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7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93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1:20.89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1 144,'0'0'984,"24"10"-976,-21-10-8,3 0 0,0 3-96,0-3-40,3 0-192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2:09.70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9 488,'0'0'6740,"0"0"-6696,0-1 0,0 1 0,0 0 0,0 0 0,0 0 0,0-1 0,0 1 0,0 0 0,0 0 0,0-1 0,0 1 0,0 0 0,0 0-1,0 0 1,1-1 0,-1 1 0,0 0 0,0 0 0,0 0 0,0 0 0,1-1 0,-1 1 0,0 0 0,0 0 0,0 0 0,1 0 0,-1 0 0,0 0 0,0 0 0,0-1 0,1 1 0,-1 0 0,0 0-1,0 0 1,1 0 0,-1 0 0,0 0 0,0 0 0,0 0 0,1 0 0,-1 0 0,0 0 0,1 1 0,356-4 1124,-352 3-1165,-1 0 0,1 0 0,-1 1 0,1 0 0,-1 0 0,0 0 0,1 0 0,-1 1 0,0-1 0,0 1 0,0 0 0,0 1 0,0-1 0,0 0 0,-1 1 0,1 0 0,-1 0 0,0 0 0,0 1 0,0-1 0,0 1 0,-1-1 0,1 1 0,-1 0 0,0 0 0,0 0 0,0 0 0,-1 0 0,1 1 0,-1-1 0,0 0 0,0 1 0,-1-1 0,1 9 0,0-1 10,-1 0 1,0 0 0,0 0 0,-1 1 0,-1-1 0,0 0 0,-1-1-1,0 1 1,-1 0 0,0-1 0,-12 22 0,6-17 10,-1-1 1,0 0-1,-1-1 1,-1-1-1,0 0 0,-1 0 1,-1-2-1,-25 18 1,16-15-17,-1-1 1,0-1 0,-1-2 0,0 0 0,-30 6 0,118-34 71,114-31 7,-154 43-87,1 2 1,0 1-1,0 1 0,0 1 1,0 1-1,26 3 1,-42-1 8,0 0 0,-1 1 0,1 0 0,-1 0 0,0 1 0,0 0 0,0 0 0,0 0 0,-1 0 0,0 1 0,0 0 0,0 0 0,0 1 0,-1-1 0,0 1 0,0 0 0,0 0 0,-1 0 0,0 1 0,0-1 0,-1 1 0,0 0 0,0-1 0,0 1 0,0 10 0,-1 2 127,-1-11-50,1 1-1,-1-1 1,0 0-1,-1 1 1,0-1-1,0 0 1,-1 1-1,0-1 0,0 0 1,-1 0-1,0 0 1,-1-1-1,-6 12 1,-8 8 135,-1-1 0,-1-1 0,-2 0 1,0-2-1,-2-1 0,0 0 0,-46 30 0,52-40-172,0-1 0,0-1 0,-1 0-1,-1-1 1,1-2 0,-1 0 0,-1 0 0,1-2-1,-1-1 1,0-1 0,0 0 0,0-2-1,-35-1 1,55 0-122,0 0-1,0-1 1,0 1 0,0 0-1,0-1 1,0 1-1,0-1 1,1 1 0,-1-1-1,0 0 1,0 1-1,0-1 1,1 0 0,-1 1-1,0-1 1,1 0-1,-1 0 1,0 0-1,1 0 1,-1 0 0,1 0-1,0 1 1,-1-1-1,1 0 1,0 0 0,-1 0-1,1 0 1,0 0-1,0-2 1,-1-35-3110,2 27 739,-1-14-3358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3:16.09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3529,'0'0'8318,"0"15"-7762,16 169 693,-2-55-898,-12-95-365,-2-14-198,1-1-1,1 1 0,1-1 0,10 34 0,-7-79-9414,-6 7 7465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3:16.61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 65 1424,'0'0'6692,"-1"-4"-6306,0 3-353,1 0 1,-1 0-1,1 0 1,-1-1-1,1 1 1,0 0-1,-1 0 1,1 0-1,0 0 1,0 0-1,0 0 1,0-1-1,0 1 0,0 0 1,0 0-1,1 0 1,-1 0-1,0 0 1,0 0-1,1-1 1,-1 1-1,1 0 1,-1 0-1,1 0 1,0 0-1,-1 0 1,2-1-1,2 0 74,-1-1 1,1 2-1,0-1 0,0 0 1,0 1-1,0-1 0,0 1 1,6-1-1,28-4 119,-1 2 0,0 2 0,52 3 0,-33-1-150,-50 0-45,0 1 0,0-1 0,0 1 0,0 0 0,0 1 0,-1-1 0,1 1 0,-1 0 0,1 1 0,-1-1 0,0 1 0,0 0 0,0 0 0,0 1 0,0 0 0,-1-1-1,0 2 1,0-1 0,0 0 0,0 1 0,0 0 0,-1-1 0,0 1 0,0 1 0,3 7 0,0 2 48,0 1 1,-1 0-1,-1 0 0,-1 0 0,0 0 1,-1 1-1,0 29 0,-2-36 3,0 1-1,-1-1 1,-1 0-1,0 0 1,0-1-1,-1 1 1,0 0-1,0-1 1,-1 1 0,0-1-1,-1 0 1,0-1-1,-1 1 1,0-1-1,0 0 1,0 0-1,-1-1 1,0 0 0,-15 11-1,7-6-163,-1 0 0,-1-1 0,0-1 0,0-1 0,-1 0 0,0-1 1,0-1-1,-1-1 0,0-1 0,0 0 0,0-1 0,-1-2 0,1 0 0,-1 0 0,-35-4 0,53 2-129,1 0 0,-1 0 0,1 0 0,-1-1 0,0 1 1,1 0-1,-1-1 0,1 0 0,-1 1 0,1-1 0,0 0 0,-1 0 0,1 1 0,0-1 0,-1 0 0,1 0 0,0-1 0,0 1 0,0 0 0,0 0 1,0 0-1,0-1 0,-1-2 0,-3-12-4758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4:00.97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452 38 3209,'0'0'8332,"2"-6"-7338,4-19-59,-5 18 1357,-15 8-2147,-1-1 1,0 1-1,1 1 0,0 1 0,-1 0 1,1 1-1,0 0 0,1 1 0,-1 1 1,1 0-1,0 1 0,-24 17 0,20-12-145,0 2 0,0 0-1,1 1 1,1 0 0,1 1-1,0 1 1,1 1 0,1 0-1,0 0 1,1 1 0,2 0-1,0 1 1,1 0 0,0 1-1,-5 26 1,0-2-24,2 0 0,2 1-1,1 0 1,3 1 0,1 81 0,4-123 13,1 0 0,-1 0 0,1 0 0,0-1 0,1 1 1,-1 0-1,1-1 0,0 1 0,0-1 0,0 1 0,1-1 0,-1 0 1,1 0-1,0 0 0,6 6 0,-3-5-21,0-1 0,1 1 0,-1-1 0,1 0 0,0 0 0,0-1 0,0 0 0,0 0 1,8 1-1,13 2-108,0-1 1,0-2 0,0-1-1,34-1 1,-58-1 120,24 0-388,0-1-1,34-6 1,-61 7 294,0-1 1,-1 1-1,1 0 1,-1-1-1,0 1 1,1-1-1,-1 1 1,1-1-1,-1 0 1,0 1-1,1-1 1,-1 1-1,0-1 1,1 0-1,-1 1 1,0-1 0,0 1-1,0-1 1,0 0-1,0 1 1,0-1-1,0 0 1,0 1-1,0-1 1,0 0-1,0 1 1,0-1-1,0 0 1,0 1-1,-1-1 1,1 0-1,0 1 1,0-1 0,-1 1-1,1-1 1,-1 0-1,-14-32-2494,12 26 1921,-9-18-2003,3 1-500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4:01.31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33 3017,'0'0'5061,"7"-2"-4709,46-5 500,82 0 0,-9 0-716,-89 3 489,21-2-3094,-58 7 2432,0-1 1,0 0-1,0 0 1,0 0-1,0 0 1,0 0 0,0 0-1,0 0 1,-1 0-1,1 0 1,0 1-1,0-1 1,0 0 0,0 0-1,0 0 1,0 0-1,0 0 1,0 0-1,0 0 1,0 1 0,0-1-1,0 0 1,0 0-1,0 0 1,0 0-1,0 0 1,0 0 0,0 1-1,0-1 1,0 0-1,0 0 1,0 0-1,0 0 1,0 0 0,0 0-1,0 0 1,0 1-1,1-1 1,-1 0-1,0 0 1,0 0 0,0 0-1,0 0 1,0 0-1,0 0 1,0 0-1,0 0 1,0 0 0,1 1-1,-1-1 1,0 0-1,0 0 1,0 0-1,0 0 1,-34 15-1858,7-6 369,3-1-38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4:01.64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0 488,'0'0'6385,"0"8"-5400,7 450 6211,-7-435-6966,0 2-65,1 1 0,1-1 0,1 1 0,1-1 0,9 28 0,-4-38-658,-3-24-1809,-3-25-2080,-3 12 310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4:53.94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98 1424,'3'-6'23608,"9"-15"-22975,13-20 3094,-16 22-3002,-9 19-574,0 0-170,-1-1 0,1 1-1,0-1 1,0 1 0,0 0 0,0-1 0,1 1 0,-1 0 0,0-1-1,0 1 1,0 0 0,0-1 0,0 1 0,0 0 0,0-1 0,1 1 0,-1 0-1,0-1 1,0 1 0,1 0 0,-1-1 0,0 1 0,0 0 0,1 0-1,-1-1 1,0 1 0,1 0 0,-1 0 0,0 0 0,0 0 0,1-1 0,-1 1-1,1 0 1,-1 0 0,0 0 0,1 0 0,-1 0 0,0 0 0,1 0-1,-1 0 1,0 0 0,1 0 0,-1 0 0,1 0 0,18-1-1104,-18 1 1074,422 19-6758,-138-2 5553,791 12 908,277 5 898,-1135-30-481,-195-3-55,36-1 6,-1 3 1,96 17-1,-87-8-14,0-4 0,71 0-1,-11-1 98,-91-5-163,-21-2 360,1 1-1,-1 1 1,23 5 0,-33-9-1968,-8-6 276,-13-15-1537,15 22 2686,-22-28-5264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4:55.65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4 135 360,'0'0'2766,"2"-12"-2427,1-3-129,1-4 492,-1 1 0,3-29 0,-8 47-705,1-1 0,0 1 0,0 0 0,0-1 0,0 1 0,0-1-1,0 1 1,0-1 0,0 0 0,0 1 0,0-1 0,0 0 0,0 0 0,0 0 0,0 0-1,0 0 1,1 0 0,-1 0 0,0 0 0,0-1 0,1-5 2481,7 11 3122,4 4-6051,26 13 966,1-3 0,78 27 0,2 1-310,-110-42-193,0 1 0,-1-1 0,1 1 0,-1 1 0,0 0 0,9 9 0,0-1 86,-12-11-99,0 0-1,0-1 0,0 0 1,1 1-1,-1-2 1,1 1-1,0 0 0,5 0 1,25 11-289,-35-13 315,1 1-1,-1-1 0,1 0 1,-1 1-1,0-1 1,1 0-1,-1 0 0,0 1 1,0-1-1,1 0 1,-1 1-1,0-1 1,0 1-1,1-1 0,-1 0 1,0 1-1,0-1 1,0 1-1,0-1 0,0 1 1,0-1-1,1 0 1,-1 1-1,0-1 0,0 1 1,0-1-1,-1 1 1,1-1-1,0 1 1,0-1-1,0 0 0,0 1 1,0-1-1,0 1 1,-1-1-1,1 1 0,0-1 1,0 0-1,-1 1 1,1-1-1,0 0 0,0 1 1,-1-1-1,1 0 1,0 1-1,-1-1 1,1 0-1,-1 0 0,1 0 1,0 1-1,-1-1 1,0 0-1,-24 15-52,21-13 80,-129 83 58,-41 24-113,171-110-1924,8-7 1009,10-11-1005,11-12-3416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4:56.37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 0 1592,'0'0'8946,"-3"11"-6585,1 297 141,1-152-2911,1 0-3511,10-157-791,4-5 1983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2:37.07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3633,'0'0'11924,"0"50"-10209,0-46-1633,1 1 0,0 0 0,-1-1 1,2 1-1,-1-1 0,0 1 0,1-1 1,0 0-1,4 8 0,5 12 137,-10-23-33,1 1 1,-1-1-1,1 1 0,-1-1 0,1 0 0,0 1 0,0-1 0,0 0 1,0 0-1,0 0 0,0 0 0,0-1 0,0 1 0,0 0 1,0-1-1,0 0 0,0 1 0,1-1 0,-1 0 0,0 0 0,2-1 1,68 1-1671,-43-2 1362,946 8-1821,-311 2 1903,199 3 72,-492-11 115,-370 0-93,59 0 9,69 8 241,-11 3-600,366-11-633,-424 1 950,-44 0-87,-41-1-702,-14 0-2050,-5-5-2520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1:25.10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5 56,'0'0'1530,"6"-2"-1394,323 0 5597,2 1-4303,-67 13-711,2 0-601,50 2-110,179 5 52,-400-13-48,-42-3 21,719 26 1336,-772-28-1343,0-1-1,0 1 1,0 0 0,-1-1 0,1 1 0,0-1-1,-1 1 1,1 0 0,0-1 0,-1 1 0,1-1 0,-1 1-1,1-1 1,-1 1 0,1-1 0,-1 1 0,1-1-1,-1 1 1,1-1 0,-1 0 0,0 1 0,1-1-1,-1 0 1,1 0 0,-1 1 0,0-1 0,0 0 0,-31 2-2987,-58-5 0,42-4-2700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2:38.41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4321,'0'0'8351,"7"17"-8140,36 22 129,1-2 0,1-2 0,52 29 0,-80-53-372,17 12 54,45 20 1,-68-37-20,1-1 1,0 0 0,1-1 0,-1-1 0,1 0-1,-1 0 1,1-2 0,13 1 0,-22 1 2394,-10 2-1597,-12 4-640,5-5-154,0 0-1,0 2 0,1-1 0,-1 2 1,2 0-1,-15 10 0,-67 59-19,34-26 2,38-33-209,-22 18 355,14-20-4500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2:39.14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34 73 3673,'0'0'5212,"-27"-13"-3953,20 13 1133,21 0-1309,48 0-1102,9 0 162,-26-1-79,1-2 0,-1-2 1,0-2-1,0-2 0,60-20 0,-190 23-3430,69 7 2115,1 1 0,-1 1 0,-25 7 1,2 1-1652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2:39.48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1 0 3769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2:39.83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76 0 3769,'-21'32'1252,"5"5"5459,7 25-6785,7-32 721,-26 360 1306,28-304-2001,1-85 41,-1-1 1,1 1-1,-1 0 0,1-1 1,-1 1-1,1-1 1,0 1-1,-1-1 0,1 0 1,-1 1-1,1-1 1,0 0-1,-1 1 0,1-1 1,0 0-1,0 1 1,-1-1-1,1 0 0,0 0 1,0 0-1,-1 0 1,1 0-1,0 0 0,1 0 1,25 0 18,-23 0-25,6 0 13,17 1 5,0-1 0,0-2 0,0 0 1,0-2-1,38-10 0,-18-2 3,-25 7-1,1 1 0,1 1 0,0 2 0,0 0 0,34-2-1,-57 7 82,0-1-161,-1 0 0,0 0 0,0 1 0,0-1 1,0 0-1,0 0 0,0 0 0,0 1 0,0-1 0,0 0 0,0 0 0,-1 1 0,1-1 0,0 0 0,-1 0 0,1 1 0,0-1 0,-1 0 0,1 1 0,-1-1 0,1 0 0,-1 1 0,1-1 0,-1 1 0,1-1 0,-1 0 0,1 1 0,-2-1 0,-19-14-1830,18 14 1423,-22-14-3454,1 2-1133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2:40.28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0 119 2513,'0'0'7504,"9"-4"-6672,34-11-197,0 2-1,1 2 1,85-10 0,28-6-425,-126 19-193,-11 2-2,0 1 0,1 2 0,32-3 2062,-77 6-5693,6 0-602,2 0-1589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3:13.03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55 54 3145,'0'0'3379,"-1"12"-729,-1 8 6897,2-84-13215,0 42 1889,0 43 1652,-6-18 134,6-3-18,0 0 0,-1 0 0,1 0 0,0 0-1,-1 0 1,1 0 0,0 0 0,-1 0 0,1 0 0,-1 0 0,1 0-1,0 1 1,-1-1 0,1 0 0,0 0 0,0 0 0,-1 0 0,1 1-1,0-1 1,-1 0 0,1 0 0,0 1 0,0-1 0,-1 0 0,1 0 0,0 1-1,0-1 1,0 0 0,-1 1 0,1-1 0,0 0 0,0 0 0,0 1-1,0-1 1,0 0 0,0 1 0,0-1 0,0 1 0,0-1 0,0 1-1,0 3 479,-3 12-621,-9-12 7748,12 88-5508,-1-89-1833,1 1 1,-1 0-1,0-1 0,0 1 0,0-1 0,0 1 0,-1-1 1,1 1-1,-1-1 0,0 0 0,0 0 0,-4 5 1,6-8-201,0-44-4238,0-20 1026,0 63 3155,39-2 1472,20 5-1898,1 2-1,74 15 1,-46-8 154,-1-5-1,124-5 1,-94-3 253,199 18 48,-279-15-20,1 2 0,56 10 0,-39-4-631,1-3 0,107-1 1,-7-1-19,-5-4-212,-151 0 849,33 0-1710,20-1 570,-29-1 935,1 2 1,-1 1-1,1 0 1,47 10-1,-59-8 223,0 0 1,0-2-1,1 1 0,18-2 0,-19 3 396,-7-1-893,-22-15-8997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3:15.42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19 1 928,'0'0'4254,"-18"5"3664,19 0-7862,0 1 0,1-1 0,-1 0 0,1 0-1,1 0 1,-1-1 0,1 1 0,-1 0 0,1-1 0,0 0 0,1 1-1,-1-1 1,1-1 0,0 1 0,0 0 0,0-1 0,0 0-1,1 0 1,6 3 0,16 11 13,54 23 0,-77-38-54,31 15-13,-23-10-27,1-1 1,0 0 0,0-1 0,0-1 0,23 5 0,-34-9-6,0 0 21,-1 1 0,1-1 0,-1 0 0,0 0-1,1 0 1,-1 1 0,1-1 0,-1 1-1,0-1 1,1 1 0,-1-1 0,0 1 0,3 2-1,-4-3 30,1 1 0,-1 0 0,1-1 0,-1 1 0,0 0 0,1 0 0,-1-1 0,0 1 0,1 0 0,-1 0 0,0 0 0,0 0 0,0 0 0,0-1 0,0 1 0,0 0 0,0 0 0,0 0 0,0 0 0,0 0 0,0-1 0,-1 1 0,1 0 0,0 0 0,0 0 0,-1-1 0,1 1 0,-1 0 0,1 0 0,-2 0 0,-15 20 22,-28 13 273,6-5-91,1 1-1,1 2 1,-45 51-1,34-28-1205,48-70-3311,4-6 1117,4-5-1071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3:17.81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26 147 464,'0'0'5264,"-9"-6"-2760,9 0-2240,1-26 469,-1 32-715,0-1 0,0 1 1,1-1-1,-1 1 0,0-1 0,0 1 0,0-1 1,0 1-1,1 0 0,-1-1 0,0 1 0,0-1 1,1 1-1,-1-1 0,0 1 0,1 0 0,-1-1 1,1 1-1,-1 0 0,0-1 0,1 1 0,-1 0 1,1 0-1,-1-1 0,1 1 0,-1 0 0,1 0 1,-1 0-1,1 0 0,-1-1 0,1 1 0,-1 0 1,1 0-1,-1 0 0,1 0 0,-1 0 0,1 0 1,-1 0-1,1 1 0,-1-1 0,1 0 0,-1 0 1,1 0-1,-1 0 0,1 1 0,-1-1 0,1 0 1,-1 1-1,0-1 0,1 0 0,0 1 1,1 2 37,0 1 1,0-1-1,0 1 1,0-1-1,0 1 1,-1 0 0,0-1-1,0 1 1,0 0-1,0 0 1,-1 0 0,1 0-1,-1 0 1,0 0-1,-1 7 1,1-11 276,-10-3-63,9 4-271,0-1 1,1 0 0,-1 0-1,0 0 1,0-1-1,1 1 1,-1 0 0,0 0-1,0 0 1,1 0-1,-1-1 1,0 1 0,0 0-1,1-1 1,-1 1-1,0 0 1,1-1 0,-1 1-1,1-1 1,-1 1-1,1-1 1,-2 0-1,-2-8-20,0 1-1,0-1 1,1 0-1,0 1 1,0-1-1,1-1 1,0 1-1,1 0 1,0 0-1,0-1 1,1 1-1,1-14 1,-1 18-1,0 4 18,1 0 1,-1 0-1,1 0 0,-1 0 1,1 0-1,-1 0 0,1 0 0,-1 1 1,1-1-1,0 0 0,-1 0 0,1 0 1,0 1-1,0-1 0,0 0 1,0 1-1,0-1 0,-1 1 0,1-1 1,0 1-1,0 0 0,0-1 1,0 1-1,0 0 0,0-1 0,0 1 1,1 0-1,-1 0 0,0 0 1,0 0-1,0 0 0,0 0 0,0 0 1,0 1-1,0-1 0,2 1 1,1-1 14,0 1 0,-1-1 1,1 1-1,0 0 0,0 0 1,-1 0-1,1 1 0,-1-1 1,6 4-1,-4 1 43,1 0 0,-1 0 0,-1 1 0,1 0 0,-1 0 0,-1 0 0,1 0 0,-1 0 0,0 1 0,-1-1 0,0 1 0,0 0 0,0 0 0,-1-1 0,0 1 0,-1 0 0,0 9 0,0-16 96,-3-1-63,3 0-98,-1 0-1,1 1 1,-1-1-1,1 0 0,-1 0 1,1 0-1,-1 0 1,1 0-1,-1 0 0,0 0 1,1 0-1,-1 0 1,1 0-1,-1 0 0,1 0 1,-1 0-1,0 0 1,1-1-1,-1 1 0,1 0 1,-1 0-1,1-1 1,-1 1-1,1 0 0,-1-1 1,1 1-1,0 0 1,-1-1-1,1 1 0,-1-1 1,1 1-1,0 0 1,-1-1-1,1 1 0,0-1 1,0 1-1,-1-1 1,1 1-1,0-1 0,0 0 1,0 1-1,0-1 1,0 1-1,0-1 0,0 1 1,0-2-1,15 1-3402,3 1-848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3:36.24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84 1176,'0'-3'17135,"0"-5"-10556,0-3-4452,1-15-3731,-1 23 3810,11-9-1638,-10 11-488,0 0 0,0-1 0,0 1 0,0 0 0,0 0-1,0 0 1,1 0 0,-1 0 0,0 0 0,0 1 0,1-1-1,-1 0 1,1 1 0,-1-1 0,1 1 0,-1-1 0,1 1-1,-1 0 1,1-1 0,-1 1 0,3 0 0,8-1-13,12-1-180,-19 1 409,-10 0 517,5 1-821,-1 2-25,1-2 31,0 1-1,0-1 0,0 0 1,0 1-1,-1-1 0,1 1 1,0-1-1,0 0 0,0 1 1,0-1-1,0 0 0,-1 1 1,1-1-1,0 0 0,0 1 1,-1-1-1,1 0 0,0 1 1,-1-1-1,1 0 0,0 0 1,-1 1-1,1-1 1,0 0-1,-1 0 0,1 0 1,0 1-1,-1-1 0,1 0 1,-1 0-1,1 0 0,0 0 1,-1 0-1,1 0 0,-1 0 1,1 0-1,-1 0 0,1 1 7,-1 0-2,-1 0-1,1 0-28,1 0 1,-1 0-1,0 0 0,0 0 1,1 0-1,-1 0 0,1 0 1,-1 0-1,1 0 1,-1 0-1,1 0 0,0 1 1,-1-1-1,1 0 0,0 0 1,0 0-1,0 1 0,0-1 1,0 0-1,0 0 1,1 2-1,0 28-347,4-19 303,0 0 1,0 0-1,1-1 0,1 0 1,0 0-1,10 12 0,-10-13-21,82 135-554,-33-48 364,285 443-1400,-211-353 1497,-67-101 39,66 123 0,45 94 138,-138-242-1,-27-42-1,2-1 0,21 28 0,-18-26-31,-1 0 1,-1 1-1,13 30 0,25 43-45,-28-56 6,-20-38 70,-1 0-10,-5-5-4544,3 4 3830,-1-1 1,1 0-1,-1 1 1,0 0 0,1-1-1,-1 1 1,0 0-1,0 0 1,0 0 0,-3-1-1,4 1-377,-17-7-7513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3:37.29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21 1 1216,'0'0'3621,"-3"2"-3120,-15 7 8397,20-5-7984,8 8-738,0 0 0,1-1 0,0-1 0,1 0 0,0 0 0,0-1 0,1 0 0,0-1 0,1-1 0,0 0 0,18 6 0,17 3-134,1-3 0,53 8 0,-20-4 100,-70-12-1217,-12-5 615,0 1 0,0-1-1,0 1 1,0-1 0,0 0 0,0 1-1,1-1 1,-1 0 0,0 0-1,0 1 1,0-1 0,0 0 0,0 0-1,0-1 1,0 1 0,1 0-1,-1 0 1,0 0 0,0-1 0,0 1-1,0 0 1,0-1 0,0 1-1,0-1 1,0 0 0,1 0 0,7-7-3568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1:27.36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1712,'0'0'5714,"40"0"-3037,-30 2-2535,1 0 0,0 1-1,-1 0 1,1 1 0,-1 0-1,0 1 1,0 0-1,-1 0 1,1 1 0,14 12-1,34 18-63,-13-15-42,2-2 1,0-3-1,1-1 1,50 8-1,-97-23 34,0 0 1,-1 0-1,1 0 0,0 0 0,0 0 0,-1 0 0,1 0 0,0 1 1,0-1-1,-1 0 0,1 0 0,0 0 0,-1 1 0,1-1 0,0 0 1,-1 1-1,1-1 0,0 1 0,-1-1 0,1 1 0,-1-1 0,1 1 1,-1-1-1,1 1 0,-1 0 0,1-1 0,-1 1 0,0-1 0,1 1 1,-1 0-1,0 0 0,1-1 0,-1 2 0,-14 19 292,-2 1-993,16-22 614,0 1-1,0 0 1,0-1-1,0 1 1,0 0-1,0 0 1,0-1 0,0 1-1,0 0 1,0-1-1,0 1 1,1 0-1,-1-1 1,0 1 0,1 0-1,-1-1 1,0 1-1,1 0 1,-1-1-1,1 1 1,-1-1 0,1 1-1,-1-1 1,1 1-1,-1-1 1,1 1-1,-1-1 1,1 0 0,0 1-1,-1-1 1,1 0-1,0 1 1,-1-1-1,1 0 1,1 0 0,19 13-315,-17-1 553,-5-11-189,-1 1 1,0 0-1,1 0 1,-1-1 0,0 1-1,0-1 1,0 0-1,0 1 1,-1-1 0,1 0-1,0 0 1,0-1-1,-4 2 1,-33 14 30,1 2 1,1 2 0,-45 31-1,-96 83 131,166-125-151,-4 3 19,1 1 0,0 0 0,1 1 0,0 0 0,-23 32 0,37-87-6452,0 14 1291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3:37.77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109 19 1640,'0'0'8302,"-9"-19"-4285,7 20-3898,1-1 0,0 1-1,0 0 1,0-1 0,0 1 0,0 0 0,0 0-1,0 0 1,0 0 0,0 0 0,0 0 0,0 0-1,0 0 1,0 0 0,1 0 0,-1 0 0,1 1-1,-1-1 1,1 0 0,-1 0 0,0 3 0,-11 38 14,8-28 91,-12 45 353,3 1-1,-11 119 1,14-89-317,10-105-3709,0 2 1341,1 0 0,0 0 1,6-21-1,4 4-3156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3:56.84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 1 936,'0'0'19068,"-15"4"-16842,13-3-4132,356 10 50,228 0 1352,-276 0 402,2 0-324,490-1-54,-766-8 76,-1 0 1,0 2-1,50 14 0,-51-12-454,12 0 587,-42-6 619,-12-16-10203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3:58.68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23 992,'0'0'4114,"9"-6"-3715,-9 6-291,0-1 0,0 0-1,0 1 1,0-1 0,0 1-1,0-1 1,0 0 0,0 1-1,0-1 1,0 0 0,0 1-1,0-1 1,0 1 0,0-1-1,1 0 1,-1 1 0,0-1-1,1 1 1,-1-1 0,0 1-1,1-1 1,-1 1 0,0-1-1,1 1 1,-1-1 0,1 1-1,-1 0 1,1-1 0,0 0-1,17 7 4057,-9-2-5246,35 12 1376,84 17 1,-41-12-252,-67-15-31,-11-3 13,1 0 0,-1-1 0,1 0 0,-1-1 0,11 1 0,-20-2 12,0 0 0,1 0 0,-1 0 0,0 0 1,0 0-1,1 0 0,-1 1 0,0-1 0,0 0 0,1 0 1,-1 0-1,0 0 0,0 0 0,0 1 0,1-1 0,-1 0 1,0 0-1,0 0 0,0 1 0,0-1 0,0 0 0,1 0 1,-1 0-1,0 1 0,0-1 0,0 0 0,0 0 0,0 1 1,0-1-1,0 0 0,0 0 0,0 1 0,0-1 0,0 0 1,0 0-1,0 1 0,0-1 0,0 0 0,0 0 0,0 1 1,0-1-1,0 0 0,-1 0 0,1 1 0,0-1 0,0 0 1,0 0-1,0 0 0,0 1 0,-1-1 0,1 0 0,0 0 1,0 0-1,0 1 0,-1-1 0,1 0 0,0 0 0,0 0 1,0 0-1,-1 0 0,1 0 0,0 0 0,0 0 0,-1 1 1,1-1-1,-15 13 813,-19 9-774,1 2-1,1 2 1,2 1 0,-48 53 0,23-24-46,-23 22-390,77-77-230,1-11-5841,0-5 2314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4:43.46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1230 1 1504,'3'0'26011,"-18"32"-27678,-207 353-2151,50-78 2887,105-194 706,-90 139-334,1-40 466,27-16 114,103-160-13,-78 122 19,-42 57 95,144-213-118,-21 27 116,9-13-1333,31-31-1518,6-7-1550,-1-2-1993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4:44.62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 31 2577,'0'0'5111,"-1"5"-1952,-1 17-2553,43-22-647,-13-6 634,4-18-5803,-30 22 4784,24-23-5943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4:46.72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54 185 824,'0'0'2530,"-6"2"-2249,0-1-174,3 0-58,1-1 0,0 0 0,0 1 0,0 0 0,0-1 0,0 1 0,0 0 0,0 0 0,0 0 0,1 0 0,-1 0 0,0 0 0,-1 2 0,-9 11 6497,24-18-4297,43-25-3242,-33 16 1639,-5 4-610,-1 0 1,0-1-1,25-21 0,-40 30 48,38-31-170,-36 29 36,0 0 0,1 0 0,-1 1 1,1-1-1,0 1 0,-1 0 0,1 0 0,0 0 1,0 0-1,5 0 0,15-7-114,-10 2 199,-9 4-49,0 1 1,0-1-1,1 1 1,-1 0-1,0 0 0,1 1 1,10-2-1,3-6-135,-5 2 1184,-21 24-254,-3 2-625,1 1-1,1 1 1,1-1-1,0 1 1,2 1 0,-3 24-1,-1-7 110,6-22-187,1 0-1,0 0 1,0 21 0,2-37-66,6-9-2834,9-6-192,4-2-1326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4:47.34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79 0 1608,'0'0'7327,"-4"13"-5453,-11 64-33,-4 22-909,-10 137 0,18-89-341,11-147-846,0-16-9538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4:47.81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3777,'0'0'6326,"9"17"-4977,0 21-813,-2 0 0,-1 0 0,-2 0-1,-1 1 1,-6 74 0,1-28-232,-1 261-52,3-345-633,0-10-4763,0-6 1327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4:48.38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1712,'0'0'6154,"15"0"-4847,307 3 2976,-329 2-8064,-4-2-645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5:37.10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41 856,'0'0'3366,"3"0"-2345,19-3 6958,-11 1-8638,11-4 897,1 2 0,0 1 0,0 1 0,39 2 0,-39 0-185,0 0 1,0-2-1,0 0 1,38-9-1,-47 6-1061,-23 4-1906,-1 1 1995,-14 0-3163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1:28.36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225 0 3529,'0'0'5204,"-2"4"-4518,-192 518 2432,181-486-2744,-3 8-4008,22-72-1545,5 1 2689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5:38.08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1 880,'0'0'6986,"24"3"-3772,-21 6-2970,0-1 1,0 1 0,-1 0 0,-1 0-1,1 0 1,-1 0 0,-1 0 0,0 12-1,3 25 96,3 26 312,-6 135 1,-3-85-289,3-89-967,0-54-773,0-31-4810,0 30 1180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5:39.17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73 512,'0'0'5844,"0"-12"805,4-2-4988,12 8-1464,1 0 1,0 2 0,0 0-1,0 1 1,0 1-1,34-1 1,67-8 645,-118 11-825,13 0 108,-42-5-2886,6 2-994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1:56.56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 48 328,'-3'-2'22266,"3"-11"-22494,-1 11 349,1 1 0,0-1 0,0 1-1,0-1 1,0 1 0,0-1 0,0 1 0,0-1 0,0 1 0,1-1-1,-1 0 1,0 1 0,1 0 0,0-1 0,-1 1 0,1-1 0,0 1-1,0 0 1,-1-1 0,3-1 0,-5 80 620,1-77-807,1 1 0,0-1 0,-1 0 0,1 1 0,0-1 0,0 1 0,-1-1-1,1 1 1,0-1 0,0 1 0,0-1 0,0 1 0,-1-1 0,1 1-1,0-1 1,0 1 0,0-1 0,0 1 0,0-1 0,0 1 0,0-1 0,0 1-1,1-1 1,-1 1 0,0-1 0,0 1 0,0-1 0,0 1 0,1-1-1,-1 1 1,0-1 0,0 0 0,1 1 0,-1-1 0,0 1 0,1-1 0,-1 0-1,1 1 1,-1-1 0,0 0 0,1 1 0,-1-1 0,1 0 0,-1 0 0,1 1-1,-1-1 1,1 0 0,-1 0 0,1 0 0,-1 0 0,1 0 0,-1 0-1,1 0 1,-1 0 0,1 0 0,-1 0 0,1 0 0,-1 0 0,1 0 0,-1 0-1,1 0 1,-1 0 0,1-1 0,-1 1 0,1 0 0,0-1 0,14 0 720,2855 1-4236,-2936-5 240,9-9-1209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1:58.40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3713,'0'0'8395,"21"1"-7987,-5 4-243,-1 1 1,-1 0-1,20 12 0,-20-10-124,0 0-1,1-2 0,23 8 1,2-3-20,-10-4 13,-1 1 0,0 1 0,33 16 0,-63-22 48,0 0-1,0 0 0,0 0 1,0-1-1,-1 1 1,1 0-1,-1-1 0,1 0 1,-1 1-1,0-1 0,0 0 1,0 0-1,0 0 1,0 0-1,-1 0 0,-2 2 1,-49 32-164,42-28 173,-189 117-358,198-123-118,1 1 0,-1-1 0,1 0 1,0 1-1,0 0 0,0-1 0,0 1 1,0 0-1,-2 4 0,1 0-2313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2:17.50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35 760,'0'0'21339,"0"-34"-19498,0 33-1848,1 1-1461,1 1 1419,0-1 1,0 1 0,0-1 0,0 1 0,-1 0-1,1-1 1,0 1 0,0 0 0,-1 0 0,1 0 0,-1 1-1,1-1 1,1 2 0,238 228-1531,-149-154 1287,50 48-227,56 65-347,-48-49 439,87 84 242,-118-124-22,72 69 64,8 14-107,15 17 58,-136-131-69,124 142 0,-176-180-56,53 47 0,-59-60 135,-2 2-1,17 22 0,-4-4-177,16 16 336,-47-53 27,0-2 3,-4-1-39,-5-1-462,0-2-1,0 1 1,1-1 0,-12-7-1,-20-12-4715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2:19.25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187 1 744,'0'0'2803,"6"-1"-2259,18 1 7144,-17 14-7347,-1 1 1,-1 0 0,5 17 0,16 42 160,-9-44-408,1 0-1,2-2 1,0 0 0,2-1-1,49 46 1,-70-72-84,-11 0 3116,-31 1-3067,-218 17 84,130-19-1358,129 2-782,0-2 1775,0 1 0,0-1 0,0 1 0,1-1 0,-1 1 1,0-1-1,0 1 0,1-1 0,-1 0 0,0 1 1,1-1-1,-1 0 0,0 1 0,1-1 0,-1 0 0,1 0 1,-1 1-1,1-1 0,-1 0 0,0 0 0,1 0 1,-1 1-1,1-1 0,-1 0 0,1 0 0,2 1-1090,11 7-4680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2:20.14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351 4 704,'-3'-1'14111,"-19"-1"-13697,-2 1-148,0 2 1,0 1 0,0 0 0,-27 8 0,42-7-257,-1 0 0,1 0 0,0 1-1,1 1 1,-1-1 0,1 1 0,0 1 0,0 0 0,0 0 0,1 0-1,0 1 1,0 0 0,-6 9 0,5-5-9,0-1 0,1 2 0,1-1 0,0 1-1,-7 18 1,11-23-8,0-1 0,0 1-1,0 0 1,1 0-1,0 0 1,1-1 0,0 1-1,0 0 1,0 0-1,1 0 1,0 0 0,2 9-1,-1-11 6,1 0-1,0 0 1,0 0 0,0 0-1,0 0 1,1-1-1,0 1 1,0-1-1,0 0 1,0 0 0,10 5-1,-5-2 3,0-1 0,1-1-1,0 1 1,0-2 0,14 6 0,13 0-235,1-2 1,-1-1 0,2-1-1,-1-3 1,0-1 0,43-3-1,-77 0-127,0 1 0,0-1 0,0 0 0,0 0 0,-1 0 0,1-1 0,0 1 0,-1-1 0,1 0 1,-1 0-1,5-3 0,16-14-4929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6:01.24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60 1 392,'-2'3'7834,"-5"10"-7828,1 17 238,4-25-197,1-1 0,-1 1 0,1 0 0,0-1 0,0 1-1,1 0 1,-1 8 0,-17-10-2193,15-3 1057,-12 0-3751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6:02.32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56,'0'0'2818,"6"16"2764,-3 133-3546,0-141-1965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6:03.27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 0 56,'0'0'4029,"0"12"2428,3 33-5905,-3-10-762,-6-35-3665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1:28.81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5 2841,'0'0'3627,"13"-1"-2844,37-2-94,-46 3-569,0 1 0,0 0 0,-1 0 0,1 0 0,0 1 0,0-1 0,-1 1-1,1 0 1,-1 0 0,1 0 0,-1 1 0,0-1 0,0 1 0,0 0 0,0 0 0,0 0-1,-1 0 1,1 0 0,-1 0 0,0 1 0,0-1 0,1 5 0,6 5 172,31 48 186,57 112 1,-65-109-326,-10-25-88,22 46 58,-52-91-1439,1-1 0,-1 1 1,-1 0-1,-10-6 0,-5-2-1408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6:04.20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44 10 912,'0'0'4404,"0"-10"-1441,-1 25-2618,-1-1 0,0 0 1,-1 0-1,-1-1 0,-7 21 0,-7 26 881,17-59-1677,0 8 1303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6:04.86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28 1 496,'0'0'5487,"0"38"-2992,-4-6-1594,-1-1 0,-10 39 0,11-56-2237,4-34-1694,0-2-2497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6:06.13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1 832,'0'0'5036,"1"0"-4828,0 0 0,0 0 1,1 0-1,-1 0 0,0 0 1,0 0-1,0 0 0,0 1 0,0-1 1,0 0-1,0 1 0,0-1 0,0 1 1,0-1-1,0 1 0,0 0 0,2 0 1,6 27 575,0 1 0,6 41 0,3 8-560,-13-32 72,-6-41-254,1 0 1,0 0-1,0 0 1,1 1-1,-1-1 1,1 0-1,0 0 1,1 0 0,-1 0-1,1 0 1,0 0-1,0-1 1,6 10-1,-8-14-35,1 0-1,1 0-20,-2 0-73,3-8-5699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6:07.00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244 1 368,'0'0'6886,"-1"35"-4447,-8-13-2121,-1 0 0,-1-1 0,-1 0 1,0-1-1,-2 0 0,-18 22 0,9-12 14,-3 5-257,-7 8-33,-28 50 1,64-105-6838,0-1 1258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40:49.292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2619 1376,'0'0'6870,"35"-4"-2661,-3-51-3701,-13 34-502,36-32 1,12-13 5,119-185 20,-153 203-33,104-169-1,-100 155 12,48-105-1,102-176 333,-172 318-345,1 0 0,29-34 0,12-18 4,-5-3-4,5 3 0,78-84 1,109-99-21,-121 144 38,35-9-29,-155 122 15,1 0 1,-1-1-1,0 1 0,-1-1 0,1 1 0,0-1 1,-1 0-1,2-5 0,4-6-55,-4 14 130,0-1-1,-1 1 0,1 0 0,0 0 0,0 0 0,0 0 0,0 1 0,0-1 0,0 1 1,0 0-1,0 1 0,0-1 0,6 2 0,4-2 11,93 2-60,118-4 53,13-27-34,-224 27-42,97-18 19,36-6-5,14-2-17,10-2 0,-86 22 7,132-8-21,48 4-34,-86 13 38,674-21 59,-18-31 439,-391 39-369,-260-4-76,-184 16 33,-4 4-693,-1 1 432,1-1-1,0 1 0,0-1 1,1 1-1,0 0 1,-1 1-1,2-1 0,-1 0 1,1 1-1,-3 5 1,-6 13-685,14-23 1003,1 1 0,-1-1 0,0 0-1,0-1 1,0 1 0,1-1 0,-1 1 0,0-1-1,1 0 1,-1 0 0,6-1 0,14 2 247,-11 4-267,0-1 1,0 2-1,0 0 1,-1 0-1,20 15 1,12 7-3,-4-7-56,40 22 247,91 67 0,-106-64-124,3-2 1,2-3-1,1-3 1,124 47-1,-112-50-99,-1 3 0,87 57 0,-138-78-70,114 56 86,-106-57-79,0 2 0,-2 1 0,0 2-1,63 50 1,-20-8 2,2-4 0,139 76-1,-180-112-7,429 220 543,-282-144-471,19 8 151,147 68 199,-318-157-404,160 72 230,-112-54-180,83 49 0,185 100-10,-247-134-36,-69-31-30,-1 2 0,35 27 1,41 27-1,-101-71-3,46 32 18,-51-36 268,189 10-325,-3 0 75,104-7-10,326-11 53,-265-20 3,-289 22-69,90 7-1,-50 0-9,664-2-27,-523 15 49,-223-15-20,-13-1-2,-1 0 0,0 1-1,1 1 1,-1 0 0,1 0-1,17 5 1,-27-4 1,-1-2 23,38 3-76,6 1-77,-37-2-297,-30-1-108,-154-1-5255,115 0 916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41:13.473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0 132 576,'4'-9'11363,"21"11"-11287,-1 0-1,0 2 1,44 12 0,-44-9 6,0-1-1,1-2 1,46 4-1,99-1 431,73-2-164,-78-14-101,-118 9-134,3 1 112,0-2 0,-1-2 0,63-12 0,-51 4-85,96-3 0,-86 9-135,237-23 33,-70 18-39,-121 1 7,228-30 21,-233 22-17,127-2 0,117 15 17,-263 4-24,-92 0 105,-1 39 78,1-28-147,1-1 0,1 1 0,0-1 0,0 1 0,1-1 0,0 0 0,0 0 0,2-1 0,-1 1 0,1-1 0,0-1 0,9 11-1,28 48 146,-6 2 55,4-2 0,3-1 0,58 67 0,-75-98-204,71 111 9,-70-100-26,2-1 0,56 64 0,71 87 49,-86-103-10,99 94 50,-62-74-20,-18-20 55,-48-51-33,70 89 0,38 44-29,-21-27-1,-72-81 23,82 77 0,-3-6-20,158 159 27,-105-112 202,1-15-31,-38-20-46,-146-148-67,0 0 0,0-1 0,0 0 0,0-1-1,1 1 1,-1-1 0,0 0 0,0 0 0,0-1 0,8-2 0,11-2-161,-1-2 0,0-1 0,38-18-1,-27 12 4,283-144 25,-179 84-34,279-149-16,-382 206 12,29-14-29,-1-2 0,110-78 0,-161 101 32,77-64-58,187-114-1,-224 155 39,-2-2 1,66-60 0,46-32-129,117-45 43,-9 7 54,42-23-68,83-57 93,-148 79 62,-63 22 16,-9 6-54,202-144-23,-136 127-57,-189 123 64,-35 21 10,43-30 10,-98 43-5197,-4 12 2231,-3 4-1662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59:32.06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 23 4489,'25'0'11825,"-16"0"-12592,632 0 2641,-508-10-1743,2-1 43,39 9-107,196 4-7,-238 8-21,89 1-1,-52-5 111,178-18-32,345 12 1051,-692 0-1159,21 0 30,0 0 147,-31-2-956,-38-9-2505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59:37.868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 2426 1800,'13'0'10493,"14"0"-9801,-4-1-457,-1 0-1,0-2 0,0-1 0,-1 0 0,1-2 1,33-13-1,-15 2-22,-2-2 1,53-35-1,113-74 280,17 20-433,-41 24 18,-81 29 106,171-87-25,-194 106-155,131-41 0,-193 73 1,3 0-1,-1-1-1,0 0 1,1-2-1,-2 0 0,1 0 1,-1-2-1,15-10 1,-24 15-1,0 0 0,0 1 0,1-1 0,0 1 0,-1 0 0,9-2 0,15-6 0,91-39 23,3 6 1,192-42 0,-254 70-25,0 1 6,-1-3-1,-1-3 1,83-41-1,4-10 43,3 6 1,2 6-1,4 8 0,217-45 1,-287 72-30,-1-2-1,90-44 1,108-36 25,-102 53-25,214-96 0,-325 115 113,101-69 1,19-11-56,47 4-66,-149 72-9,49-18 13,-88 47 389,-49 10-379,-18 0-187,-33 1-3503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59:41.78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 13 864,'10'-12'9788,"-5"12"-9627,0 1-1,0 0 1,0 0 0,0 1 0,-1-1 0,1 1 0,0 0 0,-1 0 0,0 1 0,6 3 0,47 36 719,-29-19-447,250 210 1305,-216-176-1268,-36-30-233,-2 1 0,41 60 0,-59-78-209,121 176 751,140 187 61,-83-92-624,-147-220-201,-15-23-11,38 50 0,103 124 12,-130-171-16,138 189 11,-131-172-2,61 68 1,-70-89 0,-19-21-4,-1 1 0,0 0 0,-1 1 0,11 29 0,10 19 115,-18-56-132,1 1 234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59:44.388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53 744,'30'-5'13441,"-18"4"-13283,90 2 1108,175-8-207,-261 5-1018,253-18 647,-34 11-345,141 0 56,-115 9-343,-236 1-48,45 8 1,-45-4 17,47 1 0,437 6 195,-5-20 337,-344 2-557,-111 3 2,-8 1-2,1 1 0,57 7-1,-13 11 1,-53-9 0,49 6 0,66-8 16,-246 3-3910,27 0-2001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1:29.33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2665,'0'0'6618,"23"0"-5700,171 2 869,-26 1-4946,-176-3-461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8T01:18:06.435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1776 992,'0'0'12715,"22"6"-12626,-20-5-79,0 1-1,0-1 1,0 0 0,1 0-1,-1-1 1,0 1 0,1 0-1,-1-1 1,0 1-1,1-1 1,-1 0 0,1 0-1,3 0 1,33 6 71,-33-4-74,0 0 0,0-1-1,0 0 1,0 0 0,0-1-1,12 0 1,-14-1-5,1 1-1,-1 0 1,1 0 0,-1 0-1,1 0 1,-1 1-1,1 0 1,-1 0 0,0 0-1,1 1 1,-1-1-1,0 1 1,5 2 0,-9-3-9,42 2 16,443 2-3,-175-2-36,322-3 29,-517 11 8,-54-8 1364,-41-2-932,0 0-1,0-1 1,31-3 0,-47 2-479,26-4-227,0-1 1,57-20 0,24-9-277,-96 30 479,-3 1 35,1-1 0,-1 0 0,0 0-1,0-2 1,12-8 0,-1 1 2,-1 1-1,32-13 0,30-18 23,-54 28-1,1 1 0,1 1 0,0 2 0,38-9 0,-15 3-2,43-14-9,180-55-482,-27 16-23,-206 58 520,-2-3 0,0-2 0,0-1 0,48-31-1,153-99 426,-238 146-142,1 0-1,0 1 1,0 0-1,0 1 1,0-1-1,0 1 1,0 1-1,0-1 1,14 2-1,71 11-911,-63-7 744,55 11-347,-55-9 222,-1-1 0,1-2 1,34 1-1,1012 0-1863,-750 1 1823,226 17-77,-382-12 74,188-8 5,-156-5 44,-71-6 958,-65 0-952,-64 8 33,42 0 26,1040 2-454,-1062-4 397,1-1-1,-1 0 0,0-2 1,31-11-1,-5 1 0,-13 8 10,-22 5-2,0-1-1,1 0 1,16-8 0,44-21 2317,-30 16-2532,82-21 1,-107 31 198,0 0 1,-1-2 0,1 0 0,23-17-1,-6 5-19,-29 17 35,52-28-436,60-43 0,-97 61 384,0 1-1,25-11 1,2 0 19,66-29-259,-69 33 164,72-42 1,64-50-34,-113 73 72,21-14-158,-58 32 148,40-20 0,-46 28 20,-1-1 1,0-2 0,35-28-1,-41 4-25,18-18-1050,-18 40 982,1 1 1,0 0-1,32-19 1,-31 22 170,31-25-5,-37 26-116,16-8 59,-29 19 65,-2 2-283,0-1 276,-1 0-1,1 0 1,0 1 0,-1-1 0,1 1-1,0-1 1,0 1 0,-1 0 0,1-1-1,0 1 1,0 0 0,0 0 0,0 0 0,0 0-1,0 0 1,0 0 0,0 0 0,0 0-1,1 0 1,-1 0 0,0 0 0,1 1-1,-1-1 1,1 0 0,-1 0 0,1 1 0,-1-1-1,1 2 1,-11 18 338,7-18-273,1 1 0,1 0-1,-1 0 1,0 0 0,1 0 0,0 0 0,0 0 0,0 1 0,0-1-1,1 1 1,0 0 0,0-1 0,0 1 0,0 6 0,0 78 643,2-49-377,0-35-329,1 1 0,-1 0 0,1 0 0,1-1-1,-1 1 1,1-1 0,6 10 0,7 17 2,-8-11-7,-1-6 1,-1 1 0,-1 0 0,-1 1 0,0-1 0,-1 1 0,0 0 0,-1 19 0,-3 11 3,-1-30-1,1 0 0,1 0 0,1 0-1,5 29 1,-2-30 4,1 0-1,1 0 1,0-1-1,9 16 1,-6-14 24,-1 1 1,-1 1-1,0 0 1,4 22-1,-10-33-32,0 1-1,-1-1 0,0 0 1,-1 14-1,0-15 0,0 0 1,1 0-1,0 0 1,0 0-1,1-1 0,0 1 1,2 11-1,0-6 2,-1 0 0,-1 0 0,0 0 0,0 0 0,-1 0 0,-3 20 0,1 11 0,25 304 474,-18-295-415,-3-27 11,0 1 1,2-1-1,1 0 1,10 33-1,19 53-11,-25-62-28,-8-37-10,1-1-1,1 0 1,0 1 0,6 15 0,1-7 110,-6-15-118,-1 0-1,-1 1 1,1-1-1,-1 1 1,0 0-1,0 0 1,0-1 0,-1 1-1,1 11 1,-2-17 48,0 1-54,0 1-8,0 74 1311,15-76-3232,0-1 1965,0 0 0,-1-1 0,1-1 0,-1 0 0,1-1 1,-1-1-1,14-6 0,176-68 111,-157 61-179,-1-3 0,76-46 1,167-124-16,-219 144-50,-34 21 12,53-27 0,-67 40-3,0-1 0,-1-1 0,38-35 0,1-1-112,15-16 60,-53 45-2,1 2 0,32-23 0,-37 31 98,2 0 0,-1 1 0,39-14 0,-34 15 33,0-2 0,33-21 0,-36 21 4,-20 9-107,0 0 0,0 1 0,0-1 0,-1 0 1,1 1-1,0-1 0,-1 0 0,0 0 1,0 1-1,0-1 0,0 0 0,0-2 1,-2 4 42,1 0 0,-1 0 0,1 0 1,-1 0-1,1 0 0,-1 1 1,0-1-1,1 1 0,-1-1 0,0 1 1,0 0-1,1 0 0,-3-1 1,-7 2 1734,19 1-1656,-1 0 0,1 1-1,-1 0 1,0 0 0,12 8-1,28 11 252,85 18 231,-95-35-380,-1-1 0,1-2 0,68-5 0,-18 1-87,-53 0-30,46-7 0,-45 4-6,44-1 0,-27 5 3,-1-2-1,0-2 1,0-3-1,-1-2 1,63-20-1,-94 26-10,1 0-1,1 0 0,-1 2 0,0 1 0,27 1 0,47-4-23,-3 0 40,-70 5-2,-1-1 0,1-1 0,-1-2 0,32-6 0,62-14 15,-77 16-16,-9 4-9,0 1-1,0 2 0,33 2 0,8 1-13,-28-2 8,45 9 0,-68-8-3,125 20-120,-64-11 41,-52-1-18,-28-5 52,-15-4-104,-132-1-2670,103-2 267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8T04:47:38.131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3411 680,'25'-10'13028,"-16"6"-12620,184-103-289,-143 76-106,96-72-101,-59 38 43,-33 30 7,-27 18 2,45-37-1,-2 0 26,-51 41-2,-1-1 0,0-1 1,-1-1-1,16-18 1,0-3-27,45-40 0,-43 44 11,42-50 0,-44 45 20,39-34 0,-24 25-1,-23 25-32,1 1-1,1 1 1,31-17-1,-7 4-48,199-128-365,-201 129 433,-1-2 0,81-76-1,157-180 34,-189 188 5,54-51-11,-53 71-12,-52 45 11,74-77 1,175-178 1,-179 183-12,-31 34-138,110-73 1,-39 32-194,-71 54 300,42-36-6,-99 76 37,2 1 1,0 1-1,65-30 0,16-10-3,-58 30-8,-40 24 17,-1-1 0,1 0 0,-1 0 0,-1-1 0,0-1 0,0 0 0,0-1 1,14-16-1,-15 14-157,-15 12-416,9 3 650,0 0 1,0 0-1,0 0 0,0 0 1,-1 1-1,0 0 0,1-1 1,-1 1-1,-1 0 0,4 7 1,6 4-37,-4-3-10,0 0-1,0 1 0,7 15 1,24 38 11,-15-38 16,2-1 0,1 0-1,1-2 1,56 38-1,-47-34 233,62 61 1,75 84 269,-126-129-415,2-2 0,100 66 0,-100-74-80,246 180 235,-132-79-225,-69-53 25,149 114 177,-126-92-209,-82-69-30,56 41 0,171 121 51,-252-189 257,-6-5 748,-5-12-734,-2-3-1006,-8-49-3686,6 26-2044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8T04:47:40.455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 1825 2401,'0'0'9224,"25"0"-8050,-15-1-1133,0 0 1,0-1 0,0 0-1,0 0 1,-1-1 0,17-8-1,58-31 29,-62 31-38,9-8 57,-1-1 0,-1-1-1,45-42 1,-2-9 58,-50 47-70,2 2 0,0 1 1,32-23-1,60-26-118,184-83 1,-278 142-4,0-1 1,0-1 0,-1-1 0,-1-1-1,21-22 1,-32 30 48,17-13-47,1 1 0,34-19 0,15-9-87,-38 23 38,64-31 0,-76 44 33,-1-1-1,0-1 0,-1-1 1,0-1-1,-2-1 1,0-1-1,22-24 0,25-35 44,55-67 16,-48 55-33,-50 60 3,0-1 1,-2-1 0,22-38-1,-37 56 94,0 1 0,1-1 0,1 1 0,0 1 0,0 0 0,1 1 0,0 0 0,25-15 0,11-9-72,-38 26 16,0 0 0,0 0 0,-1-1 0,0 0 0,0-1 0,-1 0 0,11-18 0,-17 21 6,-1 5-15,-1 0 1,1 1 0,-1-1-1,1 0 1,-1 1-1,1-1 1,0 1-1,0-1 1,0 1-1,0-1 1,0 1 0,0 0-1,0 0 1,0-1-1,2 0 1,-2 2-9,-50 0-3806,47 0 3593,0 1-1,0 0 1,0-1 0,0 1 0,0 0 0,0 0-1,0 0 1,0 0 0,0 1 0,0-1 0,1 0 0,-3 3-1,-8 5-1737,0-1-202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8T04:47:42.561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0 472,'3'3'5857,"29"31"-3945,111 113 925,-137-140-2796,0 0-1,0 1 1,-1-1-1,0 1 0,0 0 1,-1 0-1,5 12 0,-4-9 28,0 0 0,0 0 0,2-1 0,7 11 0,33 29 512,1-1 0,3-3 0,98 68-1,-117-94-263,0-2-1,59 25 0,4 0-79,199 94 58,-180-86-243,-68-27-37,-1 1-1,-2 3 0,75 60 1,-93-70 67,1-1 0,52 24-1,18 11 40,108 63-27,-40-24-26,-97-51-13,516 280 569,-473-269-569,-2 4 0,147 102 0,-173-99 47,156 82 0,-176-105-76,-1 2 1,-2 3-1,-2 2 1,65 62 0,-72-64 53,104 66 0,-99-72-21,96 79-1,9 10 99,2 3 184,-29-15 755,-158-128-2030,-2-8-741,-3-6-1770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8T04:47:38.131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3411 680,'25'-10'13028,"-16"6"-12620,184-103-289,-143 76-106,96-72-101,-59 38 43,-33 30 7,-27 18 2,45-37-1,-2 0 26,-51 41-2,-1-1 0,0-1 1,-1-1-1,16-18 1,0-3-27,45-40 0,-43 44 11,42-50 0,-44 45 20,39-34 0,-24 25-1,-23 25-32,1 1-1,1 1 1,31-17-1,-7 4-48,199-128-365,-201 129 433,-1-2 0,81-76-1,157-180 34,-189 188 5,54-51-11,-53 71-12,-52 45 11,74-77 1,175-178 1,-179 183-12,-31 34-138,110-73 1,-39 32-194,-71 54 300,42-36-6,-99 76 37,2 1 1,0 1-1,65-30 0,16-10-3,-58 30-8,-40 24 17,-1-1 0,1 0 0,-1 0 0,-1-1 0,0-1 0,0 0 0,0-1 1,14-16-1,-15 14-157,-15 12-416,9 3 650,0 0 1,0 0-1,0 0 0,0 0 1,-1 1-1,0 0 0,1-1 1,-1 1-1,-1 0 0,4 7 1,6 4-37,-4-3-10,0 0-1,0 1 0,7 15 1,24 38 11,-15-38 16,2-1 0,1 0-1,1-2 1,56 38-1,-47-34 233,62 61 1,75 84 269,-126-129-415,2-2 0,100 66 0,-100-74-80,246 180 235,-132-79-225,-69-53 25,149 114 177,-126-92-209,-82-69-30,56 41 0,171 121 51,-252-189 257,-6-5 748,-5-12-734,-2-3-1006,-8-49-3686,6 26-2044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8T04:47:40.455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 1825 2401,'0'0'9224,"25"0"-8050,-15-1-1133,0 0 1,0-1 0,0 0-1,0 0 1,-1-1 0,17-8-1,58-31 29,-62 31-38,9-8 57,-1-1 0,-1-1-1,45-42 1,-2-9 58,-50 47-70,2 2 0,0 1 1,32-23-1,60-26-118,184-83 1,-278 142-4,0-1 1,0-1 0,-1-1 0,-1-1-1,21-22 1,-32 30 48,17-13-47,1 1 0,34-19 0,15-9-87,-38 23 38,64-31 0,-76 44 33,-1-1-1,0-1 0,-1-1 1,0-1-1,-2-1 1,0-1-1,22-24 0,25-35 44,55-67 16,-48 55-33,-50 60 3,0-1 1,-2-1 0,22-38-1,-37 56 94,0 1 0,1-1 0,1 1 0,0 1 0,0 0 0,1 1 0,0 0 0,25-15 0,11-9-72,-38 26 16,0 0 0,0 0 0,-1-1 0,0 0 0,0-1 0,-1 0 0,11-18 0,-17 21 6,-1 5-15,-1 0 1,1 1 0,-1-1-1,1 0 1,-1 1-1,1-1 1,0 1-1,0-1 1,0 1-1,0-1 1,0 1 0,0 0-1,0 0 1,0-1-1,2 0 1,-2 2-9,-50 0-3806,47 0 3593,0 1-1,0 0 1,0-1 0,0 1 0,0 0 0,0 0-1,0 0 1,0 0 0,0 1 0,0-1 0,1 0 0,-3 3-1,-8 5-1737,0-1-202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8T04:47:42.561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0 472,'3'3'5857,"29"31"-3945,111 113 925,-137-140-2796,0 0-1,0 1 1,-1-1-1,0 1 0,0 0 1,-1 0-1,5 12 0,-4-9 28,0 0 0,0 0 0,2-1 0,7 11 0,33 29 512,1-1 0,3-3 0,98 68-1,-117-94-263,0-2-1,59 25 0,4 0-79,199 94 58,-180-86-243,-68-27-37,-1 1-1,-2 3 0,75 60 1,-93-70 67,1-1 0,52 24-1,18 11 40,108 63-27,-40-24-26,-97-51-13,516 280 569,-473-269-569,-2 4 0,147 102 0,-173-99 47,156 82 0,-176-105-76,-1 2 1,-2 3-1,-2 2 1,65 62 0,-72-64 53,104 66 0,-99-72-21,96 79-1,9 10 99,2 3 184,-29-15 755,-158-128-2030,-2-8-741,-3-6-1770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8T04:47:38.131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3411 680,'25'-10'13028,"-16"6"-12620,184-103-289,-143 76-106,96-72-101,-59 38 43,-33 30 7,-27 18 2,45-37-1,-2 0 26,-51 41-2,-1-1 0,0-1 1,-1-1-1,16-18 1,0-3-27,45-40 0,-43 44 11,42-50 0,-44 45 20,39-34 0,-24 25-1,-23 25-32,1 1-1,1 1 1,31-17-1,-7 4-48,199-128-365,-201 129 433,-1-2 0,81-76-1,157-180 34,-189 188 5,54-51-11,-53 71-12,-52 45 11,74-77 1,175-178 1,-179 183-12,-31 34-138,110-73 1,-39 32-194,-71 54 300,42-36-6,-99 76 37,2 1 1,0 1-1,65-30 0,16-10-3,-58 30-8,-40 24 17,-1-1 0,1 0 0,-1 0 0,-1-1 0,0-1 0,0 0 0,0-1 1,14-16-1,-15 14-157,-15 12-416,9 3 650,0 0 1,0 0-1,0 0 0,0 0 1,-1 1-1,0 0 0,1-1 1,-1 1-1,-1 0 0,4 7 1,6 4-37,-4-3-10,0 0-1,0 1 0,7 15 1,24 38 11,-15-38 16,2-1 0,1 0-1,1-2 1,56 38-1,-47-34 233,62 61 1,75 84 269,-126-129-415,2-2 0,100 66 0,-100-74-80,246 180 235,-132-79-225,-69-53 25,149 114 177,-126-92-209,-82-69-30,56 41 0,171 121 51,-252-189 257,-6-5 748,-5-12-734,-2-3-1006,-8-49-3686,6 26-2044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8T04:47:40.455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 1825 2401,'0'0'9224,"25"0"-8050,-15-1-1133,0 0 1,0-1 0,0 0-1,0 0 1,-1-1 0,17-8-1,58-31 29,-62 31-38,9-8 57,-1-1 0,-1-1-1,45-42 1,-2-9 58,-50 47-70,2 2 0,0 1 1,32-23-1,60-26-118,184-83 1,-278 142-4,0-1 1,0-1 0,-1-1 0,-1-1-1,21-22 1,-32 30 48,17-13-47,1 1 0,34-19 0,15-9-87,-38 23 38,64-31 0,-76 44 33,-1-1-1,0-1 0,-1-1 1,0-1-1,-2-1 1,0-1-1,22-24 0,25-35 44,55-67 16,-48 55-33,-50 60 3,0-1 1,-2-1 0,22-38-1,-37 56 94,0 1 0,1-1 0,1 1 0,0 1 0,0 0 0,1 1 0,0 0 0,25-15 0,11-9-72,-38 26 16,0 0 0,0 0 0,-1-1 0,0 0 0,0-1 0,-1 0 0,11-18 0,-17 21 6,-1 5-15,-1 0 1,1 1 0,-1-1-1,1 0 1,-1 1-1,1-1 1,0 1-1,0-1 1,0 1-1,0-1 1,0 1 0,0 0-1,0 0 1,0-1-1,2 0 1,-2 2-9,-50 0-3806,47 0 3593,0 1-1,0 0 1,0-1 0,0 1 0,0 0 0,0 0-1,0 0 1,0 0 0,0 1 0,0-1 0,1 0 0,-3 3-1,-8 5-1737,0-1-202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8T04:47:42.561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0 472,'3'3'5857,"29"31"-3945,111 113 925,-137-140-2796,0 0-1,0 1 1,-1-1-1,0 1 0,0 0 1,-1 0-1,5 12 0,-4-9 28,0 0 0,0 0 0,2-1 0,7 11 0,33 29 512,1-1 0,3-3 0,98 68-1,-117-94-263,0-2-1,59 25 0,4 0-79,199 94 58,-180-86-243,-68-27-37,-1 1-1,-2 3 0,75 60 1,-93-70 67,1-1 0,52 24-1,18 11 40,108 63-27,-40-24-26,-97-51-13,516 280 569,-473-269-569,-2 4 0,147 102 0,-173-99 47,156 82 0,-176-105-76,-1 2 1,-2 3-1,-2 2 1,65 62 0,-72-64 53,104 66 0,-99-72-21,96 79-1,9 10 99,2 3 184,-29-15 755,-158-128-2030,-2-8-741,-3-6-1770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1:37.25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21 56 336,'0'0'2562,"0"-20"1838,3 35-4210,0 1 0,-2 0 0,1 20 0,-2-36-187,-1 1 1,1-1 0,0 0-1,0 0 1,0 1 0,0-1 0,-1 0-1,1 0 1,0 0 0,0 1-1,0-1 1,-1 0 0,1 0-1,0 0 1,0 0 0,-1 0 0,1 1-1,0-1 1,-1 0 0,1 0-1,0 0 1,0 0 0,-1 0-1,1 0 1,0 0 0,-1 0-1,1 0 1,0 0 0,0 0 0,-1 0-1,1 0 1,0 0 0,0 0-1,-1 0 1,1-1 0,0 1-1,-1 0 1,1 0 0,0 0-1,0 0 1,-1 0 0,1-1 0,0 1-1,0 0 1,-1 0 0,-11-11-26,7-30-213,9 22 39,-4 18 193,0 1 0,1 0 0,-1-1 1,0 1-1,0 0 0,1-1 0,-1 1 0,0 0 0,0 0 0,1-1 0,-1 1 0,0 0 1,1 0-1,-1-1 0,0 1 0,1 0 0,-1 0 0,0 0 0,1 0 0,-1 0 0,0 0 1,1 0-1,-1 0 0,1 0 0,-1 0 0,0 0 0,1 0 0,-1 0 0,1 0 1,-1 0-1,0 0 0,1 0 0,-1 0 0,0 0 0,1 0 0,0 1 0,3 27 691,-5-20-70,1-26-587,0 18-37,2-26-498,-2 25 500,0 1 0,0-1 0,0 1 0,0 0 0,0-1 0,1 1 0,-1-1 0,0 1 0,0 0 0,0-1 0,0 1-1,1 0 1,-1-1 0,0 1 0,0 0 0,1-1 0,-1 1 0,0 0 0,0-1 0,1 1 0,-1 0 0,0 0 0,1-1 0,-1 1 0,1 0 0,-1 0 0,0 0 0,1 0 0,-1-1 0,1 1 0,-1 0 0,0 0 0,1 0 0,-1 0 0,1 0-1,-1 0 1,0 0 0,1 0 0,-1 0 0,1 0 0,-1 0 0,0 0 0,1 1 0,-1-1 0,1 0 0,-1 0 0,0 0 0,1 1 0,-1-1 0,0 0 0,1 0 0,-1 1 0,0-1 0,1 0 0,-1 0 0,0 1 0,0-1 0,1 0-1,-1 1 1,2 2 32,0 0-1,0 0 1,0 1-1,-1-1 1,1 0-1,-1 1 1,0-1-1,0 1 1,0-1-1,0 1 1,-1-1-1,1 1 1,-1 0-1,0-1 0,0 1 1,-1 4-1,1-2 247,-1-6-260,-1 0 0,1 0 0,0 0 0,0 0 0,0 0 0,-1 0 0,1 0 0,0 0 0,0 0 0,0-1 0,0 1 0,-1-1 0,1 1 0,0-1 0,0 1 1,0-1-1,0 1 0,0-1 0,0 0 0,0 0 0,0 1 0,1-1 0,-2-2 0,0-4-86,0-1 0,1 1 1,0-1-1,0 0 0,1 1 0,0-13 1,1 5-100,-1 14 166,0 1 0,0-1 0,0 1 0,0-1 0,0 1 0,0-1 0,0 1 0,1-1 0,-1 1 1,0 0-1,0-1 0,0 1 0,1-1 0,-1 1 0,0 0 0,1-1 0,-1 1 0,0 0 0,1-1 1,-1 1-1,1 0 0,-1 0 0,0-1 0,1 1 0,-1 0 0,1 0 0,-1 0 0,1-1 0,-1 1 1,0 0-1,1 0 0,-1 0 0,1 0 0,-1 0 0,1 0 0,-1 0 0,1 0 0,-1 0 0,1 0 1,-1 0-1,1 1 0,-1-1 0,0 0 0,1 0 0,-1 0 0,1 0 0,0 1 0,0-1 8,0 1-1,0-1 0,0 1 0,0-1 0,0 1 1,0-1-1,0 1 0,0 0 0,0-1 1,0 1-1,0 0 0,0 0 0,0 0 0,0 0 1,-1 0-1,1 0 0,0 0 0,-1 0 1,2 2-1,1 15 217,-2 1-1,1 30 1,-3-49-213,1 1 0,0-1 1,0 1-1,-1-1 0,1 0 0,-1 1 1,1-1-1,0 0 0,-1 1 0,1-1 1,-1 0-1,1 0 0,0 0 0,-1 1 1,1-1-1,-1 0 0,1 0 0,-1 0 1,1 0-1,-1 0 0,1 0 0,-1 0 1,1 0-1,-1 0 0,1 0 0,-1 0 1,1 0-1,-1 0 0,1 0 0,-1 0 1,1 0-1,-1-1 0,1 1 0,-1 0 1,1 0-1,0-1 0,-1 1 0,1 0 1,-1-1-1,1 1 0,0 0 0,-1-1 1,1 1-1,0 0 0,0-1 0,-1 1 1,1-1-1,0 1 0,0-1 0,-1 1 1,1-1-1,0 1 0,0-1 0,0 1 1,0-1-1,0 0 0,0-17-5850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9T03:49:46.077"/>
    </inkml:context>
    <inkml:brush xml:id="br0">
      <inkml:brushProperty name="width" value="0.025" units="cm"/>
      <inkml:brushProperty name="height" value="0.025" units="cm"/>
      <inkml:brushProperty name="color" value="#004F8B"/>
    </inkml:brush>
  </inkml:definitions>
  <inkml:trace contextRef="#ctx0" brushRef="#br0">1 1 80,'0'0'581,"1"9"717,3-9-3249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9T03:49:49.168"/>
    </inkml:context>
    <inkml:brush xml:id="br0">
      <inkml:brushProperty name="width" value="0.025" units="cm"/>
      <inkml:brushProperty name="height" value="0.025" units="cm"/>
      <inkml:brushProperty name="color" value="#004F8B"/>
    </inkml:brush>
  </inkml:definitions>
  <inkml:trace contextRef="#ctx0" brushRef="#br0">0 5 176,'0'0'1208,"0"-4"-1520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9T03:50:39.600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 0 208,'0'0'4232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9T03:50:46.337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0 13 368,'0'0'10007,"28"-8"-9955,3 6-56,-22 1 74,0 0 1,0 1-1,0 0 0,0 0 1,0 1-1,0 0 1,-1 1-1,13 3 1,60 25 130,-61-24-140,0-1-1,1-1 1,-1-1 0,1-1-1,0-1 1,31-1-1,-50 0-59,155 4 375,-143-3-340,0 1-1,0 0 0,-1 1 0,26 9 0,34 7 44,-10-5-43,-46-10-15,0 0-1,0-1 1,30 2 0,-11 1-16,-27-3 1,-1-1 0,1 0 0,-1 0 0,1-1 0,15 0 0,-13-1 607,21 13-746,59 8 141,-42-7 0,258 49 0,-217-39-3,-25-5-2,93 16 6,-124-26-2,-26-6-5,0-1-1,1 0 0,-1 0 0,0-1 1,13 1-1,-15-1-1,9 4 0,1 0-1,1-1 1,-1 0-1,0-1 1,20 0-1,32 6 21,-13 4 13,266 69 53,-284-73-64,68 10 0,-11-4 15,88 13 53,-68-13-54,-99-9-35,-12-5-1,-1 0-1,1 0 0,0 0 0,0 0 1,0 0-1,0-1 0,0 1 0,0-1 1,0 0-1,0 0 0,0 0 0,3 0 1,27 13-15,-26-12 16,254 41 70,-221-36-60,-1 1 0,40 12 0,-22-4 3,26 7 6,-28-7-9,60 8-1,-100-20-8,-1 1 0,0 0 0,14 6 0,-15-5 0,0 0 0,1-1 0,20 3 0,1-1 10,44 13 0,-21-5-4,-39-10-7,-2 0 0,0 0 1,0 0 0,0 2 0,32 14-1,-41-16 0,1-1 0,-1 0 0,1 0 0,0-1 0,12 2 0,16 4-8,143 43 40,-46-16 5,25 18-18,-77-29-7,189 47 36,-212-57 13,-6-1-53,309 86 7,-312-81-24,76 29-8,-11-1 7,-107-44-4,22 18-21,-5-4 35,1-1 1,0-1-1,36 13 0,-4 0 11,-20-12 87,76 22 0,10 2-10,100 62 32,-188-85-99,-22-10-20,1 1 1,0-2-1,20 6 0,-27-9-18,-1 1 0,1 0 0,-1 0 1,0 1-1,0 0 0,0 0 0,-1 0 0,7 7 1,20 11 13,-23-14-8,0 0 0,0 1 0,14 15 0,19 17-135,-39-38 131,-1 0 7,0 0 0,0-1 1,1 1-1,-1-1 1,1 0-1,-1 0 0,1 0 1,0 0-1,0-1 1,0 1-1,6 1 0,-10-3 19,0 3-66,-8-2-349,-6-2-196,0 0-1,0-1 1,1-1-1,-1 0 1,1 0-1,-16-8 1,-40-21-5843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9T03:50:47.960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42 0 384,'8'8'12020,"33"28"-11970,8 8 137,-3 2-1,73 92 1,-75-84-159,-41-51-34,-1-1-1,0 1 1,0-1 0,1 0-1,-1 1 1,1-2 0,0 1-1,0 0 1,-1 0-1,1-1 1,0 1 0,0-1-1,1 0 1,-1 0 0,0 0-1,6 0 1,-8-1-58,43 23-61,-26-7 289,-27-10 353,-22 6-518,3 5-20,1 0 20,-2 0 0,1-2 1,-2-1-1,-38 12 1,24-15 59,-41 11-21,46-14-38,35-8 2,0 0 1,-1 1-1,1-1 0,0 1 0,0 0 1,-1 0-1,1 1 0,0-1 0,-5 4 1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9T03:50:49.301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145 0 184,'1'5'8187,"-2"20"-7914,-15 19 340,-86 259 676,94-272-1262,-5 54 0,8-43-5754,20-101 2806,-4 25 970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9T03:50:50.024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0 87 520,'0'0'4382,"2"-1"-4152,-1 0-1,1 1 1,0-1 0,-1 1-1,1 0 1,0 0 0,-1-1-1,1 1 1,0 0-1,0 1 1,-1-1 0,1 0-1,3 1 1,16 20 155,0 1 1,-2 1-1,0 0 1,-2 2-1,19 33 1,2 3-281,-6-14 5,24 52-1,-56-99-106,0 1 0,0-1 1,0 1-1,0-1 0,0 1 0,0-1 1,1 1-1,-1-1 0,0 0 0,0 1 0,1-1 1,-1 1-1,0-1 0,1 1 0,-1-1 1,0 0-1,1 1 0,-1-1 0,1 0 0,-1 1 1,1-1-1,-1 0 0,1 0 0,-1 1 0,1-1 1,-1 0-1,1 0 0,-1 0 0,1 0 1,-1 0-1,1 0 0,-1 0 0,1 0 0,-1 0 1,1 0-1,-1 0 0,1 0 0,-1 0 1,1 0-1,-1 0 0,1 0 0,-1-1 0,1 1 1,-1 0-1,1 0 0,-1-1 0,1 1 1,-1 0-1,0 0 0,1-1 0,-1 1 0,1-1 1,-1 1-1,1-1 0,13-23 190,-13 22-184,14-31 85,16-57 0,-18 49-85,40-168-161,-50 202 153,6-33 13,-9 39 272,1 0-284,0 1-1,0-1 0,0 0 0,-1 1 1,1-1-1,0 0 0,-1 0 0,1 0 1,0 0-1,-1 0 0,1 0 1,-1 0-1,0 0 0,1 0 0,-1 0 1,0 0-1,1 0 0,-1 0 0,0 0 1,0-2-1,0 3-48,-1 25-2089,-3-12 165,-2 0-853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9T03:50:51.824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217 25 336,'0'0'4334,"10"-24"1353,-13 30-5510,0 0 0,0-1 1,0 1-1,-1-1 1,0 0-1,-8 9 1,-20 29 309,-108 201-59,138-240-438,1 0 1,-1 1-1,1-1 1,-1 0-1,1 1 0,1-1 1,-1 1-1,1-1 1,-1 7-1,-9 36-86,10-46 49,0 0 15,0 2 23,-1-1-1,1 1 0,0 0 0,0 0 0,0 0 0,0 0 0,1 0 0,-1 0 0,1-1 0,0 1-1,0 0 1,0 0 0,0-1 0,0 1 0,1 0 0,-1-1 0,1 0 0,-1 1 0,1-1 0,0 0 0,0 0 0,0 0 0,0 0 0,0 0 0,1 0 0,-1 0 0,4 1 0,12 10-230,-14-12 227,0 0-1,1 0 0,-1 0 0,1-1 1,-1 0-1,1 0 0,-1 0 0,1 0 1,6-2-1,4 1 82,-11 1-57,-1 1 1,1-1-1,-1 0 0,1 0 1,-1 0-1,1 0 0,-1-1 1,1 0-1,-1 1 1,0-1-1,1 0 0,-1-1 1,0 1-1,0-1 0,0 1 1,0-1-1,0 0 0,0 0 1,0 0-1,0 0 1,-1-1-1,1 1 0,-1-1 1,0 0-1,0 0 0,2-3 1,-2 1 16,-1 0 0,0 0 0,-1 0 0,1 0 0,-1 0 0,0 0 0,0 0 1,-2-10-1,0-3-9,2 15-15,0-1 1,0 1-1,-1-1 1,0 1-1,1-1 1,-1 1-1,-1-1 1,1 1-1,0 0 1,-1 0-1,0 0 1,1 0-1,-1 0 1,0 0-1,-1 0 1,1 0-1,0 1 1,-1-1-1,0 1 1,1 0-1,-1 0 1,0 0-1,0 0 1,0 0-1,-1 1 1,-3-2-1,-3 0-42,0 0 0,0 1 0,-1 0 0,1 1 0,-1 0 0,1 0 0,-1 1 0,1 1 0,-16 2 0,24-2-171,1-1-1,-1 1 0,1 0 1,-1 0-1,1 0 1,-1 0-1,1 0 1,0 0-1,0 1 1,-1-1-1,1 0 1,0 0-1,0 1 1,0-1-1,0 1 1,0-1-1,1 1 1,-1 0-1,0-1 1,0 4 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8T04:47:38.131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3411 680,'25'-10'13028,"-16"6"-12620,184-103-289,-143 76-106,96-72-101,-59 38 43,-33 30 7,-27 18 2,45-37-1,-2 0 26,-51 41-2,-1-1 0,0-1 1,-1-1-1,16-18 1,0-3-27,45-40 0,-43 44 11,42-50 0,-44 45 20,39-34 0,-24 25-1,-23 25-32,1 1-1,1 1 1,31-17-1,-7 4-48,199-128-365,-201 129 433,-1-2 0,81-76-1,157-180 34,-189 188 5,54-51-11,-53 71-12,-52 45 11,74-77 1,175-178 1,-179 183-12,-31 34-138,110-73 1,-39 32-194,-71 54 300,42-36-6,-99 76 37,2 1 1,0 1-1,65-30 0,16-10-3,-58 30-8,-40 24 17,-1-1 0,1 0 0,-1 0 0,-1-1 0,0-1 0,0 0 0,0-1 1,14-16-1,-15 14-157,-15 12-416,9 3 650,0 0 1,0 0-1,0 0 0,0 0 1,-1 1-1,0 0 0,1-1 1,-1 1-1,-1 0 0,4 7 1,6 4-37,-4-3-10,0 0-1,0 1 0,7 15 1,24 38 11,-15-38 16,2-1 0,1 0-1,1-2 1,56 38-1,-47-34 233,62 61 1,75 84 269,-126-129-415,2-2 0,100 66 0,-100-74-80,246 180 235,-132-79-225,-69-53 25,149 114 177,-126-92-209,-82-69-30,56 41 0,171 121 51,-252-189 257,-6-5 748,-5-12-734,-2-3-1006,-8-49-3686,6 26-2044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8T04:47:40.455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 1825 2401,'0'0'9224,"25"0"-8050,-15-1-1133,0 0 1,0-1 0,0 0-1,0 0 1,-1-1 0,17-8-1,58-31 29,-62 31-38,9-8 57,-1-1 0,-1-1-1,45-42 1,-2-9 58,-50 47-70,2 2 0,0 1 1,32-23-1,60-26-118,184-83 1,-278 142-4,0-1 1,0-1 0,-1-1 0,-1-1-1,21-22 1,-32 30 48,17-13-47,1 1 0,34-19 0,15-9-87,-38 23 38,64-31 0,-76 44 33,-1-1-1,0-1 0,-1-1 1,0-1-1,-2-1 1,0-1-1,22-24 0,25-35 44,55-67 16,-48 55-33,-50 60 3,0-1 1,-2-1 0,22-38-1,-37 56 94,0 1 0,1-1 0,1 1 0,0 1 0,0 0 0,1 1 0,0 0 0,25-15 0,11-9-72,-38 26 16,0 0 0,0 0 0,-1-1 0,0 0 0,0-1 0,-1 0 0,11-18 0,-17 21 6,-1 5-15,-1 0 1,1 1 0,-1-1-1,1 0 1,-1 1-1,1-1 1,0 1-1,0-1 1,0 1-1,0-1 1,0 1 0,0 0-1,0 0 1,0-1-1,2 0 1,-2 2-9,-50 0-3806,47 0 3593,0 1-1,0 0 1,0-1 0,0 1 0,0 0 0,0 0-1,0 0 1,0 0 0,0 1 0,0-1 0,1 0 0,-3 3-1,-8 5-1737,0-1-202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3:51.23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33 264,'0'0'760,"4"0"-736,25 0 16825,-31-21-28942,7 10 9226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8T04:47:42.561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0 472,'3'3'5857,"29"31"-3945,111 113 925,-137-140-2796,0 0-1,0 1 1,-1-1-1,0 1 0,0 0 1,-1 0-1,5 12 0,-4-9 28,0 0 0,0 0 0,2-1 0,7 11 0,33 29 512,1-1 0,3-3 0,98 68-1,-117-94-263,0-2-1,59 25 0,4 0-79,199 94 58,-180-86-243,-68-27-37,-1 1-1,-2 3 0,75 60 1,-93-70 67,1-1 0,52 24-1,18 11 40,108 63-27,-40-24-26,-97-51-13,516 280 569,-473-269-569,-2 4 0,147 102 0,-173-99 47,156 82 0,-176-105-76,-1 2 1,-2 3-1,-2 2 1,65 62 0,-72-64 53,104 66 0,-99-72-21,96 79-1,9 10 99,2 3 184,-29-15 755,-158-128-2030,-2-8-741,-3-6-1770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9T03:49:46.077"/>
    </inkml:context>
    <inkml:brush xml:id="br0">
      <inkml:brushProperty name="width" value="0.025" units="cm"/>
      <inkml:brushProperty name="height" value="0.025" units="cm"/>
      <inkml:brushProperty name="color" value="#004F8B"/>
    </inkml:brush>
  </inkml:definitions>
  <inkml:trace contextRef="#ctx0" brushRef="#br0">1 1 80,'0'0'581,"1"9"717,3-9-3249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9T03:49:49.168"/>
    </inkml:context>
    <inkml:brush xml:id="br0">
      <inkml:brushProperty name="width" value="0.025" units="cm"/>
      <inkml:brushProperty name="height" value="0.025" units="cm"/>
      <inkml:brushProperty name="color" value="#004F8B"/>
    </inkml:brush>
  </inkml:definitions>
  <inkml:trace contextRef="#ctx0" brushRef="#br0">0 5 176,'0'0'1208,"0"-4"-1520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9T03:50:39.600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 0 208,'0'0'4232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9T03:50:46.337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0 13 368,'0'0'10007,"28"-8"-9955,3 6-56,-22 1 74,0 0 1,0 1-1,0 0 0,0 0 1,0 1-1,0 0 1,-1 1-1,13 3 1,60 25 130,-61-24-140,0-1-1,1-1 1,-1-1 0,1-1-1,0-1 1,31-1-1,-50 0-59,155 4 375,-143-3-340,0 1-1,0 0 0,-1 1 0,26 9 0,34 7 44,-10-5-43,-46-10-15,0 0-1,0-1 1,30 2 0,-11 1-16,-27-3 1,-1-1 0,1 0 0,-1 0 0,1-1 0,15 0 0,-13-1 607,21 13-746,59 8 141,-42-7 0,258 49 0,-217-39-3,-25-5-2,93 16 6,-124-26-2,-26-6-5,0-1-1,1 0 0,-1 0 0,0-1 1,13 1-1,-15-1-1,9 4 0,1 0-1,1-1 1,-1 0-1,0-1 1,20 0-1,32 6 21,-13 4 13,266 69 53,-284-73-64,68 10 0,-11-4 15,88 13 53,-68-13-54,-99-9-35,-12-5-1,-1 0-1,1 0 0,0 0 0,0 0 1,0 0-1,0-1 0,0 1 0,0-1 1,0 0-1,0 0 0,0 0 0,3 0 1,27 13-15,-26-12 16,254 41 70,-221-36-60,-1 1 0,40 12 0,-22-4 3,26 7 6,-28-7-9,60 8-1,-100-20-8,-1 1 0,0 0 0,14 6 0,-15-5 0,0 0 0,1-1 0,20 3 0,1-1 10,44 13 0,-21-5-4,-39-10-7,-2 0 0,0 0 1,0 0 0,0 2 0,32 14-1,-41-16 0,1-1 0,-1 0 0,1 0 0,0-1 0,12 2 0,16 4-8,143 43 40,-46-16 5,25 18-18,-77-29-7,189 47 36,-212-57 13,-6-1-53,309 86 7,-312-81-24,76 29-8,-11-1 7,-107-44-4,22 18-21,-5-4 35,1-1 1,0-1-1,36 13 0,-4 0 11,-20-12 87,76 22 0,10 2-10,100 62 32,-188-85-99,-22-10-20,1 1 1,0-2-1,20 6 0,-27-9-18,-1 1 0,1 0 0,-1 0 1,0 1-1,0 0 0,0 0 0,-1 0 0,7 7 1,20 11 13,-23-14-8,0 0 0,0 1 0,14 15 0,19 17-135,-39-38 131,-1 0 7,0 0 0,0-1 1,1 1-1,-1-1 1,1 0-1,-1 0 0,1 0 1,0 0-1,0-1 1,0 1-1,6 1 0,-10-3 19,0 3-66,-8-2-349,-6-2-196,0 0-1,0-1 1,1-1-1,-1 0 1,1 0-1,-16-8 1,-40-21-5843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9T03:50:47.960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42 0 384,'8'8'12020,"33"28"-11970,8 8 137,-3 2-1,73 92 1,-75-84-159,-41-51-34,-1-1-1,0 1 1,0-1 0,1 0-1,-1 1 1,1-2 0,0 1-1,0 0 1,-1 0-1,1-1 1,0 1 0,0-1-1,1 0 1,-1 0 0,0 0-1,6 0 1,-8-1-58,43 23-61,-26-7 289,-27-10 353,-22 6-518,3 5-20,1 0 20,-2 0 0,1-2 1,-2-1-1,-38 12 1,24-15 59,-41 11-21,46-14-38,35-8 2,0 0 1,-1 1-1,1-1 0,0 1 0,0 0 1,-1 0-1,1 1 0,0-1 0,-5 4 1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9T03:50:49.301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145 0 184,'1'5'8187,"-2"20"-7914,-15 19 340,-86 259 676,94-272-1262,-5 54 0,8-43-5754,20-101 2806,-4 25 970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9T03:50:50.024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0 87 520,'0'0'4382,"2"-1"-4152,-1 0-1,1 1 1,0-1 0,-1 1-1,1 0 1,0 0 0,-1-1-1,1 1 1,0 0-1,0 1 1,-1-1 0,1 0-1,3 1 1,16 20 155,0 1 1,-2 1-1,0 0 1,-2 2-1,19 33 1,2 3-281,-6-14 5,24 52-1,-56-99-106,0 1 0,0-1 1,0 1-1,0-1 0,0 1 0,0-1 1,1 1-1,-1-1 0,0 0 0,0 1 0,1-1 1,-1 1-1,0-1 0,1 1 0,-1-1 1,0 0-1,1 1 0,-1-1 0,1 0 0,-1 1 1,1-1-1,-1 0 0,1 0 0,-1 1 0,1-1 1,-1 0-1,1 0 0,-1 0 0,1 0 1,-1 0-1,1 0 0,-1 0 0,1 0 0,-1 0 1,1 0-1,-1 0 0,1 0 0,-1 0 1,1 0-1,-1 0 0,1 0 0,-1-1 0,1 1 1,-1 0-1,1 0 0,-1-1 0,1 1 1,-1 0-1,0 0 0,1-1 0,-1 1 0,1-1 1,-1 1-1,1-1 0,13-23 190,-13 22-184,14-31 85,16-57 0,-18 49-85,40-168-161,-50 202 153,6-33 13,-9 39 272,1 0-284,0 1-1,0-1 0,0 0 0,-1 1 1,1-1-1,0 0 0,-1 0 0,1 0 1,0 0-1,-1 0 0,1 0 1,-1 0-1,0 0 0,1 0 0,-1 0 1,0 0-1,1 0 0,-1 0 0,0 0 1,0-2-1,0 3-48,-1 25-2089,-3-12 165,-2 0-853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9T03:50:51.824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217 25 336,'0'0'4334,"10"-24"1353,-13 30-5510,0 0 0,0-1 1,0 1-1,-1-1 1,0 0-1,-8 9 1,-20 29 309,-108 201-59,138-240-438,1 0 1,-1 1-1,1-1 1,-1 0-1,1 1 0,1-1 1,-1 1-1,1-1 1,-1 7-1,-9 36-86,10-46 49,0 0 15,0 2 23,-1-1-1,1 1 0,0 0 0,0 0 0,0 0 0,0 0 0,1 0 0,-1 0 0,1-1 0,0 1-1,0 0 1,0 0 0,0-1 0,0 1 0,1 0 0,-1-1 0,1 0 0,-1 1 0,1-1 0,0 0 0,0 0 0,0 0 0,0 0 0,0 0 0,1 0 0,-1 0 0,4 1 0,12 10-230,-14-12 227,0 0-1,1 0 0,-1 0 0,1-1 1,-1 0-1,1 0 0,-1 0 0,1 0 1,6-2-1,4 1 82,-11 1-57,-1 1 1,1-1-1,-1 0 0,1 0 1,-1 0-1,1 0 0,-1-1 1,1 0-1,-1 1 1,0-1-1,1 0 0,-1-1 1,0 1-1,0-1 0,0 1 1,0-1-1,0 0 0,0 0 1,0 0-1,0 0 1,-1-1-1,1 1 0,-1-1 1,0 0-1,0 0 0,2-3 1,-2 1 16,-1 0 0,0 0 0,-1 0 0,1 0 0,-1 0 0,0 0 0,0 0 1,-2-10-1,0-3-9,2 15-15,0-1 1,0 1-1,-1-1 1,0 1-1,1-1 1,-1 1-1,-1-1 1,1 1-1,0 0 1,-1 0-1,0 0 1,1 0-1,-1 0 1,0 0-1,-1 0 1,1 0-1,0 1 1,-1-1-1,0 1 1,1 0-1,-1 0 1,0 0-1,0 0 1,0 0-1,-1 1 1,-3-2-1,-3 0-42,0 0 0,0 1 0,-1 0 0,1 1 0,-1 0 0,1 0 0,-1 1 0,1 1 0,-16 2 0,24-2-171,1-1-1,-1 1 0,1 0 1,-1 0-1,1 0 1,-1 0-1,1 0 1,0 0-1,0 1 1,-1-1-1,1 0 1,0 0-1,0 1 1,0-1-1,0 1 1,0-1-1,1 1 1,-1 0-1,0-1 1,0 4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6:12:08.47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 0 3505,'0'0'7820,"0"25"-7548,-2 133 578,4 170-473,-1-309-524,1-1-1,0 0 1,1-1-1,7 23 1,-9-39-8,-1-1 1,0 0-1,1 1 1,-1-1 0,0 1-1,1-1 1,-1 0 0,1 1-1,-1-1 1,1 0-1,-1 1 1,1-1 0,-1 0-1,1 0 1,-1 0 0,1 1-1,-1-1 1,1 0-1,-1 0 1,1 0 0,-1 0-1,1 0 1,-1 0 0,1 0-1,-1 0 1,1 0-1,0 0 1,0 0 0,8-3-2407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D0930-A527-4447-B189-3F4685978B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DB6655-B8F3-4C99-B1E3-3C1C60A943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64170-2FFF-4FB7-8A1D-09B992952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1D79F-649C-4B20-A29F-3174BD622DA5}" type="datetimeFigureOut">
              <a:rPr lang="en-AU" smtClean="0"/>
              <a:t>20/12/2021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C4C9E-1C9D-429D-8E14-A54A17B4F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B32B69-10FB-4F51-A49C-F400A1C15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824B3-53C3-4708-B887-F6B63A430F7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45844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268D7-6618-4A00-B8F9-CD5B07760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A30CDC-6ED7-4E05-A72D-5753ECD12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6A8C9-D4DE-461F-AFE2-A8C6E7D84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1D79F-649C-4B20-A29F-3174BD622DA5}" type="datetimeFigureOut">
              <a:rPr lang="en-AU" smtClean="0"/>
              <a:t>20/12/2021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5166FF-28AD-43D6-9A0F-077D26E12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CC080D-AD34-408C-A4E8-99C5FEEC6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824B3-53C3-4708-B887-F6B63A430F7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61727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46037A-A5BD-4A83-8596-4BE7D0850A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71CEFE-8DCC-43C8-873F-C885A4795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4466B7-8FD8-4F8E-A325-9FAB233C6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1D79F-649C-4B20-A29F-3174BD622DA5}" type="datetimeFigureOut">
              <a:rPr lang="en-AU" smtClean="0"/>
              <a:t>20/12/2021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0EC1DF-3F6E-454C-BF09-D1E5D0EDF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0A09BC-5E46-472E-94E7-8721A76C8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824B3-53C3-4708-B887-F6B63A430F7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0855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30FC1-734D-441A-B17A-ED19777F5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E048D-6078-4262-974D-B2CE3E3B34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97289-6FBE-491A-B611-0268327AF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1D79F-649C-4B20-A29F-3174BD622DA5}" type="datetimeFigureOut">
              <a:rPr lang="en-AU" smtClean="0"/>
              <a:t>20/12/2021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B7552-C8B8-4D70-AEE3-029E14A7E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2644C-F075-4674-A58E-1AAF99926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824B3-53C3-4708-B887-F6B63A430F7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09592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C9544-C2A8-4122-97D3-5DC5BDCC6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C13E75-9986-4614-B426-ADA3E29E56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9AABD5-6316-4442-AB04-C4923896B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1D79F-649C-4B20-A29F-3174BD622DA5}" type="datetimeFigureOut">
              <a:rPr lang="en-AU" smtClean="0"/>
              <a:t>20/12/2021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48907-3230-4AFE-A285-07E52BEA3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6B88AE-1CE6-41A7-B631-7F670CADE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824B3-53C3-4708-B887-F6B63A430F7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586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8A981-6875-42B7-B64C-956DBD428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4577B8-31AE-4D84-98C3-8EAF02ED38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701C86-9C5C-485E-9E42-013966CC92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3BA68C-BF3E-43B6-BF22-0BC053ED0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1D79F-649C-4B20-A29F-3174BD622DA5}" type="datetimeFigureOut">
              <a:rPr lang="en-AU" smtClean="0"/>
              <a:t>20/12/2021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A28F84-9C66-4321-9FC3-541D99A2A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3021DC-0467-4FCA-9CAB-0D8B405D2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824B3-53C3-4708-B887-F6B63A430F7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1343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84FBF-01FD-4C0A-9370-1B56390A1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8C6E46-E2AE-45F0-A338-CEC89CB0FA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C43B29-CE2D-41E3-AE06-3CA7906005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4D3AD9-4A71-4E48-B52D-3E4F52F9FE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3A78CC-A033-4B75-99C3-F536A73C83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9FBEC1-9CAA-4F0E-92FC-F12C77F78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1D79F-649C-4B20-A29F-3174BD622DA5}" type="datetimeFigureOut">
              <a:rPr lang="en-AU" smtClean="0"/>
              <a:t>20/12/2021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EB7E41-6F21-402C-8C8A-FA3206E0C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5F1D40-8887-4817-A8B7-7937B8FEB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824B3-53C3-4708-B887-F6B63A430F7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24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A0DF8-86BE-48EF-A082-A5D5C123F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AC0865-A1E4-49B5-9D5C-9D18D45D6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1D79F-649C-4B20-A29F-3174BD622DA5}" type="datetimeFigureOut">
              <a:rPr lang="en-AU" smtClean="0"/>
              <a:t>20/12/2021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6E1991-7114-4448-9AB9-EF1AC56D6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0D1E4F-A876-47E5-A456-AE9402680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824B3-53C3-4708-B887-F6B63A430F7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5465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E4727B-B62A-472C-BE55-4CEAFDDEA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1D79F-649C-4B20-A29F-3174BD622DA5}" type="datetimeFigureOut">
              <a:rPr lang="en-AU" smtClean="0"/>
              <a:t>20/12/2021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FA167F-29B3-46AC-BEC5-4792D95F8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9DF34D-DAD6-447B-A5CF-AA3A2530E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824B3-53C3-4708-B887-F6B63A430F7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99468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66951-6F79-4087-A471-36FF3C777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22C43D-EEAD-41DD-B6EF-3D2D9ABBB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C5D2A9-E92B-44E7-9B67-A6A4FB43B2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0A6DDB-0742-4559-A6D8-FA7358E96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1D79F-649C-4B20-A29F-3174BD622DA5}" type="datetimeFigureOut">
              <a:rPr lang="en-AU" smtClean="0"/>
              <a:t>20/12/2021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8C9CB0-B322-4978-98CE-9B9635F3A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200780-153D-4769-BD8D-48EBC58C6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824B3-53C3-4708-B887-F6B63A430F7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95618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38446-FA4E-487C-9697-A5B4CE5B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B6AA65-7061-4633-A574-6E848B10C4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48643C-1567-436D-B8BB-DD7F4426A5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E00D12-50E9-4727-BF3C-DF7C37865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1D79F-649C-4B20-A29F-3174BD622DA5}" type="datetimeFigureOut">
              <a:rPr lang="en-AU" smtClean="0"/>
              <a:t>20/12/2021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32C019-4AFD-463D-A005-C735C46F3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2DDAAE-8240-495F-A3B5-BD836DB03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824B3-53C3-4708-B887-F6B63A430F7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8618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www.peoplematters.in/article/assessments/critical-employee-reviews-how-to-be-less-critical-and-more-impactful-16563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"/>
            <a:lum/>
            <a:extLst>
              <a:ext uri="{837473B0-CC2E-450A-ABE3-18F120FF3D39}">
                <a1611:picAttrSrcUrl xmlns:a1611="http://schemas.microsoft.com/office/drawing/2016/11/main" r:id="rId14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423836-74C3-45E3-B0C4-4EEF407CD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98636D-1373-41FF-A139-4CE212BADA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E70B1D-7485-4AFE-94AA-7E838E2FAE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1D79F-649C-4B20-A29F-3174BD622DA5}" type="datetimeFigureOut">
              <a:rPr lang="en-AU" smtClean="0"/>
              <a:t>20/12/2021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C69BB8-4BC2-4108-ACCC-BEB5C4D671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539C63-55FD-480A-88AE-C50D6AAED7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824B3-53C3-4708-B887-F6B63A430F7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58010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oplematters.in/article/assessments/critical-employee-reviews-how-to-be-less-critical-and-more-impactful-16563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image" Target="../media/image14.png"/><Relationship Id="rId21" Type="http://schemas.openxmlformats.org/officeDocument/2006/relationships/customXml" Target="../ink/ink10.xml"/><Relationship Id="rId42" Type="http://schemas.openxmlformats.org/officeDocument/2006/relationships/image" Target="../media/image22.png"/><Relationship Id="rId47" Type="http://schemas.openxmlformats.org/officeDocument/2006/relationships/customXml" Target="../ink/ink23.xml"/><Relationship Id="rId63" Type="http://schemas.openxmlformats.org/officeDocument/2006/relationships/customXml" Target="../ink/ink31.xml"/><Relationship Id="rId68" Type="http://schemas.openxmlformats.org/officeDocument/2006/relationships/image" Target="../media/image35.png"/><Relationship Id="rId84" Type="http://schemas.openxmlformats.org/officeDocument/2006/relationships/image" Target="../media/image43.png"/><Relationship Id="rId89" Type="http://schemas.openxmlformats.org/officeDocument/2006/relationships/customXml" Target="../ink/ink44.xml"/><Relationship Id="rId7" Type="http://schemas.openxmlformats.org/officeDocument/2006/relationships/customXml" Target="../ink/ink3.xml"/><Relationship Id="rId71" Type="http://schemas.openxmlformats.org/officeDocument/2006/relationships/customXml" Target="../ink/ink35.xml"/><Relationship Id="rId92" Type="http://schemas.openxmlformats.org/officeDocument/2006/relationships/image" Target="../media/image47.png"/><Relationship Id="rId2" Type="http://schemas.openxmlformats.org/officeDocument/2006/relationships/image" Target="../media/image2.png"/><Relationship Id="rId16" Type="http://schemas.openxmlformats.org/officeDocument/2006/relationships/image" Target="../media/image9.png"/><Relationship Id="rId29" Type="http://schemas.openxmlformats.org/officeDocument/2006/relationships/customXml" Target="../ink/ink14.xml"/><Relationship Id="rId107" Type="http://schemas.openxmlformats.org/officeDocument/2006/relationships/customXml" Target="../ink/ink53.xml"/><Relationship Id="rId11" Type="http://schemas.openxmlformats.org/officeDocument/2006/relationships/customXml" Target="../ink/ink5.xml"/><Relationship Id="rId24" Type="http://schemas.openxmlformats.org/officeDocument/2006/relationships/image" Target="../media/image13.png"/><Relationship Id="rId32" Type="http://schemas.openxmlformats.org/officeDocument/2006/relationships/image" Target="../media/image17.png"/><Relationship Id="rId37" Type="http://schemas.openxmlformats.org/officeDocument/2006/relationships/customXml" Target="../ink/ink18.xml"/><Relationship Id="rId40" Type="http://schemas.openxmlformats.org/officeDocument/2006/relationships/image" Target="../media/image21.png"/><Relationship Id="rId45" Type="http://schemas.openxmlformats.org/officeDocument/2006/relationships/customXml" Target="../ink/ink22.xml"/><Relationship Id="rId53" Type="http://schemas.openxmlformats.org/officeDocument/2006/relationships/customXml" Target="../ink/ink26.xml"/><Relationship Id="rId58" Type="http://schemas.openxmlformats.org/officeDocument/2006/relationships/image" Target="../media/image30.png"/><Relationship Id="rId66" Type="http://schemas.openxmlformats.org/officeDocument/2006/relationships/image" Target="../media/image34.png"/><Relationship Id="rId74" Type="http://schemas.openxmlformats.org/officeDocument/2006/relationships/image" Target="../media/image38.png"/><Relationship Id="rId79" Type="http://schemas.openxmlformats.org/officeDocument/2006/relationships/customXml" Target="../ink/ink39.xml"/><Relationship Id="rId87" Type="http://schemas.openxmlformats.org/officeDocument/2006/relationships/customXml" Target="../ink/ink43.xml"/><Relationship Id="rId102" Type="http://schemas.openxmlformats.org/officeDocument/2006/relationships/image" Target="../media/image52.png"/><Relationship Id="rId5" Type="http://schemas.openxmlformats.org/officeDocument/2006/relationships/customXml" Target="../ink/ink2.xml"/><Relationship Id="rId61" Type="http://schemas.openxmlformats.org/officeDocument/2006/relationships/customXml" Target="../ink/ink30.xml"/><Relationship Id="rId82" Type="http://schemas.openxmlformats.org/officeDocument/2006/relationships/image" Target="../media/image42.png"/><Relationship Id="rId90" Type="http://schemas.openxmlformats.org/officeDocument/2006/relationships/image" Target="../media/image46.png"/><Relationship Id="rId95" Type="http://schemas.openxmlformats.org/officeDocument/2006/relationships/customXml" Target="../ink/ink47.xml"/><Relationship Id="rId19" Type="http://schemas.openxmlformats.org/officeDocument/2006/relationships/customXml" Target="../ink/ink9.xml"/><Relationship Id="rId14" Type="http://schemas.openxmlformats.org/officeDocument/2006/relationships/image" Target="../media/image8.png"/><Relationship Id="rId22" Type="http://schemas.openxmlformats.org/officeDocument/2006/relationships/image" Target="../media/image12.png"/><Relationship Id="rId27" Type="http://schemas.openxmlformats.org/officeDocument/2006/relationships/customXml" Target="../ink/ink13.xml"/><Relationship Id="rId30" Type="http://schemas.openxmlformats.org/officeDocument/2006/relationships/image" Target="../media/image16.png"/><Relationship Id="rId35" Type="http://schemas.openxmlformats.org/officeDocument/2006/relationships/customXml" Target="../ink/ink17.xml"/><Relationship Id="rId43" Type="http://schemas.openxmlformats.org/officeDocument/2006/relationships/customXml" Target="../ink/ink21.xml"/><Relationship Id="rId48" Type="http://schemas.openxmlformats.org/officeDocument/2006/relationships/image" Target="../media/image25.png"/><Relationship Id="rId56" Type="http://schemas.openxmlformats.org/officeDocument/2006/relationships/image" Target="../media/image29.png"/><Relationship Id="rId64" Type="http://schemas.openxmlformats.org/officeDocument/2006/relationships/image" Target="../media/image33.png"/><Relationship Id="rId69" Type="http://schemas.openxmlformats.org/officeDocument/2006/relationships/customXml" Target="../ink/ink34.xml"/><Relationship Id="rId77" Type="http://schemas.openxmlformats.org/officeDocument/2006/relationships/customXml" Target="../ink/ink38.xml"/><Relationship Id="rId100" Type="http://schemas.openxmlformats.org/officeDocument/2006/relationships/image" Target="../media/image51.png"/><Relationship Id="rId105" Type="http://schemas.openxmlformats.org/officeDocument/2006/relationships/customXml" Target="../ink/ink52.xml"/><Relationship Id="rId8" Type="http://schemas.openxmlformats.org/officeDocument/2006/relationships/image" Target="../media/image5.png"/><Relationship Id="rId51" Type="http://schemas.openxmlformats.org/officeDocument/2006/relationships/customXml" Target="../ink/ink25.xml"/><Relationship Id="rId72" Type="http://schemas.openxmlformats.org/officeDocument/2006/relationships/image" Target="../media/image37.png"/><Relationship Id="rId80" Type="http://schemas.openxmlformats.org/officeDocument/2006/relationships/image" Target="../media/image41.png"/><Relationship Id="rId85" Type="http://schemas.openxmlformats.org/officeDocument/2006/relationships/customXml" Target="../ink/ink42.xml"/><Relationship Id="rId93" Type="http://schemas.openxmlformats.org/officeDocument/2006/relationships/customXml" Target="../ink/ink46.xml"/><Relationship Id="rId98" Type="http://schemas.openxmlformats.org/officeDocument/2006/relationships/image" Target="../media/image50.png"/><Relationship Id="rId3" Type="http://schemas.openxmlformats.org/officeDocument/2006/relationships/customXml" Target="../ink/ink1.xml"/><Relationship Id="rId12" Type="http://schemas.openxmlformats.org/officeDocument/2006/relationships/image" Target="../media/image7.png"/><Relationship Id="rId17" Type="http://schemas.openxmlformats.org/officeDocument/2006/relationships/customXml" Target="../ink/ink8.xml"/><Relationship Id="rId25" Type="http://schemas.openxmlformats.org/officeDocument/2006/relationships/customXml" Target="../ink/ink12.xml"/><Relationship Id="rId33" Type="http://schemas.openxmlformats.org/officeDocument/2006/relationships/customXml" Target="../ink/ink16.xml"/><Relationship Id="rId38" Type="http://schemas.openxmlformats.org/officeDocument/2006/relationships/image" Target="../media/image20.png"/><Relationship Id="rId46" Type="http://schemas.openxmlformats.org/officeDocument/2006/relationships/image" Target="../media/image24.png"/><Relationship Id="rId59" Type="http://schemas.openxmlformats.org/officeDocument/2006/relationships/customXml" Target="../ink/ink29.xml"/><Relationship Id="rId67" Type="http://schemas.openxmlformats.org/officeDocument/2006/relationships/customXml" Target="../ink/ink33.xml"/><Relationship Id="rId103" Type="http://schemas.openxmlformats.org/officeDocument/2006/relationships/customXml" Target="../ink/ink51.xml"/><Relationship Id="rId108" Type="http://schemas.openxmlformats.org/officeDocument/2006/relationships/image" Target="../media/image55.png"/><Relationship Id="rId20" Type="http://schemas.openxmlformats.org/officeDocument/2006/relationships/image" Target="../media/image11.png"/><Relationship Id="rId41" Type="http://schemas.openxmlformats.org/officeDocument/2006/relationships/customXml" Target="../ink/ink20.xml"/><Relationship Id="rId54" Type="http://schemas.openxmlformats.org/officeDocument/2006/relationships/image" Target="../media/image28.png"/><Relationship Id="rId62" Type="http://schemas.openxmlformats.org/officeDocument/2006/relationships/image" Target="../media/image32.png"/><Relationship Id="rId70" Type="http://schemas.openxmlformats.org/officeDocument/2006/relationships/image" Target="../media/image36.png"/><Relationship Id="rId75" Type="http://schemas.openxmlformats.org/officeDocument/2006/relationships/customXml" Target="../ink/ink37.xml"/><Relationship Id="rId83" Type="http://schemas.openxmlformats.org/officeDocument/2006/relationships/customXml" Target="../ink/ink41.xml"/><Relationship Id="rId88" Type="http://schemas.openxmlformats.org/officeDocument/2006/relationships/image" Target="../media/image45.png"/><Relationship Id="rId91" Type="http://schemas.openxmlformats.org/officeDocument/2006/relationships/customXml" Target="../ink/ink45.xml"/><Relationship Id="rId96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28" Type="http://schemas.openxmlformats.org/officeDocument/2006/relationships/image" Target="../media/image15.png"/><Relationship Id="rId36" Type="http://schemas.openxmlformats.org/officeDocument/2006/relationships/image" Target="../media/image19.png"/><Relationship Id="rId49" Type="http://schemas.openxmlformats.org/officeDocument/2006/relationships/customXml" Target="../ink/ink24.xml"/><Relationship Id="rId57" Type="http://schemas.openxmlformats.org/officeDocument/2006/relationships/customXml" Target="../ink/ink28.xml"/><Relationship Id="rId106" Type="http://schemas.openxmlformats.org/officeDocument/2006/relationships/image" Target="../media/image54.png"/><Relationship Id="rId10" Type="http://schemas.openxmlformats.org/officeDocument/2006/relationships/image" Target="../media/image6.png"/><Relationship Id="rId31" Type="http://schemas.openxmlformats.org/officeDocument/2006/relationships/customXml" Target="../ink/ink15.xml"/><Relationship Id="rId44" Type="http://schemas.openxmlformats.org/officeDocument/2006/relationships/image" Target="../media/image23.png"/><Relationship Id="rId52" Type="http://schemas.openxmlformats.org/officeDocument/2006/relationships/image" Target="../media/image27.png"/><Relationship Id="rId60" Type="http://schemas.openxmlformats.org/officeDocument/2006/relationships/image" Target="../media/image31.png"/><Relationship Id="rId65" Type="http://schemas.openxmlformats.org/officeDocument/2006/relationships/customXml" Target="../ink/ink32.xml"/><Relationship Id="rId73" Type="http://schemas.openxmlformats.org/officeDocument/2006/relationships/customXml" Target="../ink/ink36.xml"/><Relationship Id="rId78" Type="http://schemas.openxmlformats.org/officeDocument/2006/relationships/image" Target="../media/image40.png"/><Relationship Id="rId81" Type="http://schemas.openxmlformats.org/officeDocument/2006/relationships/customXml" Target="../ink/ink40.xml"/><Relationship Id="rId86" Type="http://schemas.openxmlformats.org/officeDocument/2006/relationships/image" Target="../media/image44.png"/><Relationship Id="rId94" Type="http://schemas.openxmlformats.org/officeDocument/2006/relationships/image" Target="../media/image48.png"/><Relationship Id="rId99" Type="http://schemas.openxmlformats.org/officeDocument/2006/relationships/customXml" Target="../ink/ink49.xml"/><Relationship Id="rId101" Type="http://schemas.openxmlformats.org/officeDocument/2006/relationships/customXml" Target="../ink/ink50.xml"/><Relationship Id="rId4" Type="http://schemas.openxmlformats.org/officeDocument/2006/relationships/image" Target="../media/image3.png"/><Relationship Id="rId9" Type="http://schemas.openxmlformats.org/officeDocument/2006/relationships/customXml" Target="../ink/ink4.xml"/><Relationship Id="rId13" Type="http://schemas.openxmlformats.org/officeDocument/2006/relationships/customXml" Target="../ink/ink6.xml"/><Relationship Id="rId18" Type="http://schemas.openxmlformats.org/officeDocument/2006/relationships/image" Target="../media/image10.png"/><Relationship Id="rId39" Type="http://schemas.openxmlformats.org/officeDocument/2006/relationships/customXml" Target="../ink/ink19.xml"/><Relationship Id="rId34" Type="http://schemas.openxmlformats.org/officeDocument/2006/relationships/image" Target="../media/image18.png"/><Relationship Id="rId50" Type="http://schemas.openxmlformats.org/officeDocument/2006/relationships/image" Target="../media/image26.png"/><Relationship Id="rId55" Type="http://schemas.openxmlformats.org/officeDocument/2006/relationships/customXml" Target="../ink/ink27.xml"/><Relationship Id="rId76" Type="http://schemas.openxmlformats.org/officeDocument/2006/relationships/image" Target="../media/image39.png"/><Relationship Id="rId97" Type="http://schemas.openxmlformats.org/officeDocument/2006/relationships/customXml" Target="../ink/ink48.xml"/><Relationship Id="rId104" Type="http://schemas.openxmlformats.org/officeDocument/2006/relationships/image" Target="../media/image5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7" Type="http://schemas.openxmlformats.org/officeDocument/2006/relationships/image" Target="../media/image59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55.xml"/><Relationship Id="rId5" Type="http://schemas.openxmlformats.org/officeDocument/2006/relationships/image" Target="../media/image58.png"/><Relationship Id="rId4" Type="http://schemas.openxmlformats.org/officeDocument/2006/relationships/customXml" Target="../ink/ink5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58.xml"/><Relationship Id="rId3" Type="http://schemas.openxmlformats.org/officeDocument/2006/relationships/image" Target="../media/image57.png"/><Relationship Id="rId7" Type="http://schemas.openxmlformats.org/officeDocument/2006/relationships/image" Target="../media/image62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57.xml"/><Relationship Id="rId11" Type="http://schemas.openxmlformats.org/officeDocument/2006/relationships/image" Target="../media/image64.png"/><Relationship Id="rId5" Type="http://schemas.openxmlformats.org/officeDocument/2006/relationships/image" Target="../media/image61.png"/><Relationship Id="rId10" Type="http://schemas.openxmlformats.org/officeDocument/2006/relationships/customXml" Target="../ink/ink59.xml"/><Relationship Id="rId4" Type="http://schemas.openxmlformats.org/officeDocument/2006/relationships/customXml" Target="../ink/ink56.xml"/><Relationship Id="rId9" Type="http://schemas.openxmlformats.org/officeDocument/2006/relationships/image" Target="../media/image6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6.png"/><Relationship Id="rId4" Type="http://schemas.openxmlformats.org/officeDocument/2006/relationships/customXml" Target="../ink/ink60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63.xml"/><Relationship Id="rId3" Type="http://schemas.openxmlformats.org/officeDocument/2006/relationships/image" Target="../media/image57.png"/><Relationship Id="rId7" Type="http://schemas.openxmlformats.org/officeDocument/2006/relationships/image" Target="../media/image69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62.xml"/><Relationship Id="rId5" Type="http://schemas.openxmlformats.org/officeDocument/2006/relationships/image" Target="../media/image68.png"/><Relationship Id="rId4" Type="http://schemas.openxmlformats.org/officeDocument/2006/relationships/customXml" Target="../ink/ink61.xml"/><Relationship Id="rId9" Type="http://schemas.openxmlformats.org/officeDocument/2006/relationships/image" Target="../media/image7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3" Type="http://schemas.openxmlformats.org/officeDocument/2006/relationships/customXml" Target="../ink/ink64.xml"/><Relationship Id="rId7" Type="http://schemas.openxmlformats.org/officeDocument/2006/relationships/customXml" Target="../ink/ink66.xml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png"/><Relationship Id="rId5" Type="http://schemas.openxmlformats.org/officeDocument/2006/relationships/customXml" Target="../ink/ink65.xml"/><Relationship Id="rId4" Type="http://schemas.openxmlformats.org/officeDocument/2006/relationships/image" Target="../media/image71.png"/><Relationship Id="rId9" Type="http://schemas.openxmlformats.org/officeDocument/2006/relationships/image" Target="../media/image7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13" Type="http://schemas.openxmlformats.org/officeDocument/2006/relationships/customXml" Target="../ink/ink72.xml"/><Relationship Id="rId18" Type="http://schemas.openxmlformats.org/officeDocument/2006/relationships/image" Target="../media/image86.png"/><Relationship Id="rId3" Type="http://schemas.openxmlformats.org/officeDocument/2006/relationships/customXml" Target="../ink/ink67.xml"/><Relationship Id="rId21" Type="http://schemas.openxmlformats.org/officeDocument/2006/relationships/customXml" Target="../ink/ink76.xml"/><Relationship Id="rId7" Type="http://schemas.openxmlformats.org/officeDocument/2006/relationships/customXml" Target="../ink/ink69.xml"/><Relationship Id="rId12" Type="http://schemas.openxmlformats.org/officeDocument/2006/relationships/image" Target="../media/image84.png"/><Relationship Id="rId17" Type="http://schemas.openxmlformats.org/officeDocument/2006/relationships/customXml" Target="../ink/ink74.xml"/><Relationship Id="rId2" Type="http://schemas.openxmlformats.org/officeDocument/2006/relationships/image" Target="../media/image67.png"/><Relationship Id="rId16" Type="http://schemas.openxmlformats.org/officeDocument/2006/relationships/image" Target="../media/image85.png"/><Relationship Id="rId20" Type="http://schemas.openxmlformats.org/officeDocument/2006/relationships/image" Target="../media/image8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png"/><Relationship Id="rId11" Type="http://schemas.openxmlformats.org/officeDocument/2006/relationships/customXml" Target="../ink/ink71.xml"/><Relationship Id="rId24" Type="http://schemas.openxmlformats.org/officeDocument/2006/relationships/image" Target="../media/image89.png"/><Relationship Id="rId5" Type="http://schemas.openxmlformats.org/officeDocument/2006/relationships/customXml" Target="../ink/ink68.xml"/><Relationship Id="rId15" Type="http://schemas.openxmlformats.org/officeDocument/2006/relationships/customXml" Target="../ink/ink73.xml"/><Relationship Id="rId23" Type="http://schemas.openxmlformats.org/officeDocument/2006/relationships/customXml" Target="../ink/ink77.xml"/><Relationship Id="rId10" Type="http://schemas.openxmlformats.org/officeDocument/2006/relationships/image" Target="../media/image83.png"/><Relationship Id="rId19" Type="http://schemas.openxmlformats.org/officeDocument/2006/relationships/customXml" Target="../ink/ink75.xml"/><Relationship Id="rId4" Type="http://schemas.openxmlformats.org/officeDocument/2006/relationships/image" Target="../media/image71.png"/><Relationship Id="rId9" Type="http://schemas.openxmlformats.org/officeDocument/2006/relationships/customXml" Target="../ink/ink70.xml"/><Relationship Id="rId14" Type="http://schemas.openxmlformats.org/officeDocument/2006/relationships/image" Target="../media/image77.png"/><Relationship Id="rId22" Type="http://schemas.openxmlformats.org/officeDocument/2006/relationships/image" Target="../media/image8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13" Type="http://schemas.openxmlformats.org/officeDocument/2006/relationships/customXml" Target="../ink/ink83.xml"/><Relationship Id="rId18" Type="http://schemas.openxmlformats.org/officeDocument/2006/relationships/image" Target="../media/image86.png"/><Relationship Id="rId3" Type="http://schemas.openxmlformats.org/officeDocument/2006/relationships/customXml" Target="../ink/ink78.xml"/><Relationship Id="rId21" Type="http://schemas.openxmlformats.org/officeDocument/2006/relationships/customXml" Target="../ink/ink87.xml"/><Relationship Id="rId7" Type="http://schemas.openxmlformats.org/officeDocument/2006/relationships/customXml" Target="../ink/ink80.xml"/><Relationship Id="rId12" Type="http://schemas.openxmlformats.org/officeDocument/2006/relationships/image" Target="../media/image84.png"/><Relationship Id="rId17" Type="http://schemas.openxmlformats.org/officeDocument/2006/relationships/customXml" Target="../ink/ink85.xml"/><Relationship Id="rId2" Type="http://schemas.openxmlformats.org/officeDocument/2006/relationships/image" Target="../media/image67.png"/><Relationship Id="rId16" Type="http://schemas.openxmlformats.org/officeDocument/2006/relationships/image" Target="../media/image85.png"/><Relationship Id="rId20" Type="http://schemas.openxmlformats.org/officeDocument/2006/relationships/image" Target="../media/image8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png"/><Relationship Id="rId11" Type="http://schemas.openxmlformats.org/officeDocument/2006/relationships/customXml" Target="../ink/ink82.xml"/><Relationship Id="rId24" Type="http://schemas.openxmlformats.org/officeDocument/2006/relationships/image" Target="../media/image89.png"/><Relationship Id="rId5" Type="http://schemas.openxmlformats.org/officeDocument/2006/relationships/customXml" Target="../ink/ink79.xml"/><Relationship Id="rId15" Type="http://schemas.openxmlformats.org/officeDocument/2006/relationships/customXml" Target="../ink/ink84.xml"/><Relationship Id="rId23" Type="http://schemas.openxmlformats.org/officeDocument/2006/relationships/customXml" Target="../ink/ink88.xml"/><Relationship Id="rId10" Type="http://schemas.openxmlformats.org/officeDocument/2006/relationships/image" Target="../media/image83.png"/><Relationship Id="rId19" Type="http://schemas.openxmlformats.org/officeDocument/2006/relationships/customXml" Target="../ink/ink86.xml"/><Relationship Id="rId4" Type="http://schemas.openxmlformats.org/officeDocument/2006/relationships/image" Target="../media/image71.png"/><Relationship Id="rId9" Type="http://schemas.openxmlformats.org/officeDocument/2006/relationships/customXml" Target="../ink/ink81.xml"/><Relationship Id="rId14" Type="http://schemas.openxmlformats.org/officeDocument/2006/relationships/image" Target="../media/image77.png"/><Relationship Id="rId22" Type="http://schemas.openxmlformats.org/officeDocument/2006/relationships/image" Target="../media/image8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7CBF9-8519-4102-BA4C-ABE07718E7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Critical Paths Analysis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BF30EB-67A9-4531-A815-9B63EDB6C8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Past Exam Q’s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99726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7DE64-7AA0-414D-A7D8-B178E0FBC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76905"/>
            <a:ext cx="10515600" cy="781095"/>
          </a:xfrm>
        </p:spPr>
        <p:txBody>
          <a:bodyPr/>
          <a:lstStyle/>
          <a:p>
            <a:r>
              <a:rPr lang="en-US" dirty="0"/>
              <a:t>2019 Exam 1 Q7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F3469-FB0E-4FF7-A862-B8B066B34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28645"/>
            <a:ext cx="12192000" cy="5848260"/>
          </a:xfrm>
        </p:spPr>
        <p:txBody>
          <a:bodyPr/>
          <a:lstStyle/>
          <a:p>
            <a:r>
              <a:rPr lang="en-US" dirty="0"/>
              <a:t>A project involves nine activities, A to I.</a:t>
            </a:r>
          </a:p>
          <a:p>
            <a:r>
              <a:rPr lang="en-US" dirty="0"/>
              <a:t>The immediate predecessor(s) of each activity is shown in the table below.</a:t>
            </a:r>
          </a:p>
          <a:p>
            <a:r>
              <a:rPr lang="en-US" dirty="0"/>
              <a:t>A directed network for this project will require a dummy activity.</a:t>
            </a:r>
          </a:p>
          <a:p>
            <a:r>
              <a:rPr lang="en-US" dirty="0"/>
              <a:t>The dummy activity will be drawn from the end of</a:t>
            </a:r>
          </a:p>
          <a:p>
            <a:r>
              <a:rPr lang="en-US" dirty="0"/>
              <a:t>A. activity B to the start of activity C.</a:t>
            </a:r>
          </a:p>
          <a:p>
            <a:r>
              <a:rPr lang="en-US" dirty="0"/>
              <a:t>B. activity B to the start of activity E.</a:t>
            </a:r>
          </a:p>
          <a:p>
            <a:r>
              <a:rPr lang="en-US" dirty="0"/>
              <a:t>C. activity D to the start of activity E.</a:t>
            </a:r>
          </a:p>
          <a:p>
            <a:r>
              <a:rPr lang="en-US" dirty="0"/>
              <a:t>D. activity E to the start of activity H.</a:t>
            </a:r>
          </a:p>
          <a:p>
            <a:r>
              <a:rPr lang="en-US" dirty="0"/>
              <a:t>E.  activity E to the start of activity F.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251318-0603-4248-804A-4EC6740923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3685" y="113837"/>
            <a:ext cx="2248214" cy="3315163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21DBF297-5237-4867-9B5D-594D57EDA484}"/>
                  </a:ext>
                </a:extLst>
              </p14:cNvPr>
              <p14:cNvContentPartPr/>
              <p14:nvPr/>
            </p14:nvContentPartPr>
            <p14:xfrm>
              <a:off x="5288263" y="4558330"/>
              <a:ext cx="19800" cy="540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21DBF297-5237-4867-9B5D-594D57EDA48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279263" y="4549690"/>
                <a:ext cx="37440" cy="23040"/>
              </a:xfrm>
              <a:prstGeom prst="rect">
                <a:avLst/>
              </a:prstGeom>
            </p:spPr>
          </p:pic>
        </mc:Fallback>
      </mc:AlternateContent>
      <p:grpSp>
        <p:nvGrpSpPr>
          <p:cNvPr id="17" name="Group 16">
            <a:extLst>
              <a:ext uri="{FF2B5EF4-FFF2-40B4-BE49-F238E27FC236}">
                <a16:creationId xmlns:a16="http://schemas.microsoft.com/office/drawing/2014/main" id="{F487BF50-5084-455F-835A-3C883DF139F6}"/>
              </a:ext>
            </a:extLst>
          </p:cNvPr>
          <p:cNvGrpSpPr/>
          <p:nvPr/>
        </p:nvGrpSpPr>
        <p:grpSpPr>
          <a:xfrm>
            <a:off x="5508223" y="4444210"/>
            <a:ext cx="1054440" cy="240480"/>
            <a:chOff x="5508223" y="4444210"/>
            <a:chExt cx="1054440" cy="240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97C8F3EF-CA99-4575-B6A1-028E5CC9A752}"/>
                    </a:ext>
                  </a:extLst>
                </p14:cNvPr>
                <p14:cNvContentPartPr/>
                <p14:nvPr/>
              </p14:nvContentPartPr>
              <p14:xfrm>
                <a:off x="5508223" y="4533130"/>
                <a:ext cx="1054440" cy="3996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97C8F3EF-CA99-4575-B6A1-028E5CC9A752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499583" y="4524130"/>
                  <a:ext cx="1072080" cy="5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582711C2-6B62-4168-BAE4-BE1D85C86036}"/>
                    </a:ext>
                  </a:extLst>
                </p14:cNvPr>
                <p14:cNvContentPartPr/>
                <p14:nvPr/>
              </p14:nvContentPartPr>
              <p14:xfrm>
                <a:off x="5930143" y="4444210"/>
                <a:ext cx="194040" cy="24048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582711C2-6B62-4168-BAE4-BE1D85C86036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5921143" y="4435210"/>
                  <a:ext cx="211680" cy="258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A08F31C-28B1-48CE-AD1F-830295C8FEBB}"/>
              </a:ext>
            </a:extLst>
          </p:cNvPr>
          <p:cNvGrpSpPr/>
          <p:nvPr/>
        </p:nvGrpSpPr>
        <p:grpSpPr>
          <a:xfrm>
            <a:off x="5951383" y="4028410"/>
            <a:ext cx="202320" cy="218520"/>
            <a:chOff x="5951383" y="4028410"/>
            <a:chExt cx="202320" cy="218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230621C8-BF21-4E03-B4CB-6F3344F27B1F}"/>
                    </a:ext>
                  </a:extLst>
                </p14:cNvPr>
                <p14:cNvContentPartPr/>
                <p14:nvPr/>
              </p14:nvContentPartPr>
              <p14:xfrm>
                <a:off x="5951383" y="4028410"/>
                <a:ext cx="81360" cy="21852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230621C8-BF21-4E03-B4CB-6F3344F27B1F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5942383" y="4019410"/>
                  <a:ext cx="99000" cy="23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CC7AA94D-3B96-42DB-952A-B417AA691C4A}"/>
                    </a:ext>
                  </a:extLst>
                </p14:cNvPr>
                <p14:cNvContentPartPr/>
                <p14:nvPr/>
              </p14:nvContentPartPr>
              <p14:xfrm>
                <a:off x="6016903" y="4049290"/>
                <a:ext cx="136800" cy="17748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CC7AA94D-3B96-42DB-952A-B417AA691C4A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6007903" y="4040650"/>
                  <a:ext cx="154440" cy="19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12AB574D-6858-4204-9B38-55E07D2427EB}"/>
                    </a:ext>
                  </a:extLst>
                </p14:cNvPr>
                <p14:cNvContentPartPr/>
                <p14:nvPr/>
              </p14:nvContentPartPr>
              <p14:xfrm>
                <a:off x="5988823" y="4149370"/>
                <a:ext cx="138960" cy="216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12AB574D-6858-4204-9B38-55E07D2427EB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5979823" y="4140730"/>
                  <a:ext cx="156600" cy="19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C59B6963-1BF8-40CE-8807-9413F711FE78}"/>
                  </a:ext>
                </a:extLst>
              </p14:cNvPr>
              <p14:cNvContentPartPr/>
              <p14:nvPr/>
            </p14:nvContentPartPr>
            <p14:xfrm>
              <a:off x="6544303" y="4539250"/>
              <a:ext cx="23760" cy="4464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C59B6963-1BF8-40CE-8807-9413F711FE78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6535663" y="4530250"/>
                <a:ext cx="41400" cy="6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71" name="Ink 70">
                <a:extLst>
                  <a:ext uri="{FF2B5EF4-FFF2-40B4-BE49-F238E27FC236}">
                    <a16:creationId xmlns:a16="http://schemas.microsoft.com/office/drawing/2014/main" id="{4EA09A56-8062-4C48-9B1E-ADDB181638E5}"/>
                  </a:ext>
                </a:extLst>
              </p14:cNvPr>
              <p14:cNvContentPartPr/>
              <p14:nvPr/>
            </p14:nvContentPartPr>
            <p14:xfrm>
              <a:off x="8381023" y="4557250"/>
              <a:ext cx="13320" cy="12240"/>
            </p14:xfrm>
          </p:contentPart>
        </mc:Choice>
        <mc:Fallback xmlns="">
          <p:pic>
            <p:nvPicPr>
              <p:cNvPr id="71" name="Ink 70">
                <a:extLst>
                  <a:ext uri="{FF2B5EF4-FFF2-40B4-BE49-F238E27FC236}">
                    <a16:creationId xmlns:a16="http://schemas.microsoft.com/office/drawing/2014/main" id="{4EA09A56-8062-4C48-9B1E-ADDB181638E5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8372383" y="4548610"/>
                <a:ext cx="30960" cy="2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8C65D407-C724-4489-ABC2-974E679620ED}"/>
                  </a:ext>
                </a:extLst>
              </p14:cNvPr>
              <p14:cNvContentPartPr/>
              <p14:nvPr/>
            </p14:nvContentPartPr>
            <p14:xfrm>
              <a:off x="7015183" y="4063690"/>
              <a:ext cx="16200" cy="226800"/>
            </p14:xfrm>
          </p:contentPart>
        </mc:Choice>
        <mc:Fallback xmlns=""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8C65D407-C724-4489-ABC2-974E679620ED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7006183" y="4054690"/>
                <a:ext cx="33840" cy="24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1E5AF371-DE9F-488C-9BB7-89D903ECA08A}"/>
                  </a:ext>
                </a:extLst>
              </p14:cNvPr>
              <p14:cNvContentPartPr/>
              <p14:nvPr/>
            </p14:nvContentPartPr>
            <p14:xfrm>
              <a:off x="6996103" y="3993130"/>
              <a:ext cx="237240" cy="359640"/>
            </p14:xfrm>
          </p:contentPart>
        </mc:Choice>
        <mc:Fallback xmlns=""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1E5AF371-DE9F-488C-9BB7-89D903ECA08A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6987463" y="3984490"/>
                <a:ext cx="254880" cy="37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EE6D0047-3550-474E-AC22-9AD71F69A878}"/>
                  </a:ext>
                </a:extLst>
              </p14:cNvPr>
              <p14:cNvContentPartPr/>
              <p14:nvPr/>
            </p14:nvContentPartPr>
            <p14:xfrm>
              <a:off x="7907263" y="4132810"/>
              <a:ext cx="20880" cy="177840"/>
            </p14:xfrm>
          </p:contentPart>
        </mc:Choice>
        <mc:Fallback xmlns=""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EE6D0047-3550-474E-AC22-9AD71F69A878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7898263" y="4123810"/>
                <a:ext cx="38520" cy="19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5D698292-3170-4A89-B561-5D5796650F78}"/>
                  </a:ext>
                </a:extLst>
              </p14:cNvPr>
              <p14:cNvContentPartPr/>
              <p14:nvPr/>
            </p14:nvContentPartPr>
            <p14:xfrm>
              <a:off x="7920583" y="4136050"/>
              <a:ext cx="167040" cy="194400"/>
            </p14:xfrm>
          </p:contentPart>
        </mc:Choice>
        <mc:Fallback xmlns=""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5D698292-3170-4A89-B561-5D5796650F78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7911583" y="4127410"/>
                <a:ext cx="184680" cy="21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77" name="Ink 76">
                <a:extLst>
                  <a:ext uri="{FF2B5EF4-FFF2-40B4-BE49-F238E27FC236}">
                    <a16:creationId xmlns:a16="http://schemas.microsoft.com/office/drawing/2014/main" id="{3BC0DD18-1702-4BA8-AF96-345CEC5A08FC}"/>
                  </a:ext>
                </a:extLst>
              </p14:cNvPr>
              <p14:cNvContentPartPr/>
              <p14:nvPr/>
            </p14:nvContentPartPr>
            <p14:xfrm>
              <a:off x="8797543" y="3963970"/>
              <a:ext cx="165960" cy="309960"/>
            </p14:xfrm>
          </p:contentPart>
        </mc:Choice>
        <mc:Fallback xmlns="">
          <p:pic>
            <p:nvPicPr>
              <p:cNvPr id="77" name="Ink 76">
                <a:extLst>
                  <a:ext uri="{FF2B5EF4-FFF2-40B4-BE49-F238E27FC236}">
                    <a16:creationId xmlns:a16="http://schemas.microsoft.com/office/drawing/2014/main" id="{3BC0DD18-1702-4BA8-AF96-345CEC5A08FC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8788903" y="3954970"/>
                <a:ext cx="183600" cy="32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78" name="Ink 77">
                <a:extLst>
                  <a:ext uri="{FF2B5EF4-FFF2-40B4-BE49-F238E27FC236}">
                    <a16:creationId xmlns:a16="http://schemas.microsoft.com/office/drawing/2014/main" id="{6EDCF7C6-BFFB-4DBC-B3DC-4AA0D3EE9081}"/>
                  </a:ext>
                </a:extLst>
              </p14:cNvPr>
              <p14:cNvContentPartPr/>
              <p14:nvPr/>
            </p14:nvContentPartPr>
            <p14:xfrm>
              <a:off x="8890783" y="4144690"/>
              <a:ext cx="150480" cy="14040"/>
            </p14:xfrm>
          </p:contentPart>
        </mc:Choice>
        <mc:Fallback xmlns="">
          <p:pic>
            <p:nvPicPr>
              <p:cNvPr id="78" name="Ink 77">
                <a:extLst>
                  <a:ext uri="{FF2B5EF4-FFF2-40B4-BE49-F238E27FC236}">
                    <a16:creationId xmlns:a16="http://schemas.microsoft.com/office/drawing/2014/main" id="{6EDCF7C6-BFFB-4DBC-B3DC-4AA0D3EE9081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8881783" y="4135690"/>
                <a:ext cx="168120" cy="31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79" name="Ink 78">
                <a:extLst>
                  <a:ext uri="{FF2B5EF4-FFF2-40B4-BE49-F238E27FC236}">
                    <a16:creationId xmlns:a16="http://schemas.microsoft.com/office/drawing/2014/main" id="{7C973D9D-301E-44F4-BB29-7FCC4815F00A}"/>
                  </a:ext>
                </a:extLst>
              </p14:cNvPr>
              <p14:cNvContentPartPr/>
              <p14:nvPr/>
            </p14:nvContentPartPr>
            <p14:xfrm>
              <a:off x="8974303" y="4160170"/>
              <a:ext cx="17640" cy="246240"/>
            </p14:xfrm>
          </p:contentPart>
        </mc:Choice>
        <mc:Fallback xmlns="">
          <p:pic>
            <p:nvPicPr>
              <p:cNvPr id="79" name="Ink 78">
                <a:extLst>
                  <a:ext uri="{FF2B5EF4-FFF2-40B4-BE49-F238E27FC236}">
                    <a16:creationId xmlns:a16="http://schemas.microsoft.com/office/drawing/2014/main" id="{7C973D9D-301E-44F4-BB29-7FCC4815F00A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8965303" y="4151170"/>
                <a:ext cx="35280" cy="263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99" name="Ink 98">
                <a:extLst>
                  <a:ext uri="{FF2B5EF4-FFF2-40B4-BE49-F238E27FC236}">
                    <a16:creationId xmlns:a16="http://schemas.microsoft.com/office/drawing/2014/main" id="{BEE4E8A8-EDF8-4D6F-AB09-5FD7C0171CBA}"/>
                  </a:ext>
                </a:extLst>
              </p14:cNvPr>
              <p14:cNvContentPartPr/>
              <p14:nvPr/>
            </p14:nvContentPartPr>
            <p14:xfrm>
              <a:off x="9332143" y="4577050"/>
              <a:ext cx="1531080" cy="63000"/>
            </p14:xfrm>
          </p:contentPart>
        </mc:Choice>
        <mc:Fallback xmlns="">
          <p:pic>
            <p:nvPicPr>
              <p:cNvPr id="99" name="Ink 98">
                <a:extLst>
                  <a:ext uri="{FF2B5EF4-FFF2-40B4-BE49-F238E27FC236}">
                    <a16:creationId xmlns:a16="http://schemas.microsoft.com/office/drawing/2014/main" id="{BEE4E8A8-EDF8-4D6F-AB09-5FD7C0171CBA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9323143" y="4568050"/>
                <a:ext cx="1548720" cy="8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100" name="Ink 99">
                <a:extLst>
                  <a:ext uri="{FF2B5EF4-FFF2-40B4-BE49-F238E27FC236}">
                    <a16:creationId xmlns:a16="http://schemas.microsoft.com/office/drawing/2014/main" id="{D053943F-3B99-4C5B-8A96-573B2FDD9E03}"/>
                  </a:ext>
                </a:extLst>
              </p14:cNvPr>
              <p14:cNvContentPartPr/>
              <p14:nvPr/>
            </p14:nvContentPartPr>
            <p14:xfrm>
              <a:off x="10131343" y="4505050"/>
              <a:ext cx="176760" cy="167400"/>
            </p14:xfrm>
          </p:contentPart>
        </mc:Choice>
        <mc:Fallback xmlns="">
          <p:pic>
            <p:nvPicPr>
              <p:cNvPr id="100" name="Ink 99">
                <a:extLst>
                  <a:ext uri="{FF2B5EF4-FFF2-40B4-BE49-F238E27FC236}">
                    <a16:creationId xmlns:a16="http://schemas.microsoft.com/office/drawing/2014/main" id="{D053943F-3B99-4C5B-8A96-573B2FDD9E03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10122703" y="4496410"/>
                <a:ext cx="194400" cy="18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101" name="Ink 100">
                <a:extLst>
                  <a:ext uri="{FF2B5EF4-FFF2-40B4-BE49-F238E27FC236}">
                    <a16:creationId xmlns:a16="http://schemas.microsoft.com/office/drawing/2014/main" id="{511C88E4-BCB1-4B2C-815A-9439489DE414}"/>
                  </a:ext>
                </a:extLst>
              </p14:cNvPr>
              <p14:cNvContentPartPr/>
              <p14:nvPr/>
            </p14:nvContentPartPr>
            <p14:xfrm>
              <a:off x="10070503" y="4110490"/>
              <a:ext cx="9000" cy="227520"/>
            </p14:xfrm>
          </p:contentPart>
        </mc:Choice>
        <mc:Fallback xmlns="">
          <p:pic>
            <p:nvPicPr>
              <p:cNvPr id="101" name="Ink 100">
                <a:extLst>
                  <a:ext uri="{FF2B5EF4-FFF2-40B4-BE49-F238E27FC236}">
                    <a16:creationId xmlns:a16="http://schemas.microsoft.com/office/drawing/2014/main" id="{511C88E4-BCB1-4B2C-815A-9439489DE414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10061863" y="4101490"/>
                <a:ext cx="26640" cy="24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5E85EDB9-05E4-4C84-A716-FDE96A216E7D}"/>
                  </a:ext>
                </a:extLst>
              </p14:cNvPr>
              <p14:cNvContentPartPr/>
              <p14:nvPr/>
            </p14:nvContentPartPr>
            <p14:xfrm>
              <a:off x="7384543" y="5295250"/>
              <a:ext cx="1409040" cy="67680"/>
            </p14:xfrm>
          </p:contentPart>
        </mc:Choice>
        <mc:Fallback xmlns=""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5E85EDB9-05E4-4C84-A716-FDE96A216E7D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7375543" y="5286250"/>
                <a:ext cx="1426680" cy="85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445439A8-78A2-4B36-9C77-02901EE96F01}"/>
                  </a:ext>
                </a:extLst>
              </p14:cNvPr>
              <p14:cNvContentPartPr/>
              <p14:nvPr/>
            </p14:nvContentPartPr>
            <p14:xfrm>
              <a:off x="8015623" y="5254210"/>
              <a:ext cx="178200" cy="202320"/>
            </p14:xfrm>
          </p:contentPart>
        </mc:Choice>
        <mc:Fallback xmlns=""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445439A8-78A2-4B36-9C77-02901EE96F01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8006623" y="5245210"/>
                <a:ext cx="195840" cy="21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C8A1B2E2-D1BA-4707-903E-C813A7AA5245}"/>
                  </a:ext>
                </a:extLst>
              </p14:cNvPr>
              <p14:cNvContentPartPr/>
              <p14:nvPr/>
            </p14:nvContentPartPr>
            <p14:xfrm>
              <a:off x="8036143" y="5533570"/>
              <a:ext cx="172080" cy="26640"/>
            </p14:xfrm>
          </p:contentPart>
        </mc:Choice>
        <mc:Fallback xmlns=""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C8A1B2E2-D1BA-4707-903E-C813A7AA5245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8027143" y="5524570"/>
                <a:ext cx="189720" cy="4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5">
            <p14:nvContentPartPr>
              <p14:cNvPr id="39" name="Ink 38">
                <a:extLst>
                  <a:ext uri="{FF2B5EF4-FFF2-40B4-BE49-F238E27FC236}">
                    <a16:creationId xmlns:a16="http://schemas.microsoft.com/office/drawing/2014/main" id="{1F841776-CF3F-4325-B1A0-072880E7F5B8}"/>
                  </a:ext>
                </a:extLst>
              </p14:cNvPr>
              <p14:cNvContentPartPr/>
              <p14:nvPr/>
            </p14:nvContentPartPr>
            <p14:xfrm>
              <a:off x="8048023" y="5559850"/>
              <a:ext cx="360" cy="360"/>
            </p14:xfrm>
          </p:contentPart>
        </mc:Choice>
        <mc:Fallback xmlns="">
          <p:pic>
            <p:nvPicPr>
              <p:cNvPr id="39" name="Ink 38">
                <a:extLst>
                  <a:ext uri="{FF2B5EF4-FFF2-40B4-BE49-F238E27FC236}">
                    <a16:creationId xmlns:a16="http://schemas.microsoft.com/office/drawing/2014/main" id="{1F841776-CF3F-4325-B1A0-072880E7F5B8}"/>
                  </a:ext>
                </a:extLst>
              </p:cNvPr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8039383" y="555085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6AA836E6-4711-4E4F-8C3D-CB85ED56A9F9}"/>
                  </a:ext>
                </a:extLst>
              </p14:cNvPr>
              <p14:cNvContentPartPr/>
              <p14:nvPr/>
            </p14:nvContentPartPr>
            <p14:xfrm>
              <a:off x="8021023" y="5559850"/>
              <a:ext cx="174240" cy="232920"/>
            </p14:xfrm>
          </p:contentPart>
        </mc:Choice>
        <mc:Fallback xmlns=""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6AA836E6-4711-4E4F-8C3D-CB85ED56A9F9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8012023" y="5550850"/>
                <a:ext cx="191880" cy="25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9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D2377606-47FE-4237-8203-14F88D2546D0}"/>
                  </a:ext>
                </a:extLst>
              </p14:cNvPr>
              <p14:cNvContentPartPr/>
              <p14:nvPr/>
            </p14:nvContentPartPr>
            <p14:xfrm>
              <a:off x="8012383" y="5654530"/>
              <a:ext cx="205200" cy="43200"/>
            </p14:xfrm>
          </p:contentPart>
        </mc:Choice>
        <mc:Fallback xmlns=""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D2377606-47FE-4237-8203-14F88D2546D0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8003383" y="5645530"/>
                <a:ext cx="222840" cy="6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1">
            <p14:nvContentPartPr>
              <p14:cNvPr id="46" name="Ink 45">
                <a:extLst>
                  <a:ext uri="{FF2B5EF4-FFF2-40B4-BE49-F238E27FC236}">
                    <a16:creationId xmlns:a16="http://schemas.microsoft.com/office/drawing/2014/main" id="{C013DBC9-78FF-4D56-A5D1-3CB60958C886}"/>
                  </a:ext>
                </a:extLst>
              </p14:cNvPr>
              <p14:cNvContentPartPr/>
              <p14:nvPr/>
            </p14:nvContentPartPr>
            <p14:xfrm>
              <a:off x="7594783" y="4554730"/>
              <a:ext cx="800280" cy="75240"/>
            </p14:xfrm>
          </p:contentPart>
        </mc:Choice>
        <mc:Fallback xmlns="">
          <p:pic>
            <p:nvPicPr>
              <p:cNvPr id="46" name="Ink 45">
                <a:extLst>
                  <a:ext uri="{FF2B5EF4-FFF2-40B4-BE49-F238E27FC236}">
                    <a16:creationId xmlns:a16="http://schemas.microsoft.com/office/drawing/2014/main" id="{C013DBC9-78FF-4D56-A5D1-3CB60958C886}"/>
                  </a:ext>
                </a:extLst>
              </p:cNvPr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7586143" y="4545730"/>
                <a:ext cx="817920" cy="9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3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A654815B-F069-48F3-BBD8-A86240B36783}"/>
                  </a:ext>
                </a:extLst>
              </p14:cNvPr>
              <p14:cNvContentPartPr/>
              <p14:nvPr/>
            </p14:nvContentPartPr>
            <p14:xfrm>
              <a:off x="7968823" y="4513330"/>
              <a:ext cx="123480" cy="188640"/>
            </p14:xfrm>
          </p:contentPart>
        </mc:Choice>
        <mc:Fallback xmlns=""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A654815B-F069-48F3-BBD8-A86240B36783}"/>
                  </a:ext>
                </a:extLst>
              </p:cNvPr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7960183" y="4504690"/>
                <a:ext cx="141120" cy="20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5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71F95B20-BEBA-4DF1-BA3C-498F7E8EB50F}"/>
                  </a:ext>
                </a:extLst>
              </p14:cNvPr>
              <p14:cNvContentPartPr/>
              <p14:nvPr/>
            </p14:nvContentPartPr>
            <p14:xfrm>
              <a:off x="7563823" y="4555450"/>
              <a:ext cx="50760" cy="59040"/>
            </p14:xfrm>
          </p:contentPart>
        </mc:Choice>
        <mc:Fallback xmlns=""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71F95B20-BEBA-4DF1-BA3C-498F7E8EB50F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7555183" y="4546450"/>
                <a:ext cx="68400" cy="7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7">
            <p14:nvContentPartPr>
              <p14:cNvPr id="60" name="Ink 59">
                <a:extLst>
                  <a:ext uri="{FF2B5EF4-FFF2-40B4-BE49-F238E27FC236}">
                    <a16:creationId xmlns:a16="http://schemas.microsoft.com/office/drawing/2014/main" id="{EFDE5D27-B4DD-4B78-951C-15A5066B3FC2}"/>
                  </a:ext>
                </a:extLst>
              </p14:cNvPr>
              <p14:cNvContentPartPr/>
              <p14:nvPr/>
            </p14:nvContentPartPr>
            <p14:xfrm>
              <a:off x="8374543" y="4589650"/>
              <a:ext cx="477720" cy="766440"/>
            </p14:xfrm>
          </p:contentPart>
        </mc:Choice>
        <mc:Fallback xmlns="">
          <p:pic>
            <p:nvPicPr>
              <p:cNvPr id="60" name="Ink 59">
                <a:extLst>
                  <a:ext uri="{FF2B5EF4-FFF2-40B4-BE49-F238E27FC236}">
                    <a16:creationId xmlns:a16="http://schemas.microsoft.com/office/drawing/2014/main" id="{EFDE5D27-B4DD-4B78-951C-15A5066B3FC2}"/>
                  </a:ext>
                </a:extLst>
              </p:cNvPr>
              <p:cNvPicPr/>
              <p:nvPr/>
            </p:nvPicPr>
            <p:blipFill>
              <a:blip r:embed="rId58"/>
              <a:stretch>
                <a:fillRect/>
              </a:stretch>
            </p:blipFill>
            <p:spPr>
              <a:xfrm>
                <a:off x="8365543" y="4580650"/>
                <a:ext cx="495360" cy="78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9">
            <p14:nvContentPartPr>
              <p14:cNvPr id="61" name="Ink 60">
                <a:extLst>
                  <a:ext uri="{FF2B5EF4-FFF2-40B4-BE49-F238E27FC236}">
                    <a16:creationId xmlns:a16="http://schemas.microsoft.com/office/drawing/2014/main" id="{31987894-EB62-4B20-B751-2757054590B3}"/>
                  </a:ext>
                </a:extLst>
              </p14:cNvPr>
              <p14:cNvContentPartPr/>
              <p14:nvPr/>
            </p14:nvContentPartPr>
            <p14:xfrm>
              <a:off x="8445103" y="4878370"/>
              <a:ext cx="181440" cy="75600"/>
            </p14:xfrm>
          </p:contentPart>
        </mc:Choice>
        <mc:Fallback xmlns="">
          <p:pic>
            <p:nvPicPr>
              <p:cNvPr id="61" name="Ink 60">
                <a:extLst>
                  <a:ext uri="{FF2B5EF4-FFF2-40B4-BE49-F238E27FC236}">
                    <a16:creationId xmlns:a16="http://schemas.microsoft.com/office/drawing/2014/main" id="{31987894-EB62-4B20-B751-2757054590B3}"/>
                  </a:ext>
                </a:extLst>
              </p:cNvPr>
              <p:cNvPicPr/>
              <p:nvPr/>
            </p:nvPicPr>
            <p:blipFill>
              <a:blip r:embed="rId60"/>
              <a:stretch>
                <a:fillRect/>
              </a:stretch>
            </p:blipFill>
            <p:spPr>
              <a:xfrm>
                <a:off x="8436103" y="4869730"/>
                <a:ext cx="199080" cy="9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1">
            <p14:nvContentPartPr>
              <p14:cNvPr id="62" name="Ink 61">
                <a:extLst>
                  <a:ext uri="{FF2B5EF4-FFF2-40B4-BE49-F238E27FC236}">
                    <a16:creationId xmlns:a16="http://schemas.microsoft.com/office/drawing/2014/main" id="{2261FD97-E520-4A46-BC2B-B436D0B4B444}"/>
                  </a:ext>
                </a:extLst>
              </p14:cNvPr>
              <p14:cNvContentPartPr/>
              <p14:nvPr/>
            </p14:nvContentPartPr>
            <p14:xfrm>
              <a:off x="8628343" y="4809250"/>
              <a:ext cx="39240" cy="168840"/>
            </p14:xfrm>
          </p:contentPart>
        </mc:Choice>
        <mc:Fallback xmlns="">
          <p:pic>
            <p:nvPicPr>
              <p:cNvPr id="62" name="Ink 61">
                <a:extLst>
                  <a:ext uri="{FF2B5EF4-FFF2-40B4-BE49-F238E27FC236}">
                    <a16:creationId xmlns:a16="http://schemas.microsoft.com/office/drawing/2014/main" id="{2261FD97-E520-4A46-BC2B-B436D0B4B444}"/>
                  </a:ext>
                </a:extLst>
              </p:cNvPr>
              <p:cNvPicPr/>
              <p:nvPr/>
            </p:nvPicPr>
            <p:blipFill>
              <a:blip r:embed="rId62"/>
              <a:stretch>
                <a:fillRect/>
              </a:stretch>
            </p:blipFill>
            <p:spPr>
              <a:xfrm>
                <a:off x="8619703" y="4800250"/>
                <a:ext cx="56880" cy="18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3">
            <p14:nvContentPartPr>
              <p14:cNvPr id="72" name="Ink 71">
                <a:extLst>
                  <a:ext uri="{FF2B5EF4-FFF2-40B4-BE49-F238E27FC236}">
                    <a16:creationId xmlns:a16="http://schemas.microsoft.com/office/drawing/2014/main" id="{8E00666F-7986-432E-A658-AB16AC0F3B65}"/>
                  </a:ext>
                </a:extLst>
              </p14:cNvPr>
              <p14:cNvContentPartPr/>
              <p14:nvPr/>
            </p14:nvContentPartPr>
            <p14:xfrm>
              <a:off x="8397943" y="4584610"/>
              <a:ext cx="934560" cy="35640"/>
            </p14:xfrm>
          </p:contentPart>
        </mc:Choice>
        <mc:Fallback xmlns="">
          <p:pic>
            <p:nvPicPr>
              <p:cNvPr id="72" name="Ink 71">
                <a:extLst>
                  <a:ext uri="{FF2B5EF4-FFF2-40B4-BE49-F238E27FC236}">
                    <a16:creationId xmlns:a16="http://schemas.microsoft.com/office/drawing/2014/main" id="{8E00666F-7986-432E-A658-AB16AC0F3B65}"/>
                  </a:ext>
                </a:extLst>
              </p:cNvPr>
              <p:cNvPicPr/>
              <p:nvPr/>
            </p:nvPicPr>
            <p:blipFill>
              <a:blip r:embed="rId64"/>
              <a:stretch>
                <a:fillRect/>
              </a:stretch>
            </p:blipFill>
            <p:spPr>
              <a:xfrm>
                <a:off x="8388943" y="4575970"/>
                <a:ext cx="952200" cy="5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5">
            <p14:nvContentPartPr>
              <p14:cNvPr id="75" name="Ink 74">
                <a:extLst>
                  <a:ext uri="{FF2B5EF4-FFF2-40B4-BE49-F238E27FC236}">
                    <a16:creationId xmlns:a16="http://schemas.microsoft.com/office/drawing/2014/main" id="{C380FD80-E633-4792-97DD-09BDC88BEDAA}"/>
                  </a:ext>
                </a:extLst>
              </p14:cNvPr>
              <p14:cNvContentPartPr/>
              <p14:nvPr/>
            </p14:nvContentPartPr>
            <p14:xfrm>
              <a:off x="8978623" y="4555090"/>
              <a:ext cx="142200" cy="157680"/>
            </p14:xfrm>
          </p:contentPart>
        </mc:Choice>
        <mc:Fallback xmlns="">
          <p:pic>
            <p:nvPicPr>
              <p:cNvPr id="75" name="Ink 74">
                <a:extLst>
                  <a:ext uri="{FF2B5EF4-FFF2-40B4-BE49-F238E27FC236}">
                    <a16:creationId xmlns:a16="http://schemas.microsoft.com/office/drawing/2014/main" id="{C380FD80-E633-4792-97DD-09BDC88BEDAA}"/>
                  </a:ext>
                </a:extLst>
              </p:cNvPr>
              <p:cNvPicPr/>
              <p:nvPr/>
            </p:nvPicPr>
            <p:blipFill>
              <a:blip r:embed="rId66"/>
              <a:stretch>
                <a:fillRect/>
              </a:stretch>
            </p:blipFill>
            <p:spPr>
              <a:xfrm>
                <a:off x="8969623" y="4546090"/>
                <a:ext cx="159840" cy="175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7">
            <p14:nvContentPartPr>
              <p14:cNvPr id="92" name="Ink 91">
                <a:extLst>
                  <a:ext uri="{FF2B5EF4-FFF2-40B4-BE49-F238E27FC236}">
                    <a16:creationId xmlns:a16="http://schemas.microsoft.com/office/drawing/2014/main" id="{8FAD0D24-15C8-433D-86B7-58F2FC8BDE1A}"/>
                  </a:ext>
                </a:extLst>
              </p14:cNvPr>
              <p14:cNvContentPartPr/>
              <p14:nvPr/>
            </p14:nvContentPartPr>
            <p14:xfrm>
              <a:off x="8889343" y="4642210"/>
              <a:ext cx="444240" cy="703440"/>
            </p14:xfrm>
          </p:contentPart>
        </mc:Choice>
        <mc:Fallback xmlns="">
          <p:pic>
            <p:nvPicPr>
              <p:cNvPr id="92" name="Ink 91">
                <a:extLst>
                  <a:ext uri="{FF2B5EF4-FFF2-40B4-BE49-F238E27FC236}">
                    <a16:creationId xmlns:a16="http://schemas.microsoft.com/office/drawing/2014/main" id="{8FAD0D24-15C8-433D-86B7-58F2FC8BDE1A}"/>
                  </a:ext>
                </a:extLst>
              </p:cNvPr>
              <p:cNvPicPr/>
              <p:nvPr/>
            </p:nvPicPr>
            <p:blipFill>
              <a:blip r:embed="rId68"/>
              <a:stretch>
                <a:fillRect/>
              </a:stretch>
            </p:blipFill>
            <p:spPr>
              <a:xfrm>
                <a:off x="8880343" y="4633570"/>
                <a:ext cx="461880" cy="72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9">
            <p14:nvContentPartPr>
              <p14:cNvPr id="93" name="Ink 92">
                <a:extLst>
                  <a:ext uri="{FF2B5EF4-FFF2-40B4-BE49-F238E27FC236}">
                    <a16:creationId xmlns:a16="http://schemas.microsoft.com/office/drawing/2014/main" id="{05D26F73-E9A1-425D-A85A-F78F32A174BF}"/>
                  </a:ext>
                </a:extLst>
              </p14:cNvPr>
              <p14:cNvContentPartPr/>
              <p14:nvPr/>
            </p14:nvContentPartPr>
            <p14:xfrm>
              <a:off x="8833183" y="5310730"/>
              <a:ext cx="47160" cy="20880"/>
            </p14:xfrm>
          </p:contentPart>
        </mc:Choice>
        <mc:Fallback xmlns="">
          <p:pic>
            <p:nvPicPr>
              <p:cNvPr id="93" name="Ink 92">
                <a:extLst>
                  <a:ext uri="{FF2B5EF4-FFF2-40B4-BE49-F238E27FC236}">
                    <a16:creationId xmlns:a16="http://schemas.microsoft.com/office/drawing/2014/main" id="{05D26F73-E9A1-425D-A85A-F78F32A174BF}"/>
                  </a:ext>
                </a:extLst>
              </p:cNvPr>
              <p:cNvPicPr/>
              <p:nvPr/>
            </p:nvPicPr>
            <p:blipFill>
              <a:blip r:embed="rId70"/>
              <a:stretch>
                <a:fillRect/>
              </a:stretch>
            </p:blipFill>
            <p:spPr>
              <a:xfrm>
                <a:off x="8824543" y="5302090"/>
                <a:ext cx="64800" cy="3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1">
            <p14:nvContentPartPr>
              <p14:cNvPr id="94" name="Ink 93">
                <a:extLst>
                  <a:ext uri="{FF2B5EF4-FFF2-40B4-BE49-F238E27FC236}">
                    <a16:creationId xmlns:a16="http://schemas.microsoft.com/office/drawing/2014/main" id="{3C8ECED7-901C-48BE-AFDD-6BB2C540EE76}"/>
                  </a:ext>
                </a:extLst>
              </p14:cNvPr>
              <p14:cNvContentPartPr/>
              <p14:nvPr/>
            </p14:nvContentPartPr>
            <p14:xfrm>
              <a:off x="9048103" y="4921210"/>
              <a:ext cx="140400" cy="113760"/>
            </p14:xfrm>
          </p:contentPart>
        </mc:Choice>
        <mc:Fallback xmlns="">
          <p:pic>
            <p:nvPicPr>
              <p:cNvPr id="94" name="Ink 93">
                <a:extLst>
                  <a:ext uri="{FF2B5EF4-FFF2-40B4-BE49-F238E27FC236}">
                    <a16:creationId xmlns:a16="http://schemas.microsoft.com/office/drawing/2014/main" id="{3C8ECED7-901C-48BE-AFDD-6BB2C540EE76}"/>
                  </a:ext>
                </a:extLst>
              </p:cNvPr>
              <p:cNvPicPr/>
              <p:nvPr/>
            </p:nvPicPr>
            <p:blipFill>
              <a:blip r:embed="rId72"/>
              <a:stretch>
                <a:fillRect/>
              </a:stretch>
            </p:blipFill>
            <p:spPr>
              <a:xfrm>
                <a:off x="9039463" y="4912570"/>
                <a:ext cx="158040" cy="13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3">
            <p14:nvContentPartPr>
              <p14:cNvPr id="95" name="Ink 94">
                <a:extLst>
                  <a:ext uri="{FF2B5EF4-FFF2-40B4-BE49-F238E27FC236}">
                    <a16:creationId xmlns:a16="http://schemas.microsoft.com/office/drawing/2014/main" id="{15386358-CF9B-4C9B-950D-C6330F517129}"/>
                  </a:ext>
                </a:extLst>
              </p14:cNvPr>
              <p14:cNvContentPartPr/>
              <p14:nvPr/>
            </p14:nvContentPartPr>
            <p14:xfrm>
              <a:off x="9257263" y="4958650"/>
              <a:ext cx="28440" cy="206280"/>
            </p14:xfrm>
          </p:contentPart>
        </mc:Choice>
        <mc:Fallback xmlns="">
          <p:pic>
            <p:nvPicPr>
              <p:cNvPr id="95" name="Ink 94">
                <a:extLst>
                  <a:ext uri="{FF2B5EF4-FFF2-40B4-BE49-F238E27FC236}">
                    <a16:creationId xmlns:a16="http://schemas.microsoft.com/office/drawing/2014/main" id="{15386358-CF9B-4C9B-950D-C6330F517129}"/>
                  </a:ext>
                </a:extLst>
              </p:cNvPr>
              <p:cNvPicPr/>
              <p:nvPr/>
            </p:nvPicPr>
            <p:blipFill>
              <a:blip r:embed="rId74"/>
              <a:stretch>
                <a:fillRect/>
              </a:stretch>
            </p:blipFill>
            <p:spPr>
              <a:xfrm>
                <a:off x="9248623" y="4949650"/>
                <a:ext cx="46080" cy="22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5">
            <p14:nvContentPartPr>
              <p14:cNvPr id="96" name="Ink 95">
                <a:extLst>
                  <a:ext uri="{FF2B5EF4-FFF2-40B4-BE49-F238E27FC236}">
                    <a16:creationId xmlns:a16="http://schemas.microsoft.com/office/drawing/2014/main" id="{338C1D7B-CA77-42A3-A9D5-B0ABD4F1738E}"/>
                  </a:ext>
                </a:extLst>
              </p14:cNvPr>
              <p14:cNvContentPartPr/>
              <p14:nvPr/>
            </p14:nvContentPartPr>
            <p14:xfrm>
              <a:off x="9386503" y="4949650"/>
              <a:ext cx="14040" cy="271800"/>
            </p14:xfrm>
          </p:contentPart>
        </mc:Choice>
        <mc:Fallback xmlns="">
          <p:pic>
            <p:nvPicPr>
              <p:cNvPr id="96" name="Ink 95">
                <a:extLst>
                  <a:ext uri="{FF2B5EF4-FFF2-40B4-BE49-F238E27FC236}">
                    <a16:creationId xmlns:a16="http://schemas.microsoft.com/office/drawing/2014/main" id="{338C1D7B-CA77-42A3-A9D5-B0ABD4F1738E}"/>
                  </a:ext>
                </a:extLst>
              </p:cNvPr>
              <p:cNvPicPr/>
              <p:nvPr/>
            </p:nvPicPr>
            <p:blipFill>
              <a:blip r:embed="rId76"/>
              <a:stretch>
                <a:fillRect/>
              </a:stretch>
            </p:blipFill>
            <p:spPr>
              <a:xfrm>
                <a:off x="9377503" y="4941010"/>
                <a:ext cx="31680" cy="28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7">
            <p14:nvContentPartPr>
              <p14:cNvPr id="97" name="Ink 96">
                <a:extLst>
                  <a:ext uri="{FF2B5EF4-FFF2-40B4-BE49-F238E27FC236}">
                    <a16:creationId xmlns:a16="http://schemas.microsoft.com/office/drawing/2014/main" id="{F8DE4643-D202-4205-9907-CD51E00546E7}"/>
                  </a:ext>
                </a:extLst>
              </p14:cNvPr>
              <p14:cNvContentPartPr/>
              <p14:nvPr/>
            </p14:nvContentPartPr>
            <p14:xfrm>
              <a:off x="9266983" y="5068810"/>
              <a:ext cx="121680" cy="4320"/>
            </p14:xfrm>
          </p:contentPart>
        </mc:Choice>
        <mc:Fallback xmlns="">
          <p:pic>
            <p:nvPicPr>
              <p:cNvPr id="97" name="Ink 96">
                <a:extLst>
                  <a:ext uri="{FF2B5EF4-FFF2-40B4-BE49-F238E27FC236}">
                    <a16:creationId xmlns:a16="http://schemas.microsoft.com/office/drawing/2014/main" id="{F8DE4643-D202-4205-9907-CD51E00546E7}"/>
                  </a:ext>
                </a:extLst>
              </p:cNvPr>
              <p:cNvPicPr/>
              <p:nvPr/>
            </p:nvPicPr>
            <p:blipFill>
              <a:blip r:embed="rId78"/>
              <a:stretch>
                <a:fillRect/>
              </a:stretch>
            </p:blipFill>
            <p:spPr>
              <a:xfrm>
                <a:off x="9258343" y="5059810"/>
                <a:ext cx="139320" cy="2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9">
            <p14:nvContentPartPr>
              <p14:cNvPr id="110" name="Ink 109">
                <a:extLst>
                  <a:ext uri="{FF2B5EF4-FFF2-40B4-BE49-F238E27FC236}">
                    <a16:creationId xmlns:a16="http://schemas.microsoft.com/office/drawing/2014/main" id="{06FB609B-733C-46B0-A64A-C994EF890AE3}"/>
                  </a:ext>
                </a:extLst>
              </p14:cNvPr>
              <p14:cNvContentPartPr/>
              <p14:nvPr/>
            </p14:nvContentPartPr>
            <p14:xfrm>
              <a:off x="8222623" y="4832650"/>
              <a:ext cx="128880" cy="15120"/>
            </p14:xfrm>
          </p:contentPart>
        </mc:Choice>
        <mc:Fallback xmlns="">
          <p:pic>
            <p:nvPicPr>
              <p:cNvPr id="110" name="Ink 109">
                <a:extLst>
                  <a:ext uri="{FF2B5EF4-FFF2-40B4-BE49-F238E27FC236}">
                    <a16:creationId xmlns:a16="http://schemas.microsoft.com/office/drawing/2014/main" id="{06FB609B-733C-46B0-A64A-C994EF890AE3}"/>
                  </a:ext>
                </a:extLst>
              </p:cNvPr>
              <p:cNvPicPr/>
              <p:nvPr/>
            </p:nvPicPr>
            <p:blipFill>
              <a:blip r:embed="rId80"/>
              <a:stretch>
                <a:fillRect/>
              </a:stretch>
            </p:blipFill>
            <p:spPr>
              <a:xfrm>
                <a:off x="8213983" y="4823650"/>
                <a:ext cx="146520" cy="3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1">
            <p14:nvContentPartPr>
              <p14:cNvPr id="111" name="Ink 110">
                <a:extLst>
                  <a:ext uri="{FF2B5EF4-FFF2-40B4-BE49-F238E27FC236}">
                    <a16:creationId xmlns:a16="http://schemas.microsoft.com/office/drawing/2014/main" id="{C0ACB718-6BEA-4A34-B34F-74843FC963DA}"/>
                  </a:ext>
                </a:extLst>
              </p14:cNvPr>
              <p14:cNvContentPartPr/>
              <p14:nvPr/>
            </p14:nvContentPartPr>
            <p14:xfrm>
              <a:off x="8237743" y="4864690"/>
              <a:ext cx="17640" cy="207720"/>
            </p14:xfrm>
          </p:contentPart>
        </mc:Choice>
        <mc:Fallback xmlns="">
          <p:pic>
            <p:nvPicPr>
              <p:cNvPr id="111" name="Ink 110">
                <a:extLst>
                  <a:ext uri="{FF2B5EF4-FFF2-40B4-BE49-F238E27FC236}">
                    <a16:creationId xmlns:a16="http://schemas.microsoft.com/office/drawing/2014/main" id="{C0ACB718-6BEA-4A34-B34F-74843FC963DA}"/>
                  </a:ext>
                </a:extLst>
              </p:cNvPr>
              <p:cNvPicPr/>
              <p:nvPr/>
            </p:nvPicPr>
            <p:blipFill>
              <a:blip r:embed="rId82"/>
              <a:stretch>
                <a:fillRect/>
              </a:stretch>
            </p:blipFill>
            <p:spPr>
              <a:xfrm>
                <a:off x="8229103" y="4856050"/>
                <a:ext cx="35280" cy="22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3">
            <p14:nvContentPartPr>
              <p14:cNvPr id="112" name="Ink 111">
                <a:extLst>
                  <a:ext uri="{FF2B5EF4-FFF2-40B4-BE49-F238E27FC236}">
                    <a16:creationId xmlns:a16="http://schemas.microsoft.com/office/drawing/2014/main" id="{A39BE0DE-B991-45B8-B22C-6BF2C058EDE7}"/>
                  </a:ext>
                </a:extLst>
              </p14:cNvPr>
              <p14:cNvContentPartPr/>
              <p14:nvPr/>
            </p14:nvContentPartPr>
            <p14:xfrm>
              <a:off x="8273743" y="4954690"/>
              <a:ext cx="103680" cy="26640"/>
            </p14:xfrm>
          </p:contentPart>
        </mc:Choice>
        <mc:Fallback xmlns="">
          <p:pic>
            <p:nvPicPr>
              <p:cNvPr id="112" name="Ink 111">
                <a:extLst>
                  <a:ext uri="{FF2B5EF4-FFF2-40B4-BE49-F238E27FC236}">
                    <a16:creationId xmlns:a16="http://schemas.microsoft.com/office/drawing/2014/main" id="{A39BE0DE-B991-45B8-B22C-6BF2C058EDE7}"/>
                  </a:ext>
                </a:extLst>
              </p:cNvPr>
              <p:cNvPicPr/>
              <p:nvPr/>
            </p:nvPicPr>
            <p:blipFill>
              <a:blip r:embed="rId84"/>
              <a:stretch>
                <a:fillRect/>
              </a:stretch>
            </p:blipFill>
            <p:spPr>
              <a:xfrm>
                <a:off x="8264743" y="4945690"/>
                <a:ext cx="121320" cy="44280"/>
              </a:xfrm>
              <a:prstGeom prst="rect">
                <a:avLst/>
              </a:prstGeom>
            </p:spPr>
          </p:pic>
        </mc:Fallback>
      </mc:AlternateContent>
      <p:grpSp>
        <p:nvGrpSpPr>
          <p:cNvPr id="122" name="Group 121">
            <a:extLst>
              <a:ext uri="{FF2B5EF4-FFF2-40B4-BE49-F238E27FC236}">
                <a16:creationId xmlns:a16="http://schemas.microsoft.com/office/drawing/2014/main" id="{2BE33000-3CF3-4248-BC79-DDE4FDE129C1}"/>
              </a:ext>
            </a:extLst>
          </p:cNvPr>
          <p:cNvGrpSpPr/>
          <p:nvPr/>
        </p:nvGrpSpPr>
        <p:grpSpPr>
          <a:xfrm>
            <a:off x="6549343" y="4514410"/>
            <a:ext cx="1067040" cy="825120"/>
            <a:chOff x="6549343" y="4514410"/>
            <a:chExt cx="1067040" cy="825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5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1B917035-BFE6-4531-8CA1-D3CBDDFE2B91}"/>
                    </a:ext>
                  </a:extLst>
                </p14:cNvPr>
                <p14:cNvContentPartPr/>
                <p14:nvPr/>
              </p14:nvContentPartPr>
              <p14:xfrm>
                <a:off x="6569503" y="4538170"/>
                <a:ext cx="1046880" cy="3528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1B917035-BFE6-4531-8CA1-D3CBDDFE2B91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6560863" y="4529170"/>
                  <a:ext cx="1064520" cy="5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7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24D43DBF-07C8-46CE-8C55-1AF5BD9E0A56}"/>
                    </a:ext>
                  </a:extLst>
                </p14:cNvPr>
                <p14:cNvContentPartPr/>
                <p14:nvPr/>
              </p14:nvContentPartPr>
              <p14:xfrm>
                <a:off x="7053703" y="4514410"/>
                <a:ext cx="133920" cy="13752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24D43DBF-07C8-46CE-8C55-1AF5BD9E0A56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7044703" y="4505770"/>
                  <a:ext cx="151560" cy="15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9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8C3F0200-81B7-493C-A5C9-5CA5403DEC4C}"/>
                    </a:ext>
                  </a:extLst>
                </p14:cNvPr>
                <p14:cNvContentPartPr/>
                <p14:nvPr/>
              </p14:nvContentPartPr>
              <p14:xfrm>
                <a:off x="6549343" y="4536010"/>
                <a:ext cx="845280" cy="80352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8C3F0200-81B7-493C-A5C9-5CA5403DEC4C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6540703" y="4527010"/>
                  <a:ext cx="862920" cy="82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1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0B3CCCE2-C934-4937-8D5D-1FE615A642B2}"/>
                    </a:ext>
                  </a:extLst>
                </p14:cNvPr>
                <p14:cNvContentPartPr/>
                <p14:nvPr/>
              </p14:nvContentPartPr>
              <p14:xfrm>
                <a:off x="6855343" y="4823650"/>
                <a:ext cx="158400" cy="14724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0B3CCCE2-C934-4937-8D5D-1FE615A642B2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6846703" y="4814650"/>
                  <a:ext cx="176040" cy="16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3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B7C49A00-9D35-4987-8BD9-5AF076D849D3}"/>
                    </a:ext>
                  </a:extLst>
                </p14:cNvPr>
                <p14:cNvContentPartPr/>
                <p14:nvPr/>
              </p14:nvContentPartPr>
              <p14:xfrm>
                <a:off x="6789823" y="5137930"/>
                <a:ext cx="183960" cy="14940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B7C49A00-9D35-4987-8BD9-5AF076D849D3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6781183" y="5128930"/>
                  <a:ext cx="201600" cy="16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5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F193C380-79E5-48F0-B7E8-F6D1DE580A42}"/>
                    </a:ext>
                  </a:extLst>
                </p14:cNvPr>
                <p14:cNvContentPartPr/>
                <p14:nvPr/>
              </p14:nvContentPartPr>
              <p14:xfrm>
                <a:off x="7562383" y="4641130"/>
                <a:ext cx="21960" cy="34560"/>
              </p14:xfrm>
            </p:contentPart>
          </mc:Choice>
          <mc:Fallback xmlns=""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F193C380-79E5-48F0-B7E8-F6D1DE580A42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7553383" y="4632490"/>
                  <a:ext cx="39600" cy="5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7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6DEB5235-0577-4DC2-BF00-82DA1ED0EB1F}"/>
                    </a:ext>
                  </a:extLst>
                </p14:cNvPr>
                <p14:cNvContentPartPr/>
                <p14:nvPr/>
              </p14:nvContentPartPr>
              <p14:xfrm>
                <a:off x="7546903" y="4767130"/>
                <a:ext cx="4680" cy="63000"/>
              </p14:xfrm>
            </p:contentPart>
          </mc:Choice>
          <mc:Fallback xmlns=""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6DEB5235-0577-4DC2-BF00-82DA1ED0EB1F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7538263" y="4758490"/>
                  <a:ext cx="22320" cy="8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9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5C25F6E3-E75D-49DE-B63C-D774CA5CEB54}"/>
                    </a:ext>
                  </a:extLst>
                </p14:cNvPr>
                <p14:cNvContentPartPr/>
                <p14:nvPr/>
              </p14:nvContentPartPr>
              <p14:xfrm>
                <a:off x="7510543" y="4927330"/>
                <a:ext cx="2520" cy="33480"/>
              </p14:xfrm>
            </p:contentPart>
          </mc:Choice>
          <mc:Fallback xmlns=""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5C25F6E3-E75D-49DE-B63C-D774CA5CEB54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7501543" y="4918330"/>
                  <a:ext cx="20160" cy="5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1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15AF10C1-0ECC-4478-B095-F72C5E8F1198}"/>
                    </a:ext>
                  </a:extLst>
                </p14:cNvPr>
                <p14:cNvContentPartPr/>
                <p14:nvPr/>
              </p14:nvContentPartPr>
              <p14:xfrm>
                <a:off x="7471663" y="5067370"/>
                <a:ext cx="15840" cy="62640"/>
              </p14:xfrm>
            </p:contentPart>
          </mc:Choice>
          <mc:Fallback xmlns=""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15AF10C1-0ECC-4478-B095-F72C5E8F1198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7463023" y="5058370"/>
                  <a:ext cx="33480" cy="8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3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417E985F-1BFE-4D30-AB02-3A005F467538}"/>
                    </a:ext>
                  </a:extLst>
                </p14:cNvPr>
                <p14:cNvContentPartPr/>
                <p14:nvPr/>
              </p14:nvContentPartPr>
              <p14:xfrm>
                <a:off x="7418023" y="5216050"/>
                <a:ext cx="10080" cy="67320"/>
              </p14:xfrm>
            </p:contentPart>
          </mc:Choice>
          <mc:Fallback xmlns=""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417E985F-1BFE-4D30-AB02-3A005F467538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7409023" y="5207410"/>
                  <a:ext cx="27720" cy="8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5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F10F1E55-B01B-4FD8-A223-9038D5FF8A37}"/>
                    </a:ext>
                  </a:extLst>
                </p14:cNvPr>
                <p14:cNvContentPartPr/>
                <p14:nvPr/>
              </p14:nvContentPartPr>
              <p14:xfrm>
                <a:off x="7459063" y="4840210"/>
                <a:ext cx="37080" cy="121320"/>
              </p14:xfrm>
            </p:contentPart>
          </mc:Choice>
          <mc:Fallback xmlns=""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F10F1E55-B01B-4FD8-A223-9038D5FF8A37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7450423" y="4831570"/>
                  <a:ext cx="54720" cy="13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7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AC7F66DA-507C-45F2-B2D8-5B39EE9E75CD}"/>
                    </a:ext>
                  </a:extLst>
                </p14:cNvPr>
                <p14:cNvContentPartPr/>
                <p14:nvPr/>
              </p14:nvContentPartPr>
              <p14:xfrm>
                <a:off x="7508383" y="4824730"/>
                <a:ext cx="88200" cy="145800"/>
              </p14:xfrm>
            </p:contentPart>
          </mc:Choice>
          <mc:Fallback xmlns=""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AC7F66DA-507C-45F2-B2D8-5B39EE9E75CD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7499383" y="4816090"/>
                  <a:ext cx="105840" cy="16344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63" name="Oval 62">
            <a:extLst>
              <a:ext uri="{FF2B5EF4-FFF2-40B4-BE49-F238E27FC236}">
                <a16:creationId xmlns:a16="http://schemas.microsoft.com/office/drawing/2014/main" id="{E48CDF17-1644-44AD-8BE1-69B39501DFEC}"/>
              </a:ext>
            </a:extLst>
          </p:cNvPr>
          <p:cNvSpPr/>
          <p:nvPr/>
        </p:nvSpPr>
        <p:spPr>
          <a:xfrm>
            <a:off x="130027" y="2815966"/>
            <a:ext cx="515155" cy="37348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2159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F1C18-745C-495F-97C6-EF2844AC7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974896"/>
            <a:ext cx="10515600" cy="883104"/>
          </a:xfrm>
        </p:spPr>
        <p:txBody>
          <a:bodyPr/>
          <a:lstStyle/>
          <a:p>
            <a:r>
              <a:rPr lang="en-US" dirty="0"/>
              <a:t>2018 Exam 1 Q5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3B560E-EDD5-4015-8366-C9AC0983E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91091"/>
            <a:ext cx="12192000" cy="5866947"/>
          </a:xfrm>
        </p:spPr>
        <p:txBody>
          <a:bodyPr/>
          <a:lstStyle/>
          <a:p>
            <a:r>
              <a:rPr lang="en-US" dirty="0"/>
              <a:t>The directed network below shows the sequence of 11 activities that are needed to complete a project.</a:t>
            </a:r>
          </a:p>
          <a:p>
            <a:r>
              <a:rPr lang="en-US" dirty="0"/>
              <a:t>The time, in weeks, that it takes to complete each activity is also shown.</a:t>
            </a:r>
          </a:p>
          <a:p>
            <a:r>
              <a:rPr lang="en-US" dirty="0"/>
              <a:t>How many of these activities could be delayed without affecting the minimum completion time of the project?</a:t>
            </a:r>
          </a:p>
          <a:p>
            <a:r>
              <a:rPr lang="en-US" dirty="0"/>
              <a:t>A. 3</a:t>
            </a:r>
          </a:p>
          <a:p>
            <a:r>
              <a:rPr lang="en-US" dirty="0"/>
              <a:t>B. 4</a:t>
            </a:r>
          </a:p>
          <a:p>
            <a:r>
              <a:rPr lang="en-US" dirty="0"/>
              <a:t>C. 5</a:t>
            </a:r>
          </a:p>
          <a:p>
            <a:r>
              <a:rPr lang="en-US" dirty="0"/>
              <a:t>D. 6</a:t>
            </a:r>
          </a:p>
          <a:p>
            <a:r>
              <a:rPr lang="en-US" dirty="0"/>
              <a:t>E. 7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0EB9648-6D5A-4BE9-9347-9309B924AF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3342" y="2766604"/>
            <a:ext cx="6553744" cy="2747901"/>
          </a:xfrm>
          <a:prstGeom prst="rect">
            <a:avLst/>
          </a:prstGeom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9085E340-A03A-4623-B72C-63EB531EDC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263347"/>
              </p:ext>
            </p:extLst>
          </p:nvPr>
        </p:nvGraphicFramePr>
        <p:xfrm>
          <a:off x="9405254" y="3493831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DE6A6D29-900F-41EB-AF89-5A37BD7747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363748"/>
              </p:ext>
            </p:extLst>
          </p:nvPr>
        </p:nvGraphicFramePr>
        <p:xfrm>
          <a:off x="2851510" y="3708885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0" name="Table 6">
            <a:extLst>
              <a:ext uri="{FF2B5EF4-FFF2-40B4-BE49-F238E27FC236}">
                <a16:creationId xmlns:a16="http://schemas.microsoft.com/office/drawing/2014/main" id="{6E98B4E0-1FDA-4DCA-9EEF-675A54E45F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8392753"/>
              </p:ext>
            </p:extLst>
          </p:nvPr>
        </p:nvGraphicFramePr>
        <p:xfrm>
          <a:off x="4415968" y="2656341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1" name="Table 6">
            <a:extLst>
              <a:ext uri="{FF2B5EF4-FFF2-40B4-BE49-F238E27FC236}">
                <a16:creationId xmlns:a16="http://schemas.microsoft.com/office/drawing/2014/main" id="{DA581002-0372-4000-B7A5-5F6605146C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82264"/>
              </p:ext>
            </p:extLst>
          </p:nvPr>
        </p:nvGraphicFramePr>
        <p:xfrm>
          <a:off x="6364511" y="2613039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2" name="Table 6">
            <a:extLst>
              <a:ext uri="{FF2B5EF4-FFF2-40B4-BE49-F238E27FC236}">
                <a16:creationId xmlns:a16="http://schemas.microsoft.com/office/drawing/2014/main" id="{57D8C299-D355-4387-824F-D9A8F5943B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201277"/>
              </p:ext>
            </p:extLst>
          </p:nvPr>
        </p:nvGraphicFramePr>
        <p:xfrm>
          <a:off x="4490290" y="5244462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3" name="Table 6">
            <a:extLst>
              <a:ext uri="{FF2B5EF4-FFF2-40B4-BE49-F238E27FC236}">
                <a16:creationId xmlns:a16="http://schemas.microsoft.com/office/drawing/2014/main" id="{D38D87EA-D09C-4991-963C-1236058A7F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2797638"/>
              </p:ext>
            </p:extLst>
          </p:nvPr>
        </p:nvGraphicFramePr>
        <p:xfrm>
          <a:off x="6349997" y="5285667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4" name="Table 6">
            <a:extLst>
              <a:ext uri="{FF2B5EF4-FFF2-40B4-BE49-F238E27FC236}">
                <a16:creationId xmlns:a16="http://schemas.microsoft.com/office/drawing/2014/main" id="{AF60A5D6-18CD-4495-8BEE-B2085700C6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576814"/>
              </p:ext>
            </p:extLst>
          </p:nvPr>
        </p:nvGraphicFramePr>
        <p:xfrm>
          <a:off x="7946568" y="4368604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5" name="Table 6">
            <a:extLst>
              <a:ext uri="{FF2B5EF4-FFF2-40B4-BE49-F238E27FC236}">
                <a16:creationId xmlns:a16="http://schemas.microsoft.com/office/drawing/2014/main" id="{9B1235F1-066F-418F-802F-13C4C52C9E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654881"/>
              </p:ext>
            </p:extLst>
          </p:nvPr>
        </p:nvGraphicFramePr>
        <p:xfrm>
          <a:off x="5929081" y="4074645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EFE051D4-64BF-4DC9-B2A6-987E60610A2D}"/>
              </a:ext>
            </a:extLst>
          </p:cNvPr>
          <p:cNvSpPr txBox="1"/>
          <p:nvPr/>
        </p:nvSpPr>
        <p:spPr>
          <a:xfrm>
            <a:off x="5947496" y="3033961"/>
            <a:ext cx="4170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496FD77-1C53-47FE-9742-A34CBC1E6CF2}"/>
              </a:ext>
            </a:extLst>
          </p:cNvPr>
          <p:cNvSpPr txBox="1"/>
          <p:nvPr/>
        </p:nvSpPr>
        <p:spPr>
          <a:xfrm>
            <a:off x="6245584" y="3259608"/>
            <a:ext cx="6487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6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F0B9629A-412D-463C-9784-9B6B83ACEA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46043" y="3103466"/>
            <a:ext cx="1267002" cy="1286054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89081A7F-C41D-42AA-B4A7-DBBD9BDD50A8}"/>
              </a:ext>
            </a:extLst>
          </p:cNvPr>
          <p:cNvSpPr txBox="1"/>
          <p:nvPr/>
        </p:nvSpPr>
        <p:spPr>
          <a:xfrm>
            <a:off x="7535946" y="3955935"/>
            <a:ext cx="6487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B0764E1-B746-4BE6-B11E-BE10477C277A}"/>
              </a:ext>
            </a:extLst>
          </p:cNvPr>
          <p:cNvSpPr txBox="1"/>
          <p:nvPr/>
        </p:nvSpPr>
        <p:spPr>
          <a:xfrm>
            <a:off x="6308080" y="4614968"/>
            <a:ext cx="6487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EEC01A1-CA68-4778-B0B4-AF79193F3650}"/>
              </a:ext>
            </a:extLst>
          </p:cNvPr>
          <p:cNvSpPr txBox="1"/>
          <p:nvPr/>
        </p:nvSpPr>
        <p:spPr>
          <a:xfrm>
            <a:off x="6040160" y="5064760"/>
            <a:ext cx="6487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AEDFA2A-D0F6-47C9-9EAD-5EAB95E6689E}"/>
              </a:ext>
            </a:extLst>
          </p:cNvPr>
          <p:cNvSpPr txBox="1"/>
          <p:nvPr/>
        </p:nvSpPr>
        <p:spPr>
          <a:xfrm>
            <a:off x="8101613" y="4047063"/>
            <a:ext cx="6487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A5BC0E6-DFEE-4815-99BB-CBC53FC0CCE4}"/>
              </a:ext>
            </a:extLst>
          </p:cNvPr>
          <p:cNvSpPr txBox="1"/>
          <p:nvPr/>
        </p:nvSpPr>
        <p:spPr>
          <a:xfrm>
            <a:off x="7990111" y="3483249"/>
            <a:ext cx="6487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BA6009D-D1B0-4F7F-B682-02A643EAEEA6}"/>
              </a:ext>
            </a:extLst>
          </p:cNvPr>
          <p:cNvSpPr txBox="1"/>
          <p:nvPr/>
        </p:nvSpPr>
        <p:spPr>
          <a:xfrm>
            <a:off x="6574072" y="3208470"/>
            <a:ext cx="7275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00B050"/>
                </a:solidFill>
              </a:rPr>
              <a:t>10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0F0863E-A0C1-40BD-B1A7-648B89441B5B}"/>
              </a:ext>
            </a:extLst>
          </p:cNvPr>
          <p:cNvSpPr txBox="1"/>
          <p:nvPr/>
        </p:nvSpPr>
        <p:spPr>
          <a:xfrm>
            <a:off x="6785427" y="4869381"/>
            <a:ext cx="7275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00B050"/>
                </a:solidFill>
              </a:rPr>
              <a:t>10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C426851-9829-478E-BDCC-4B36DE276944}"/>
              </a:ext>
            </a:extLst>
          </p:cNvPr>
          <p:cNvSpPr txBox="1"/>
          <p:nvPr/>
        </p:nvSpPr>
        <p:spPr>
          <a:xfrm>
            <a:off x="5825690" y="3726762"/>
            <a:ext cx="7275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00B050"/>
                </a:solidFill>
              </a:rPr>
              <a:t>7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1A9F849-50DC-4406-A81F-D8F687BCAE04}"/>
              </a:ext>
            </a:extLst>
          </p:cNvPr>
          <p:cNvSpPr txBox="1"/>
          <p:nvPr/>
        </p:nvSpPr>
        <p:spPr>
          <a:xfrm>
            <a:off x="5617672" y="3588612"/>
            <a:ext cx="7275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00B050"/>
                </a:solidFill>
              </a:rPr>
              <a:t>8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CB91692-6402-417E-ABFC-E14D90B5F252}"/>
              </a:ext>
            </a:extLst>
          </p:cNvPr>
          <p:cNvSpPr txBox="1"/>
          <p:nvPr/>
        </p:nvSpPr>
        <p:spPr>
          <a:xfrm>
            <a:off x="5513631" y="4121161"/>
            <a:ext cx="7275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3B0EDF3-44E0-4B12-B50C-1866834CEC90}"/>
              </a:ext>
            </a:extLst>
          </p:cNvPr>
          <p:cNvSpPr txBox="1"/>
          <p:nvPr/>
        </p:nvSpPr>
        <p:spPr>
          <a:xfrm>
            <a:off x="5218907" y="3123853"/>
            <a:ext cx="7275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69918B6-E450-4FAD-A880-08F5B1383EE6}"/>
              </a:ext>
            </a:extLst>
          </p:cNvPr>
          <p:cNvSpPr txBox="1"/>
          <p:nvPr/>
        </p:nvSpPr>
        <p:spPr>
          <a:xfrm>
            <a:off x="5332122" y="5129031"/>
            <a:ext cx="7275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00B050"/>
                </a:solidFill>
              </a:rPr>
              <a:t>9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E0DF267-F8F7-444D-BBD5-A32DBF23E320}"/>
              </a:ext>
            </a:extLst>
          </p:cNvPr>
          <p:cNvSpPr txBox="1"/>
          <p:nvPr/>
        </p:nvSpPr>
        <p:spPr>
          <a:xfrm>
            <a:off x="4202866" y="4156672"/>
            <a:ext cx="7275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00B050"/>
                </a:solidFill>
              </a:rPr>
              <a:t>5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24F3259-ED5D-4E1F-8114-0F2B2543061D}"/>
              </a:ext>
            </a:extLst>
          </p:cNvPr>
          <p:cNvSpPr txBox="1"/>
          <p:nvPr/>
        </p:nvSpPr>
        <p:spPr>
          <a:xfrm>
            <a:off x="4273556" y="3524565"/>
            <a:ext cx="7275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00B050"/>
                </a:solidFill>
              </a:rPr>
              <a:t>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E47AC04-9B69-4762-8FD6-DF59D00E9C83}"/>
              </a:ext>
            </a:extLst>
          </p:cNvPr>
          <p:cNvSpPr txBox="1"/>
          <p:nvPr/>
        </p:nvSpPr>
        <p:spPr>
          <a:xfrm>
            <a:off x="4599223" y="3968148"/>
            <a:ext cx="7275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00B050"/>
                </a:solidFill>
              </a:rPr>
              <a:t>0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825A8847-9F8A-4734-A7E5-DBFB6F965C4E}"/>
                  </a:ext>
                </a:extLst>
              </p14:cNvPr>
              <p14:cNvContentPartPr/>
              <p14:nvPr/>
            </p14:nvContentPartPr>
            <p14:xfrm>
              <a:off x="4426189" y="3009480"/>
              <a:ext cx="4989600" cy="942840"/>
            </p14:xfrm>
          </p:contentPart>
        </mc:Choice>
        <mc:Fallback xmlns=""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825A8847-9F8A-4734-A7E5-DBFB6F965C4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390189" y="2937480"/>
                <a:ext cx="5061240" cy="108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9" name="Ink 38">
                <a:extLst>
                  <a:ext uri="{FF2B5EF4-FFF2-40B4-BE49-F238E27FC236}">
                    <a16:creationId xmlns:a16="http://schemas.microsoft.com/office/drawing/2014/main" id="{2C62D2E5-1BA2-4958-B1A2-50CCAEC09903}"/>
                  </a:ext>
                </a:extLst>
              </p14:cNvPr>
              <p14:cNvContentPartPr/>
              <p14:nvPr/>
            </p14:nvContentPartPr>
            <p14:xfrm>
              <a:off x="4423669" y="3931080"/>
              <a:ext cx="3924720" cy="1186920"/>
            </p14:xfrm>
          </p:contentPart>
        </mc:Choice>
        <mc:Fallback xmlns="">
          <p:pic>
            <p:nvPicPr>
              <p:cNvPr id="39" name="Ink 38">
                <a:extLst>
                  <a:ext uri="{FF2B5EF4-FFF2-40B4-BE49-F238E27FC236}">
                    <a16:creationId xmlns:a16="http://schemas.microsoft.com/office/drawing/2014/main" id="{2C62D2E5-1BA2-4958-B1A2-50CCAEC0990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387669" y="3859440"/>
                <a:ext cx="3996360" cy="1330560"/>
              </a:xfrm>
              <a:prstGeom prst="rect">
                <a:avLst/>
              </a:prstGeom>
            </p:spPr>
          </p:pic>
        </mc:Fallback>
      </mc:AlternateContent>
      <p:sp>
        <p:nvSpPr>
          <p:cNvPr id="40" name="Oval 39">
            <a:extLst>
              <a:ext uri="{FF2B5EF4-FFF2-40B4-BE49-F238E27FC236}">
                <a16:creationId xmlns:a16="http://schemas.microsoft.com/office/drawing/2014/main" id="{B35A14A4-7C53-4875-9BF6-EB4ECCA9A987}"/>
              </a:ext>
            </a:extLst>
          </p:cNvPr>
          <p:cNvSpPr/>
          <p:nvPr/>
        </p:nvSpPr>
        <p:spPr>
          <a:xfrm>
            <a:off x="149927" y="3442196"/>
            <a:ext cx="515155" cy="37348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28934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1" grpId="0"/>
      <p:bldP spid="22" grpId="0"/>
      <p:bldP spid="23" grpId="0"/>
      <p:bldP spid="24" grpId="0"/>
      <p:bldP spid="25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4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9DA71-1194-4B8D-A3C0-FFDA1DF9E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105525"/>
            <a:ext cx="10515600" cy="752475"/>
          </a:xfrm>
        </p:spPr>
        <p:txBody>
          <a:bodyPr/>
          <a:lstStyle/>
          <a:p>
            <a:r>
              <a:rPr lang="en-US" dirty="0"/>
              <a:t>2016 Exam 1 Q7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20C56-12B4-4F98-A64A-877E38E87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35" y="428302"/>
            <a:ext cx="12192000" cy="5876471"/>
          </a:xfrm>
        </p:spPr>
        <p:txBody>
          <a:bodyPr/>
          <a:lstStyle/>
          <a:p>
            <a:r>
              <a:rPr lang="en-US" dirty="0"/>
              <a:t>The directed graph below shows the sequence of activities required to complete a project. All times are in hours.</a:t>
            </a:r>
          </a:p>
          <a:p>
            <a:r>
              <a:rPr lang="en-US" dirty="0"/>
              <a:t>There is one critical path for this project.</a:t>
            </a:r>
          </a:p>
          <a:p>
            <a:r>
              <a:rPr lang="en-US" dirty="0"/>
              <a:t>Three critical paths would exist if the duration of activity</a:t>
            </a:r>
          </a:p>
          <a:p>
            <a:r>
              <a:rPr lang="en-US" dirty="0"/>
              <a:t>A. I were reduced by two hours.</a:t>
            </a:r>
          </a:p>
          <a:p>
            <a:r>
              <a:rPr lang="en-US" dirty="0"/>
              <a:t>B. E were reduced by one hour.</a:t>
            </a:r>
          </a:p>
          <a:p>
            <a:r>
              <a:rPr lang="en-US" dirty="0"/>
              <a:t>C. G were increased by six hours.</a:t>
            </a:r>
          </a:p>
          <a:p>
            <a:r>
              <a:rPr lang="en-US" dirty="0"/>
              <a:t>D. K were increased by two hours.</a:t>
            </a:r>
          </a:p>
          <a:p>
            <a:r>
              <a:rPr lang="en-US" dirty="0"/>
              <a:t>E. F were increased by two hours.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BC8EF55-8893-496E-A07C-5CAA74740D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9069" y="2847709"/>
            <a:ext cx="6647015" cy="2540000"/>
          </a:xfrm>
          <a:prstGeom prst="rect">
            <a:avLst/>
          </a:prstGeom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8DF3CB4C-50F1-4CB7-909F-623810DEBA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214213"/>
              </p:ext>
            </p:extLst>
          </p:nvPr>
        </p:nvGraphicFramePr>
        <p:xfrm>
          <a:off x="11014253" y="3595431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AA443CE-F821-41F0-8D0F-E9E81B65F9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425334"/>
              </p:ext>
            </p:extLst>
          </p:nvPr>
        </p:nvGraphicFramePr>
        <p:xfrm>
          <a:off x="6531425" y="2622006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7444529B-D8C8-4EF4-B15A-5450F75F94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932812"/>
              </p:ext>
            </p:extLst>
          </p:nvPr>
        </p:nvGraphicFramePr>
        <p:xfrm>
          <a:off x="8940796" y="2761614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C77CDE3A-3010-492E-9482-832696FBDE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53013"/>
              </p:ext>
            </p:extLst>
          </p:nvPr>
        </p:nvGraphicFramePr>
        <p:xfrm>
          <a:off x="9913254" y="4263088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0" name="Table 6">
            <a:extLst>
              <a:ext uri="{FF2B5EF4-FFF2-40B4-BE49-F238E27FC236}">
                <a16:creationId xmlns:a16="http://schemas.microsoft.com/office/drawing/2014/main" id="{4758F9A1-E888-488E-9710-0CC3EA8A01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35279"/>
              </p:ext>
            </p:extLst>
          </p:nvPr>
        </p:nvGraphicFramePr>
        <p:xfrm>
          <a:off x="8940796" y="5103104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1" name="Table 6">
            <a:extLst>
              <a:ext uri="{FF2B5EF4-FFF2-40B4-BE49-F238E27FC236}">
                <a16:creationId xmlns:a16="http://schemas.microsoft.com/office/drawing/2014/main" id="{B3C606A3-A67B-4F1A-BC30-6726053D76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376570"/>
              </p:ext>
            </p:extLst>
          </p:nvPr>
        </p:nvGraphicFramePr>
        <p:xfrm>
          <a:off x="6654017" y="5205715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2" name="Table 6">
            <a:extLst>
              <a:ext uri="{FF2B5EF4-FFF2-40B4-BE49-F238E27FC236}">
                <a16:creationId xmlns:a16="http://schemas.microsoft.com/office/drawing/2014/main" id="{89D6CC61-50FC-44F2-874B-44B4A02272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474562"/>
              </p:ext>
            </p:extLst>
          </p:nvPr>
        </p:nvGraphicFramePr>
        <p:xfrm>
          <a:off x="5257800" y="4286795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3" name="Table 6">
            <a:extLst>
              <a:ext uri="{FF2B5EF4-FFF2-40B4-BE49-F238E27FC236}">
                <a16:creationId xmlns:a16="http://schemas.microsoft.com/office/drawing/2014/main" id="{8BD04D9B-B690-484B-94A7-8C45845E1B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800595"/>
              </p:ext>
            </p:extLst>
          </p:nvPr>
        </p:nvGraphicFramePr>
        <p:xfrm>
          <a:off x="6654017" y="3595431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4" name="Table 6">
            <a:extLst>
              <a:ext uri="{FF2B5EF4-FFF2-40B4-BE49-F238E27FC236}">
                <a16:creationId xmlns:a16="http://schemas.microsoft.com/office/drawing/2014/main" id="{FDA432A6-2656-4ECD-AF51-C1FFD1E4B9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410478"/>
              </p:ext>
            </p:extLst>
          </p:nvPr>
        </p:nvGraphicFramePr>
        <p:xfrm>
          <a:off x="8186054" y="3701599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pic>
        <p:nvPicPr>
          <p:cNvPr id="15" name="Picture 14">
            <a:extLst>
              <a:ext uri="{FF2B5EF4-FFF2-40B4-BE49-F238E27FC236}">
                <a16:creationId xmlns:a16="http://schemas.microsoft.com/office/drawing/2014/main" id="{D4673440-897F-4B73-A59E-FDEB3CAD1C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52276" y="1251849"/>
            <a:ext cx="1267002" cy="1286054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48E2D85C-64C9-47D6-B8C7-ECD77BA60CB4}"/>
              </a:ext>
            </a:extLst>
          </p:cNvPr>
          <p:cNvSpPr txBox="1"/>
          <p:nvPr/>
        </p:nvSpPr>
        <p:spPr>
          <a:xfrm>
            <a:off x="8545930" y="2903868"/>
            <a:ext cx="2993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9BE68F-24DD-42D5-82AC-ED161F445F6F}"/>
              </a:ext>
            </a:extLst>
          </p:cNvPr>
          <p:cNvSpPr txBox="1"/>
          <p:nvPr/>
        </p:nvSpPr>
        <p:spPr>
          <a:xfrm>
            <a:off x="8532577" y="3181872"/>
            <a:ext cx="2993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9EB88F9-B318-4D8E-9B84-70AA9EA0A261}"/>
              </a:ext>
            </a:extLst>
          </p:cNvPr>
          <p:cNvSpPr txBox="1"/>
          <p:nvPr/>
        </p:nvSpPr>
        <p:spPr>
          <a:xfrm>
            <a:off x="9871387" y="3679968"/>
            <a:ext cx="4482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1F197AC-CA00-493C-8E20-B040B32A2BAB}"/>
              </a:ext>
            </a:extLst>
          </p:cNvPr>
          <p:cNvSpPr txBox="1"/>
          <p:nvPr/>
        </p:nvSpPr>
        <p:spPr>
          <a:xfrm>
            <a:off x="7862594" y="3849204"/>
            <a:ext cx="2993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32A5525-A623-40CC-A982-F831D39459EC}"/>
              </a:ext>
            </a:extLst>
          </p:cNvPr>
          <p:cNvSpPr txBox="1"/>
          <p:nvPr/>
        </p:nvSpPr>
        <p:spPr>
          <a:xfrm>
            <a:off x="8186054" y="4246565"/>
            <a:ext cx="2993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76314D3-D230-48A0-8B79-4103875F5511}"/>
              </a:ext>
            </a:extLst>
          </p:cNvPr>
          <p:cNvSpPr txBox="1"/>
          <p:nvPr/>
        </p:nvSpPr>
        <p:spPr>
          <a:xfrm>
            <a:off x="9448913" y="3793787"/>
            <a:ext cx="2993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1D502B8-8B58-4974-AF4E-078AEE68CA9B}"/>
              </a:ext>
            </a:extLst>
          </p:cNvPr>
          <p:cNvSpPr txBox="1"/>
          <p:nvPr/>
        </p:nvSpPr>
        <p:spPr>
          <a:xfrm>
            <a:off x="9448913" y="4145971"/>
            <a:ext cx="4318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11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1FE7746-7DBC-4BA9-A62E-7C1E4952BC25}"/>
              </a:ext>
            </a:extLst>
          </p:cNvPr>
          <p:cNvSpPr txBox="1"/>
          <p:nvPr/>
        </p:nvSpPr>
        <p:spPr>
          <a:xfrm>
            <a:off x="7495849" y="5009246"/>
            <a:ext cx="4172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71DDFDB-FE23-459F-A71E-CD55765F2742}"/>
              </a:ext>
            </a:extLst>
          </p:cNvPr>
          <p:cNvSpPr txBox="1"/>
          <p:nvPr/>
        </p:nvSpPr>
        <p:spPr>
          <a:xfrm>
            <a:off x="6993677" y="4755061"/>
            <a:ext cx="4172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00B050"/>
                </a:solidFill>
              </a:rPr>
              <a:t>9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85F85F8-A286-4659-BAAF-F25C8069437A}"/>
              </a:ext>
            </a:extLst>
          </p:cNvPr>
          <p:cNvSpPr txBox="1"/>
          <p:nvPr/>
        </p:nvSpPr>
        <p:spPr>
          <a:xfrm flipH="1">
            <a:off x="6210707" y="4286795"/>
            <a:ext cx="9353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6EC99F5-3745-4479-8FF2-098628B285B2}"/>
              </a:ext>
            </a:extLst>
          </p:cNvPr>
          <p:cNvSpPr txBox="1"/>
          <p:nvPr/>
        </p:nvSpPr>
        <p:spPr>
          <a:xfrm>
            <a:off x="7146077" y="4022095"/>
            <a:ext cx="4172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2FAA7DE-BF63-47CA-8E72-5D5BDF21EEE7}"/>
              </a:ext>
            </a:extLst>
          </p:cNvPr>
          <p:cNvSpPr txBox="1"/>
          <p:nvPr/>
        </p:nvSpPr>
        <p:spPr>
          <a:xfrm>
            <a:off x="7546651" y="3550559"/>
            <a:ext cx="4172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6124C2C-B266-4850-AA20-3E3734530EC2}"/>
              </a:ext>
            </a:extLst>
          </p:cNvPr>
          <p:cNvSpPr txBox="1"/>
          <p:nvPr/>
        </p:nvSpPr>
        <p:spPr>
          <a:xfrm flipH="1">
            <a:off x="5767780" y="3624304"/>
            <a:ext cx="9353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3ECD841-4585-4425-9972-742E8BF323CA}"/>
              </a:ext>
            </a:extLst>
          </p:cNvPr>
          <p:cNvSpPr txBox="1"/>
          <p:nvPr/>
        </p:nvSpPr>
        <p:spPr>
          <a:xfrm flipH="1">
            <a:off x="6087597" y="4018065"/>
            <a:ext cx="9353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00B050"/>
                </a:solidFill>
              </a:rPr>
              <a:t>0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AFD6AD84-9084-4309-897C-46AE5E021639}"/>
                  </a:ext>
                </a:extLst>
              </p14:cNvPr>
              <p14:cNvContentPartPr/>
              <p14:nvPr/>
            </p14:nvContentPartPr>
            <p14:xfrm>
              <a:off x="5766257" y="4053840"/>
              <a:ext cx="1113120" cy="10800"/>
            </p14:xfrm>
          </p:contentPart>
        </mc:Choice>
        <mc:Fallback xmlns=""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AFD6AD84-9084-4309-897C-46AE5E02163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712617" y="3945840"/>
                <a:ext cx="1220760" cy="22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AD15B87B-AFDD-470A-BB29-087A21000EBC}"/>
                  </a:ext>
                </a:extLst>
              </p14:cNvPr>
              <p14:cNvContentPartPr/>
              <p14:nvPr/>
            </p14:nvContentPartPr>
            <p14:xfrm>
              <a:off x="6988457" y="3164640"/>
              <a:ext cx="2148480" cy="873720"/>
            </p14:xfrm>
          </p:contentPart>
        </mc:Choice>
        <mc:Fallback xmlns=""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AD15B87B-AFDD-470A-BB29-087A21000EB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934817" y="3056640"/>
                <a:ext cx="2256120" cy="108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A4DFAB33-2F80-4D69-9882-59C1930DA80C}"/>
                  </a:ext>
                </a:extLst>
              </p14:cNvPr>
              <p14:cNvContentPartPr/>
              <p14:nvPr/>
            </p14:nvContentPartPr>
            <p14:xfrm>
              <a:off x="9222617" y="3099480"/>
              <a:ext cx="710280" cy="886680"/>
            </p14:xfrm>
          </p:contentPart>
        </mc:Choice>
        <mc:Fallback xmlns=""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A4DFAB33-2F80-4D69-9882-59C1930DA80C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168977" y="2991840"/>
                <a:ext cx="817920" cy="110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87E412A5-4B4C-4A6A-B054-9DF97F4666BC}"/>
                  </a:ext>
                </a:extLst>
              </p14:cNvPr>
              <p14:cNvContentPartPr/>
              <p14:nvPr/>
            </p14:nvContentPartPr>
            <p14:xfrm>
              <a:off x="10017137" y="4011360"/>
              <a:ext cx="1268640" cy="29880"/>
            </p14:xfrm>
          </p:contentPart>
        </mc:Choice>
        <mc:Fallback xmlns=""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87E412A5-4B4C-4A6A-B054-9DF97F4666BC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9963137" y="3903720"/>
                <a:ext cx="1376280" cy="245520"/>
              </a:xfrm>
              <a:prstGeom prst="rect">
                <a:avLst/>
              </a:prstGeom>
            </p:spPr>
          </p:pic>
        </mc:Fallback>
      </mc:AlternateContent>
      <p:sp>
        <p:nvSpPr>
          <p:cNvPr id="36" name="Oval 35">
            <a:extLst>
              <a:ext uri="{FF2B5EF4-FFF2-40B4-BE49-F238E27FC236}">
                <a16:creationId xmlns:a16="http://schemas.microsoft.com/office/drawing/2014/main" id="{03E8D39E-5312-4D44-9A64-AF4701774256}"/>
              </a:ext>
            </a:extLst>
          </p:cNvPr>
          <p:cNvSpPr/>
          <p:nvPr/>
        </p:nvSpPr>
        <p:spPr>
          <a:xfrm>
            <a:off x="222324" y="2893426"/>
            <a:ext cx="515155" cy="37348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089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23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EFBD6-83C8-404D-AB25-18EFCE4AB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989411"/>
            <a:ext cx="10515600" cy="868589"/>
          </a:xfrm>
        </p:spPr>
        <p:txBody>
          <a:bodyPr/>
          <a:lstStyle/>
          <a:p>
            <a:r>
              <a:rPr lang="en-US" dirty="0"/>
              <a:t>2019 Exam 2 Q3d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52ED41-62CE-4230-A94F-EF8F653A0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0475"/>
            <a:ext cx="12192000" cy="3112861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Fencedale</a:t>
            </a:r>
            <a:r>
              <a:rPr lang="en-US" dirty="0"/>
              <a:t> High School is planning to renovate its gymnasium. This project involves 12 activities, A to L.</a:t>
            </a:r>
          </a:p>
          <a:p>
            <a:r>
              <a:rPr lang="en-US" dirty="0"/>
              <a:t>The directed network below shows these activities and their completion times, in weeks.</a:t>
            </a:r>
          </a:p>
          <a:p>
            <a:r>
              <a:rPr lang="en-US" dirty="0"/>
              <a:t>The minimum completion time for the project is </a:t>
            </a:r>
            <a:r>
              <a:rPr lang="en-US" dirty="0">
                <a:solidFill>
                  <a:srgbClr val="FF0000"/>
                </a:solidFill>
              </a:rPr>
              <a:t>35</a:t>
            </a:r>
            <a:r>
              <a:rPr lang="en-US" dirty="0"/>
              <a:t> weeks.</a:t>
            </a:r>
          </a:p>
          <a:p>
            <a:r>
              <a:rPr lang="en-US" dirty="0"/>
              <a:t>It is possible to reduce the completion time for activities </a:t>
            </a:r>
            <a:r>
              <a:rPr lang="en-US" dirty="0">
                <a:solidFill>
                  <a:srgbClr val="FF0000"/>
                </a:solidFill>
              </a:rPr>
              <a:t>C, D, G, H and K </a:t>
            </a:r>
            <a:r>
              <a:rPr lang="en-US" dirty="0"/>
              <a:t>by employing more workers.</a:t>
            </a:r>
          </a:p>
          <a:p>
            <a:r>
              <a:rPr lang="en-US" dirty="0"/>
              <a:t>d. The completion time for each of these five activities can be reduced by a maximum of two weeks.</a:t>
            </a:r>
          </a:p>
          <a:p>
            <a:r>
              <a:rPr lang="en-US" dirty="0"/>
              <a:t>What is the minimum time, in weeks, that the renovation project could take?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9EC5B87-1F05-45FA-AA39-F80CE88F98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8123" y="4045811"/>
            <a:ext cx="6411220" cy="1267002"/>
          </a:xfrm>
          <a:prstGeom prst="rect">
            <a:avLst/>
          </a:prstGeom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590D2044-90C6-4AF6-87BE-7EA1D8F1D7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015153"/>
              </p:ext>
            </p:extLst>
          </p:nvPr>
        </p:nvGraphicFramePr>
        <p:xfrm>
          <a:off x="3395685" y="5120924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66569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179AA54-9A67-4414-91D9-83A160568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31760"/>
              </p:ext>
            </p:extLst>
          </p:nvPr>
        </p:nvGraphicFramePr>
        <p:xfrm>
          <a:off x="2164674" y="4526325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4B90D51E-B801-499D-9489-0AFF0E3CD0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032045"/>
              </p:ext>
            </p:extLst>
          </p:nvPr>
        </p:nvGraphicFramePr>
        <p:xfrm>
          <a:off x="3702120" y="4286658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B067D37B-1927-4DAB-8BE6-A47B59D971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993254"/>
              </p:ext>
            </p:extLst>
          </p:nvPr>
        </p:nvGraphicFramePr>
        <p:xfrm>
          <a:off x="4686025" y="3884935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0" name="Table 6">
            <a:extLst>
              <a:ext uri="{FF2B5EF4-FFF2-40B4-BE49-F238E27FC236}">
                <a16:creationId xmlns:a16="http://schemas.microsoft.com/office/drawing/2014/main" id="{520F6B12-659D-4BC4-B638-EF2EF053E2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685505"/>
              </p:ext>
            </p:extLst>
          </p:nvPr>
        </p:nvGraphicFramePr>
        <p:xfrm>
          <a:off x="5257800" y="4784763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30775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1" name="Table 6">
            <a:extLst>
              <a:ext uri="{FF2B5EF4-FFF2-40B4-BE49-F238E27FC236}">
                <a16:creationId xmlns:a16="http://schemas.microsoft.com/office/drawing/2014/main" id="{A8348D99-41E8-4C74-9A3F-66A9D8B5A4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519189"/>
              </p:ext>
            </p:extLst>
          </p:nvPr>
        </p:nvGraphicFramePr>
        <p:xfrm>
          <a:off x="6809265" y="5235903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2" name="Table 6">
            <a:extLst>
              <a:ext uri="{FF2B5EF4-FFF2-40B4-BE49-F238E27FC236}">
                <a16:creationId xmlns:a16="http://schemas.microsoft.com/office/drawing/2014/main" id="{657B512D-A0B5-4265-84C4-AB1BBCD321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963366"/>
              </p:ext>
            </p:extLst>
          </p:nvPr>
        </p:nvGraphicFramePr>
        <p:xfrm>
          <a:off x="7628292" y="4817368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3" name="Table 6">
            <a:extLst>
              <a:ext uri="{FF2B5EF4-FFF2-40B4-BE49-F238E27FC236}">
                <a16:creationId xmlns:a16="http://schemas.microsoft.com/office/drawing/2014/main" id="{514BA56E-F9BF-49FB-A671-74DF7BB37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869613"/>
              </p:ext>
            </p:extLst>
          </p:nvPr>
        </p:nvGraphicFramePr>
        <p:xfrm>
          <a:off x="8906657" y="4594587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4" name="Table 6">
            <a:extLst>
              <a:ext uri="{FF2B5EF4-FFF2-40B4-BE49-F238E27FC236}">
                <a16:creationId xmlns:a16="http://schemas.microsoft.com/office/drawing/2014/main" id="{077B980B-0EC9-41EE-AF1F-EAFC20CF7A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164841"/>
              </p:ext>
            </p:extLst>
          </p:nvPr>
        </p:nvGraphicFramePr>
        <p:xfrm>
          <a:off x="6680690" y="3917989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5" name="Table 6">
            <a:extLst>
              <a:ext uri="{FF2B5EF4-FFF2-40B4-BE49-F238E27FC236}">
                <a16:creationId xmlns:a16="http://schemas.microsoft.com/office/drawing/2014/main" id="{057C484B-78A6-4CC9-B67A-3850B4F982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673749"/>
              </p:ext>
            </p:extLst>
          </p:nvPr>
        </p:nvGraphicFramePr>
        <p:xfrm>
          <a:off x="5850316" y="5285252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4BAEE54-3B6E-4276-A1FF-943553F716BD}"/>
              </a:ext>
            </a:extLst>
          </p:cNvPr>
          <p:cNvCxnSpPr/>
          <p:nvPr/>
        </p:nvCxnSpPr>
        <p:spPr>
          <a:xfrm>
            <a:off x="6271232" y="4862037"/>
            <a:ext cx="0" cy="365760"/>
          </a:xfrm>
          <a:prstGeom prst="straightConnector1">
            <a:avLst/>
          </a:prstGeom>
          <a:ln w="412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2CA29101-0F1F-4B8E-9759-FDB369442B46}"/>
              </a:ext>
            </a:extLst>
          </p:cNvPr>
          <p:cNvSpPr txBox="1"/>
          <p:nvPr/>
        </p:nvSpPr>
        <p:spPr>
          <a:xfrm>
            <a:off x="5413648" y="4364833"/>
            <a:ext cx="5301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14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E866C13-39E3-45A9-B2EA-A554E6D7FE74}"/>
              </a:ext>
            </a:extLst>
          </p:cNvPr>
          <p:cNvSpPr txBox="1"/>
          <p:nvPr/>
        </p:nvSpPr>
        <p:spPr>
          <a:xfrm>
            <a:off x="5027681" y="4492705"/>
            <a:ext cx="5301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15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C0CF71F5-A69F-470A-9A22-E838AC41CA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7337" y="2814815"/>
            <a:ext cx="1267002" cy="1286054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4E34B7CB-ED83-492C-B178-9209DF98432B}"/>
              </a:ext>
            </a:extLst>
          </p:cNvPr>
          <p:cNvSpPr txBox="1"/>
          <p:nvPr/>
        </p:nvSpPr>
        <p:spPr>
          <a:xfrm>
            <a:off x="6841428" y="4697372"/>
            <a:ext cx="5301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22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EC499E6-FA4A-4471-9344-46806F1A26F4}"/>
              </a:ext>
            </a:extLst>
          </p:cNvPr>
          <p:cNvSpPr txBox="1"/>
          <p:nvPr/>
        </p:nvSpPr>
        <p:spPr>
          <a:xfrm>
            <a:off x="6608437" y="4948881"/>
            <a:ext cx="5301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21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7D65CE8-F7B6-40AB-937F-D89FA8208A1E}"/>
              </a:ext>
            </a:extLst>
          </p:cNvPr>
          <p:cNvSpPr txBox="1"/>
          <p:nvPr/>
        </p:nvSpPr>
        <p:spPr>
          <a:xfrm>
            <a:off x="7313924" y="4360581"/>
            <a:ext cx="5301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24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F5CAF83-AAE8-43F2-BF3B-AB347A3A30CC}"/>
              </a:ext>
            </a:extLst>
          </p:cNvPr>
          <p:cNvSpPr txBox="1"/>
          <p:nvPr/>
        </p:nvSpPr>
        <p:spPr>
          <a:xfrm>
            <a:off x="7289776" y="4671497"/>
            <a:ext cx="5301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29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513EDBA-464F-41C7-97F9-92A3F37FC4AF}"/>
              </a:ext>
            </a:extLst>
          </p:cNvPr>
          <p:cNvSpPr txBox="1"/>
          <p:nvPr/>
        </p:nvSpPr>
        <p:spPr>
          <a:xfrm>
            <a:off x="6873505" y="4180140"/>
            <a:ext cx="5301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00B050"/>
                </a:solidFill>
              </a:rPr>
              <a:t>25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7A28C72-11CA-4424-9EAC-99D935882C96}"/>
              </a:ext>
            </a:extLst>
          </p:cNvPr>
          <p:cNvSpPr txBox="1"/>
          <p:nvPr/>
        </p:nvSpPr>
        <p:spPr>
          <a:xfrm>
            <a:off x="6722547" y="4360581"/>
            <a:ext cx="4314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00B050"/>
                </a:solidFill>
              </a:rPr>
              <a:t>20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F3D9664-75B6-4E6E-8024-DDFA7555B047}"/>
              </a:ext>
            </a:extLst>
          </p:cNvPr>
          <p:cNvSpPr txBox="1"/>
          <p:nvPr/>
        </p:nvSpPr>
        <p:spPr>
          <a:xfrm>
            <a:off x="6346911" y="4461465"/>
            <a:ext cx="4314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00B050"/>
                </a:solidFill>
              </a:rPr>
              <a:t>16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C6BB58B-9501-47F1-8E7D-A217A6C57577}"/>
              </a:ext>
            </a:extLst>
          </p:cNvPr>
          <p:cNvSpPr txBox="1"/>
          <p:nvPr/>
        </p:nvSpPr>
        <p:spPr>
          <a:xfrm>
            <a:off x="6282519" y="4654650"/>
            <a:ext cx="4314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00B050"/>
                </a:solidFill>
              </a:rPr>
              <a:t>17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A0D0C49-0D7E-4EEB-ADF8-E775568DA8F8}"/>
              </a:ext>
            </a:extLst>
          </p:cNvPr>
          <p:cNvSpPr txBox="1"/>
          <p:nvPr/>
        </p:nvSpPr>
        <p:spPr>
          <a:xfrm>
            <a:off x="4530990" y="4628892"/>
            <a:ext cx="4314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81F801C-3586-4417-8610-8ECBE39C9DCE}"/>
              </a:ext>
            </a:extLst>
          </p:cNvPr>
          <p:cNvSpPr txBox="1"/>
          <p:nvPr/>
        </p:nvSpPr>
        <p:spPr>
          <a:xfrm>
            <a:off x="4515963" y="4343407"/>
            <a:ext cx="4314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00B050"/>
                </a:solidFill>
              </a:rPr>
              <a:t>7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BD0D9F36-BC34-4336-81E4-49672B01D314}"/>
                  </a:ext>
                </a:extLst>
              </p14:cNvPr>
              <p14:cNvContentPartPr/>
              <p14:nvPr/>
            </p14:nvContentPartPr>
            <p14:xfrm>
              <a:off x="3112783" y="4350240"/>
              <a:ext cx="5285880" cy="755640"/>
            </p14:xfrm>
          </p:contentPart>
        </mc:Choice>
        <mc:Fallback xmlns=""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BD0D9F36-BC34-4336-81E4-49672B01D31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076783" y="4278240"/>
                <a:ext cx="5357520" cy="899280"/>
              </a:xfrm>
              <a:prstGeom prst="rect">
                <a:avLst/>
              </a:prstGeom>
            </p:spPr>
          </p:pic>
        </mc:Fallback>
      </mc:AlternateContent>
      <p:sp>
        <p:nvSpPr>
          <p:cNvPr id="36" name="TextBox 35">
            <a:extLst>
              <a:ext uri="{FF2B5EF4-FFF2-40B4-BE49-F238E27FC236}">
                <a16:creationId xmlns:a16="http://schemas.microsoft.com/office/drawing/2014/main" id="{7265E0C6-C084-431B-BEC1-BBD5A21BAC7A}"/>
              </a:ext>
            </a:extLst>
          </p:cNvPr>
          <p:cNvSpPr txBox="1"/>
          <p:nvPr/>
        </p:nvSpPr>
        <p:spPr>
          <a:xfrm>
            <a:off x="31056" y="3293778"/>
            <a:ext cx="30231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00B050"/>
                </a:solidFill>
              </a:rPr>
              <a:t>D 2 weeks &amp; C 1 week</a:t>
            </a:r>
          </a:p>
          <a:p>
            <a:r>
              <a:rPr lang="en-US" dirty="0">
                <a:solidFill>
                  <a:srgbClr val="00B050"/>
                </a:solidFill>
              </a:rPr>
              <a:t>G 2 weeks &amp; </a:t>
            </a:r>
            <a:r>
              <a:rPr lang="en-US" altLang="zh-CN" dirty="0">
                <a:solidFill>
                  <a:srgbClr val="00B050"/>
                </a:solidFill>
              </a:rPr>
              <a:t>H </a:t>
            </a:r>
            <a:r>
              <a:rPr lang="en-AU" altLang="zh-CN" dirty="0">
                <a:solidFill>
                  <a:srgbClr val="00B050"/>
                </a:solidFill>
              </a:rPr>
              <a:t>1 </a:t>
            </a:r>
            <a:r>
              <a:rPr lang="en-US" altLang="zh-CN" dirty="0">
                <a:solidFill>
                  <a:srgbClr val="00B050"/>
                </a:solidFill>
              </a:rPr>
              <a:t>week</a:t>
            </a:r>
          </a:p>
          <a:p>
            <a:r>
              <a:rPr lang="en-US" altLang="zh-CN" dirty="0">
                <a:solidFill>
                  <a:srgbClr val="00B050"/>
                </a:solidFill>
              </a:rPr>
              <a:t>K 2 weeks</a:t>
            </a:r>
          </a:p>
          <a:p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29 Weeks</a:t>
            </a:r>
            <a:endParaRPr lang="en-A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120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3" grpId="0"/>
      <p:bldP spid="24" grpId="0"/>
      <p:bldP spid="25" grpId="0"/>
      <p:bldP spid="26" grpId="0"/>
      <p:bldP spid="28" grpId="0"/>
      <p:bldP spid="30" grpId="0"/>
      <p:bldP spid="31" grpId="0"/>
      <p:bldP spid="32" grpId="0"/>
      <p:bldP spid="33" grpId="0"/>
      <p:bldP spid="34" grpId="0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92013-2BFD-4FA1-A33A-D980AFB05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89784"/>
            <a:ext cx="10515600" cy="768216"/>
          </a:xfrm>
        </p:spPr>
        <p:txBody>
          <a:bodyPr/>
          <a:lstStyle/>
          <a:p>
            <a:r>
              <a:rPr lang="en-US" dirty="0"/>
              <a:t>2016 Exam 2 Q3c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C3F07-E606-43CC-993A-0ABA0DF7D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5535" y="374188"/>
            <a:ext cx="12192000" cy="2024844"/>
          </a:xfrm>
        </p:spPr>
        <p:txBody>
          <a:bodyPr>
            <a:normAutofit fontScale="92500"/>
          </a:bodyPr>
          <a:lstStyle/>
          <a:p>
            <a:r>
              <a:rPr lang="en-US" dirty="0"/>
              <a:t>A new skateboard park is to be built in </a:t>
            </a:r>
            <a:r>
              <a:rPr lang="en-US" dirty="0" err="1"/>
              <a:t>Beachton</a:t>
            </a:r>
            <a:r>
              <a:rPr lang="en-US" dirty="0"/>
              <a:t>.</a:t>
            </a:r>
          </a:p>
          <a:p>
            <a:r>
              <a:rPr lang="en-US" dirty="0"/>
              <a:t>This project involves 13 activities, A to M.</a:t>
            </a:r>
          </a:p>
          <a:p>
            <a:r>
              <a:rPr lang="en-US" dirty="0"/>
              <a:t>The directed network below shows these activities and their completion times in days.</a:t>
            </a:r>
          </a:p>
          <a:p>
            <a:r>
              <a:rPr lang="en-US" dirty="0"/>
              <a:t>c. Which activity has a </a:t>
            </a:r>
            <a:r>
              <a:rPr lang="en-US" dirty="0">
                <a:solidFill>
                  <a:srgbClr val="FF0000"/>
                </a:solidFill>
              </a:rPr>
              <a:t>float time </a:t>
            </a:r>
            <a:r>
              <a:rPr lang="en-US" dirty="0"/>
              <a:t>of </a:t>
            </a:r>
            <a:r>
              <a:rPr lang="en-US" dirty="0">
                <a:solidFill>
                  <a:srgbClr val="FF0000"/>
                </a:solidFill>
              </a:rPr>
              <a:t>two</a:t>
            </a:r>
            <a:r>
              <a:rPr lang="en-US" dirty="0"/>
              <a:t> days?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85B46C-6842-4BE0-887A-A6AAC42939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1453" y="2824291"/>
            <a:ext cx="6214540" cy="329660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C6F34FE-0930-409E-B91E-B2DC217430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68937" y="2142946"/>
            <a:ext cx="1267002" cy="1286054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BEF7E08-0B48-4057-B8F8-82290A347F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333084"/>
              </p:ext>
            </p:extLst>
          </p:nvPr>
        </p:nvGraphicFramePr>
        <p:xfrm>
          <a:off x="10300031" y="4188189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3E5727E-C58F-4600-B623-5F933C666A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23033"/>
              </p:ext>
            </p:extLst>
          </p:nvPr>
        </p:nvGraphicFramePr>
        <p:xfrm>
          <a:off x="3345819" y="4188189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D098FC4-DC4E-46F5-8A9F-794AEA6DE6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391332"/>
              </p:ext>
            </p:extLst>
          </p:nvPr>
        </p:nvGraphicFramePr>
        <p:xfrm>
          <a:off x="5820224" y="2603093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AU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101C860-E6F7-44F8-B536-77A0BF44BF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7346041"/>
              </p:ext>
            </p:extLst>
          </p:nvPr>
        </p:nvGraphicFramePr>
        <p:xfrm>
          <a:off x="7418612" y="2575583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2CC0DEB-846B-4ED1-9C08-7CF753A147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801112"/>
              </p:ext>
            </p:extLst>
          </p:nvPr>
        </p:nvGraphicFramePr>
        <p:xfrm>
          <a:off x="5849252" y="5827891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37CF6BFD-D976-4C61-AF17-164C4CDF60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42749"/>
              </p:ext>
            </p:extLst>
          </p:nvPr>
        </p:nvGraphicFramePr>
        <p:xfrm>
          <a:off x="7561933" y="5834333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37F59D14-D8DE-457B-95F4-80488BEBEE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862649"/>
              </p:ext>
            </p:extLst>
          </p:nvPr>
        </p:nvGraphicFramePr>
        <p:xfrm>
          <a:off x="6662056" y="4686845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747ACEC-B9F0-4A2B-851A-D128545A8B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13745"/>
              </p:ext>
            </p:extLst>
          </p:nvPr>
        </p:nvGraphicFramePr>
        <p:xfrm>
          <a:off x="6662056" y="3673519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A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104ED1D7-60EF-46B2-9402-E3F4356777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498520"/>
              </p:ext>
            </p:extLst>
          </p:nvPr>
        </p:nvGraphicFramePr>
        <p:xfrm>
          <a:off x="5849252" y="4384945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59EC23B6-9843-4084-A4CB-A4DE371B5E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21017"/>
              </p:ext>
            </p:extLst>
          </p:nvPr>
        </p:nvGraphicFramePr>
        <p:xfrm>
          <a:off x="7507376" y="4384313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DC3D1F55-680A-4F02-8971-E8CC24491F8A}"/>
              </a:ext>
            </a:extLst>
          </p:cNvPr>
          <p:cNvSpPr txBox="1"/>
          <p:nvPr/>
        </p:nvSpPr>
        <p:spPr>
          <a:xfrm>
            <a:off x="7418612" y="3101711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10F5564-263B-4434-A219-9A23987CE6E4}"/>
              </a:ext>
            </a:extLst>
          </p:cNvPr>
          <p:cNvSpPr txBox="1"/>
          <p:nvPr/>
        </p:nvSpPr>
        <p:spPr>
          <a:xfrm>
            <a:off x="7172418" y="2815807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555208-A514-4075-95B0-C0A958B4D940}"/>
              </a:ext>
            </a:extLst>
          </p:cNvPr>
          <p:cNvSpPr txBox="1"/>
          <p:nvPr/>
        </p:nvSpPr>
        <p:spPr>
          <a:xfrm>
            <a:off x="8931804" y="4183804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14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663DBFB-0F54-4FB1-BE04-0341B50E85BA}"/>
              </a:ext>
            </a:extLst>
          </p:cNvPr>
          <p:cNvSpPr txBox="1"/>
          <p:nvPr/>
        </p:nvSpPr>
        <p:spPr>
          <a:xfrm>
            <a:off x="9230962" y="3876647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1C32054-74ED-4407-9BCA-83AFBB4F689E}"/>
              </a:ext>
            </a:extLst>
          </p:cNvPr>
          <p:cNvSpPr txBox="1"/>
          <p:nvPr/>
        </p:nvSpPr>
        <p:spPr>
          <a:xfrm>
            <a:off x="7605832" y="5321214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11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ABA3700-11B3-4A21-9567-72166A195341}"/>
              </a:ext>
            </a:extLst>
          </p:cNvPr>
          <p:cNvSpPr txBox="1"/>
          <p:nvPr/>
        </p:nvSpPr>
        <p:spPr>
          <a:xfrm>
            <a:off x="7197365" y="5662530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7BD23CC-6EC5-43BA-AB07-FC2BC217FC84}"/>
              </a:ext>
            </a:extLst>
          </p:cNvPr>
          <p:cNvSpPr txBox="1"/>
          <p:nvPr/>
        </p:nvSpPr>
        <p:spPr>
          <a:xfrm>
            <a:off x="9280133" y="4501620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14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BE95FDC-3CF1-4D5A-82A1-84F660EA2000}"/>
              </a:ext>
            </a:extLst>
          </p:cNvPr>
          <p:cNvSpPr txBox="1"/>
          <p:nvPr/>
        </p:nvSpPr>
        <p:spPr>
          <a:xfrm>
            <a:off x="6151723" y="3138114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86AC941-EECA-4CA4-AB52-0C1DAF5883AE}"/>
              </a:ext>
            </a:extLst>
          </p:cNvPr>
          <p:cNvSpPr txBox="1"/>
          <p:nvPr/>
        </p:nvSpPr>
        <p:spPr>
          <a:xfrm>
            <a:off x="6496114" y="2955201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5</a:t>
            </a:r>
            <a:endParaRPr lang="en-AU" dirty="0">
              <a:solidFill>
                <a:srgbClr val="00B05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E2BC7C8-C718-4EA5-B194-22591B927453}"/>
              </a:ext>
            </a:extLst>
          </p:cNvPr>
          <p:cNvSpPr txBox="1"/>
          <p:nvPr/>
        </p:nvSpPr>
        <p:spPr>
          <a:xfrm>
            <a:off x="4730958" y="3814472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0</a:t>
            </a:r>
            <a:endParaRPr lang="en-AU" dirty="0">
              <a:solidFill>
                <a:srgbClr val="00B05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119337C-C6DF-4CC0-9B29-C12798DBAC59}"/>
              </a:ext>
            </a:extLst>
          </p:cNvPr>
          <p:cNvSpPr txBox="1"/>
          <p:nvPr/>
        </p:nvSpPr>
        <p:spPr>
          <a:xfrm>
            <a:off x="6172917" y="5341325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2</a:t>
            </a:r>
            <a:endParaRPr lang="en-AU" dirty="0">
              <a:solidFill>
                <a:srgbClr val="00B05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2ACB99C-1791-4D81-B1F4-30B45EA09176}"/>
              </a:ext>
            </a:extLst>
          </p:cNvPr>
          <p:cNvSpPr txBox="1"/>
          <p:nvPr/>
        </p:nvSpPr>
        <p:spPr>
          <a:xfrm>
            <a:off x="6509370" y="5477864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2</a:t>
            </a:r>
            <a:endParaRPr lang="en-AU" dirty="0">
              <a:solidFill>
                <a:srgbClr val="00B05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96FE735-1EBC-46DE-812C-A139B145BF8F}"/>
              </a:ext>
            </a:extLst>
          </p:cNvPr>
          <p:cNvSpPr txBox="1"/>
          <p:nvPr/>
        </p:nvSpPr>
        <p:spPr>
          <a:xfrm>
            <a:off x="4729727" y="4553136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1</a:t>
            </a:r>
            <a:endParaRPr lang="en-AU" dirty="0">
              <a:solidFill>
                <a:srgbClr val="00B05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CB2F017-427B-4859-94EB-4E63E3F9DD1E}"/>
              </a:ext>
            </a:extLst>
          </p:cNvPr>
          <p:cNvSpPr txBox="1"/>
          <p:nvPr/>
        </p:nvSpPr>
        <p:spPr>
          <a:xfrm>
            <a:off x="5013689" y="4039279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1</a:t>
            </a:r>
            <a:endParaRPr lang="en-AU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2C2FCF14-5EF1-4D4E-8ECC-BF7CD9C507D8}"/>
                  </a:ext>
                </a:extLst>
              </p14:cNvPr>
              <p14:cNvContentPartPr/>
              <p14:nvPr/>
            </p14:nvContentPartPr>
            <p14:xfrm>
              <a:off x="4706863" y="3059290"/>
              <a:ext cx="2324880" cy="1228320"/>
            </p14:xfrm>
          </p:contentPart>
        </mc:Choice>
        <mc:Fallback xmlns=""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2C2FCF14-5EF1-4D4E-8ECC-BF7CD9C507D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670863" y="2987290"/>
                <a:ext cx="2396520" cy="137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D9B9D74A-30BB-49CF-918F-745A0578471B}"/>
                  </a:ext>
                </a:extLst>
              </p14:cNvPr>
              <p14:cNvContentPartPr/>
              <p14:nvPr/>
            </p14:nvContentPartPr>
            <p14:xfrm>
              <a:off x="7024183" y="3122650"/>
              <a:ext cx="848520" cy="657360"/>
            </p14:xfrm>
          </p:contentPart>
        </mc:Choice>
        <mc:Fallback xmlns=""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D9B9D74A-30BB-49CF-918F-745A0578471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988543" y="3051010"/>
                <a:ext cx="920160" cy="80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FB99D06C-3D5E-40FB-BA89-55F8C390ACB6}"/>
                  </a:ext>
                </a:extLst>
              </p14:cNvPr>
              <p14:cNvContentPartPr/>
              <p14:nvPr/>
            </p14:nvContentPartPr>
            <p14:xfrm>
              <a:off x="7838863" y="3141370"/>
              <a:ext cx="1701720" cy="1124640"/>
            </p14:xfrm>
          </p:contentPart>
        </mc:Choice>
        <mc:Fallback xmlns=""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FB99D06C-3D5E-40FB-BA89-55F8C390ACB6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802863" y="3069370"/>
                <a:ext cx="1773360" cy="1268280"/>
              </a:xfrm>
              <a:prstGeom prst="rect">
                <a:avLst/>
              </a:prstGeom>
            </p:spPr>
          </p:pic>
        </mc:Fallback>
      </mc:AlternateContent>
      <p:sp>
        <p:nvSpPr>
          <p:cNvPr id="35" name="TextBox 34">
            <a:extLst>
              <a:ext uri="{FF2B5EF4-FFF2-40B4-BE49-F238E27FC236}">
                <a16:creationId xmlns:a16="http://schemas.microsoft.com/office/drawing/2014/main" id="{33910C2D-3603-47E1-A9E0-F577DE84DDF7}"/>
              </a:ext>
            </a:extLst>
          </p:cNvPr>
          <p:cNvSpPr txBox="1"/>
          <p:nvPr/>
        </p:nvSpPr>
        <p:spPr>
          <a:xfrm>
            <a:off x="31056" y="3293778"/>
            <a:ext cx="223777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00B050"/>
                </a:solidFill>
              </a:rPr>
              <a:t>D 10—</a:t>
            </a:r>
            <a:r>
              <a:rPr lang="en-US" altLang="zh-CN" dirty="0">
                <a:solidFill>
                  <a:srgbClr val="FF0000"/>
                </a:solidFill>
              </a:rPr>
              <a:t>4</a:t>
            </a:r>
            <a:r>
              <a:rPr lang="en-US" altLang="zh-CN" dirty="0">
                <a:solidFill>
                  <a:srgbClr val="00B050"/>
                </a:solidFill>
              </a:rPr>
              <a:t>—</a:t>
            </a:r>
            <a:r>
              <a:rPr lang="en-US" altLang="zh-CN" dirty="0"/>
              <a:t>5</a:t>
            </a:r>
            <a:r>
              <a:rPr lang="en-US" altLang="zh-CN" dirty="0">
                <a:solidFill>
                  <a:srgbClr val="00B050"/>
                </a:solidFill>
              </a:rPr>
              <a:t>=1</a:t>
            </a:r>
          </a:p>
          <a:p>
            <a:r>
              <a:rPr lang="en-US" dirty="0">
                <a:solidFill>
                  <a:srgbClr val="00B050"/>
                </a:solidFill>
              </a:rPr>
              <a:t>B 4</a:t>
            </a:r>
            <a:r>
              <a:rPr lang="en-US" altLang="zh-CN" dirty="0">
                <a:solidFill>
                  <a:srgbClr val="00B050"/>
                </a:solidFill>
              </a:rPr>
              <a:t>—</a:t>
            </a:r>
            <a:r>
              <a:rPr lang="en-US" altLang="zh-CN" dirty="0">
                <a:solidFill>
                  <a:srgbClr val="FF0000"/>
                </a:solidFill>
              </a:rPr>
              <a:t>0</a:t>
            </a:r>
            <a:r>
              <a:rPr lang="en-US" altLang="zh-CN" dirty="0">
                <a:solidFill>
                  <a:srgbClr val="00B050"/>
                </a:solidFill>
              </a:rPr>
              <a:t>—</a:t>
            </a:r>
            <a:r>
              <a:rPr lang="en-US" altLang="zh-CN" dirty="0"/>
              <a:t>3</a:t>
            </a:r>
            <a:r>
              <a:rPr lang="en-US" altLang="zh-CN" dirty="0">
                <a:solidFill>
                  <a:srgbClr val="00B050"/>
                </a:solidFill>
              </a:rPr>
              <a:t>=1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altLang="zh-CN" dirty="0">
                <a:solidFill>
                  <a:srgbClr val="00B050"/>
                </a:solidFill>
              </a:rPr>
              <a:t>F 11—</a:t>
            </a:r>
            <a:r>
              <a:rPr lang="en-US" altLang="zh-CN" dirty="0">
                <a:solidFill>
                  <a:srgbClr val="FF0000"/>
                </a:solidFill>
              </a:rPr>
              <a:t>3</a:t>
            </a:r>
            <a:r>
              <a:rPr lang="en-US" altLang="zh-CN" dirty="0">
                <a:solidFill>
                  <a:srgbClr val="00B050"/>
                </a:solidFill>
              </a:rPr>
              <a:t>—</a:t>
            </a:r>
            <a:r>
              <a:rPr lang="en-US" altLang="zh-CN" dirty="0"/>
              <a:t>7</a:t>
            </a:r>
            <a:r>
              <a:rPr lang="en-US" altLang="zh-CN" dirty="0">
                <a:solidFill>
                  <a:srgbClr val="00B050"/>
                </a:solidFill>
              </a:rPr>
              <a:t>=1</a:t>
            </a:r>
          </a:p>
          <a:p>
            <a:r>
              <a:rPr lang="en-US" altLang="zh-CN" dirty="0">
                <a:solidFill>
                  <a:srgbClr val="00B050"/>
                </a:solidFill>
              </a:rPr>
              <a:t>L 15—</a:t>
            </a:r>
            <a:r>
              <a:rPr lang="en-US" altLang="zh-CN" dirty="0">
                <a:solidFill>
                  <a:srgbClr val="FF0000"/>
                </a:solidFill>
              </a:rPr>
              <a:t>10</a:t>
            </a:r>
            <a:r>
              <a:rPr lang="en-US" altLang="zh-CN" dirty="0">
                <a:solidFill>
                  <a:srgbClr val="00B050"/>
                </a:solidFill>
              </a:rPr>
              <a:t>—</a:t>
            </a:r>
            <a:r>
              <a:rPr lang="en-US" altLang="zh-CN" dirty="0"/>
              <a:t>4</a:t>
            </a:r>
            <a:r>
              <a:rPr lang="en-US" altLang="zh-CN" dirty="0">
                <a:solidFill>
                  <a:srgbClr val="00B050"/>
                </a:solidFill>
              </a:rPr>
              <a:t>=1</a:t>
            </a:r>
          </a:p>
          <a:p>
            <a:r>
              <a:rPr lang="en-US" altLang="zh-CN" dirty="0">
                <a:solidFill>
                  <a:srgbClr val="00B050"/>
                </a:solidFill>
              </a:rPr>
              <a:t>C 2—</a:t>
            </a:r>
            <a:r>
              <a:rPr lang="en-US" altLang="zh-CN" dirty="0">
                <a:solidFill>
                  <a:srgbClr val="FF0000"/>
                </a:solidFill>
              </a:rPr>
              <a:t>0</a:t>
            </a:r>
            <a:r>
              <a:rPr lang="en-US" altLang="zh-CN" dirty="0">
                <a:solidFill>
                  <a:srgbClr val="00B050"/>
                </a:solidFill>
              </a:rPr>
              <a:t>—</a:t>
            </a:r>
            <a:r>
              <a:rPr lang="en-US" altLang="zh-CN" dirty="0"/>
              <a:t>1</a:t>
            </a:r>
            <a:r>
              <a:rPr lang="en-US" altLang="zh-CN" dirty="0">
                <a:solidFill>
                  <a:srgbClr val="00B050"/>
                </a:solidFill>
              </a:rPr>
              <a:t>=1</a:t>
            </a:r>
          </a:p>
          <a:p>
            <a:r>
              <a:rPr lang="en-US" altLang="zh-CN" dirty="0">
                <a:solidFill>
                  <a:srgbClr val="00B050"/>
                </a:solidFill>
              </a:rPr>
              <a:t>G 6—</a:t>
            </a:r>
            <a:r>
              <a:rPr lang="en-US" altLang="zh-CN" dirty="0">
                <a:solidFill>
                  <a:srgbClr val="FF0000"/>
                </a:solidFill>
              </a:rPr>
              <a:t>1</a:t>
            </a:r>
            <a:r>
              <a:rPr lang="en-US" altLang="zh-CN" dirty="0">
                <a:solidFill>
                  <a:srgbClr val="00B050"/>
                </a:solidFill>
              </a:rPr>
              <a:t>—</a:t>
            </a:r>
            <a:r>
              <a:rPr lang="en-US" altLang="zh-CN" dirty="0"/>
              <a:t>4</a:t>
            </a:r>
            <a:r>
              <a:rPr lang="en-US" altLang="zh-CN" dirty="0">
                <a:solidFill>
                  <a:srgbClr val="00B050"/>
                </a:solidFill>
              </a:rPr>
              <a:t>=1</a:t>
            </a:r>
          </a:p>
          <a:p>
            <a:r>
              <a:rPr lang="en-US" altLang="zh-CN" dirty="0">
                <a:solidFill>
                  <a:srgbClr val="00B050"/>
                </a:solidFill>
              </a:rPr>
              <a:t>J 12—</a:t>
            </a:r>
            <a:r>
              <a:rPr lang="en-US" altLang="zh-CN" dirty="0">
                <a:solidFill>
                  <a:srgbClr val="FF0000"/>
                </a:solidFill>
              </a:rPr>
              <a:t>5</a:t>
            </a:r>
            <a:r>
              <a:rPr lang="en-US" altLang="zh-CN" dirty="0">
                <a:solidFill>
                  <a:srgbClr val="00B050"/>
                </a:solidFill>
              </a:rPr>
              <a:t>—</a:t>
            </a:r>
            <a:r>
              <a:rPr lang="en-US" altLang="zh-CN" dirty="0"/>
              <a:t>6</a:t>
            </a:r>
            <a:r>
              <a:rPr lang="en-US" altLang="zh-CN" dirty="0">
                <a:solidFill>
                  <a:srgbClr val="00B050"/>
                </a:solidFill>
              </a:rPr>
              <a:t>=1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H</a:t>
            </a:r>
            <a:r>
              <a:rPr lang="en-US" altLang="zh-CN" dirty="0">
                <a:solidFill>
                  <a:srgbClr val="00B050"/>
                </a:solidFill>
              </a:rPr>
              <a:t> 12—</a:t>
            </a:r>
            <a:r>
              <a:rPr lang="en-US" altLang="zh-CN" dirty="0">
                <a:solidFill>
                  <a:srgbClr val="FF0000"/>
                </a:solidFill>
              </a:rPr>
              <a:t>1</a:t>
            </a:r>
            <a:r>
              <a:rPr lang="en-US" altLang="zh-CN" dirty="0">
                <a:solidFill>
                  <a:srgbClr val="00B050"/>
                </a:solidFill>
              </a:rPr>
              <a:t>—</a:t>
            </a:r>
            <a:r>
              <a:rPr lang="en-US" altLang="zh-CN" dirty="0"/>
              <a:t>9</a:t>
            </a:r>
            <a:r>
              <a:rPr lang="en-US" altLang="zh-CN" dirty="0">
                <a:solidFill>
                  <a:srgbClr val="00B050"/>
                </a:solidFill>
              </a:rPr>
              <a:t>=</a:t>
            </a:r>
            <a:r>
              <a:rPr lang="en-US" altLang="zh-CN" b="1" dirty="0">
                <a:solidFill>
                  <a:srgbClr val="FF0000"/>
                </a:solidFill>
              </a:rPr>
              <a:t>2</a:t>
            </a:r>
          </a:p>
          <a:p>
            <a:r>
              <a:rPr lang="en-US" altLang="zh-CN" dirty="0">
                <a:solidFill>
                  <a:srgbClr val="00B050"/>
                </a:solidFill>
              </a:rPr>
              <a:t>M 15—</a:t>
            </a:r>
            <a:r>
              <a:rPr lang="en-US" altLang="zh-CN" dirty="0">
                <a:solidFill>
                  <a:srgbClr val="FF0000"/>
                </a:solidFill>
              </a:rPr>
              <a:t>11</a:t>
            </a:r>
            <a:r>
              <a:rPr lang="en-US" altLang="zh-CN" dirty="0">
                <a:solidFill>
                  <a:srgbClr val="00B050"/>
                </a:solidFill>
              </a:rPr>
              <a:t>—</a:t>
            </a:r>
            <a:r>
              <a:rPr lang="en-US" altLang="zh-CN" dirty="0"/>
              <a:t>3</a:t>
            </a:r>
            <a:r>
              <a:rPr lang="en-US" altLang="zh-CN" dirty="0">
                <a:solidFill>
                  <a:srgbClr val="00B050"/>
                </a:solidFill>
              </a:rPr>
              <a:t>=1</a:t>
            </a:r>
          </a:p>
        </p:txBody>
      </p:sp>
    </p:spTree>
    <p:extLst>
      <p:ext uri="{BB962C8B-B14F-4D97-AF65-F5344CB8AC3E}">
        <p14:creationId xmlns:p14="http://schemas.microsoft.com/office/powerpoint/2010/main" val="315320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92013-2BFD-4FA1-A33A-D980AFB05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89784"/>
            <a:ext cx="10515600" cy="768216"/>
          </a:xfrm>
        </p:spPr>
        <p:txBody>
          <a:bodyPr/>
          <a:lstStyle/>
          <a:p>
            <a:r>
              <a:rPr lang="en-US" dirty="0"/>
              <a:t>2016 Exam 2 Q3d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C3F07-E606-43CC-993A-0ABA0DF7D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5535" y="167425"/>
            <a:ext cx="12192000" cy="223160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 new skateboard park is to be built in </a:t>
            </a:r>
            <a:r>
              <a:rPr lang="en-US" dirty="0" err="1"/>
              <a:t>Beachton</a:t>
            </a:r>
            <a:r>
              <a:rPr lang="en-US" dirty="0"/>
              <a:t>.</a:t>
            </a:r>
          </a:p>
          <a:p>
            <a:r>
              <a:rPr lang="en-US" dirty="0"/>
              <a:t>This project involves 13 activities, A to M.</a:t>
            </a:r>
          </a:p>
          <a:p>
            <a:r>
              <a:rPr lang="en-US" dirty="0"/>
              <a:t>The directed network below shows these activities and their completion times in days.</a:t>
            </a:r>
          </a:p>
          <a:p>
            <a:r>
              <a:rPr lang="en-US" dirty="0"/>
              <a:t>d. The completion times for activities </a:t>
            </a:r>
            <a:r>
              <a:rPr lang="en-US" dirty="0">
                <a:solidFill>
                  <a:srgbClr val="FF0000"/>
                </a:solidFill>
              </a:rPr>
              <a:t>E, F, G, I and J </a:t>
            </a:r>
            <a:r>
              <a:rPr lang="en-US" dirty="0"/>
              <a:t>can each be reduced by </a:t>
            </a:r>
            <a:r>
              <a:rPr lang="en-US" dirty="0">
                <a:solidFill>
                  <a:srgbClr val="FF0000"/>
                </a:solidFill>
              </a:rPr>
              <a:t>one day.</a:t>
            </a:r>
          </a:p>
          <a:p>
            <a:r>
              <a:rPr lang="en-US" dirty="0"/>
              <a:t> The cost of reducing the completion time by one day for these activities is shown in the table below.</a:t>
            </a:r>
          </a:p>
          <a:p>
            <a:r>
              <a:rPr lang="en-US" dirty="0"/>
              <a:t>What is the minimum cost to complete the project in the shortest time possible?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85B46C-6842-4BE0-887A-A6AAC42939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1453" y="2824291"/>
            <a:ext cx="6214540" cy="3296602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BEF7E08-0B48-4057-B8F8-82290A347F77}"/>
              </a:ext>
            </a:extLst>
          </p:cNvPr>
          <p:cNvGraphicFramePr>
            <a:graphicFrameLocks noGrp="1"/>
          </p:cNvGraphicFramePr>
          <p:nvPr/>
        </p:nvGraphicFramePr>
        <p:xfrm>
          <a:off x="10300031" y="4188189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3E5727E-C58F-4600-B623-5F933C666ADB}"/>
              </a:ext>
            </a:extLst>
          </p:cNvPr>
          <p:cNvGraphicFramePr>
            <a:graphicFrameLocks noGrp="1"/>
          </p:cNvGraphicFramePr>
          <p:nvPr/>
        </p:nvGraphicFramePr>
        <p:xfrm>
          <a:off x="3345819" y="4188189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D098FC4-DC4E-46F5-8A9F-794AEA6DE6CF}"/>
              </a:ext>
            </a:extLst>
          </p:cNvPr>
          <p:cNvGraphicFramePr>
            <a:graphicFrameLocks noGrp="1"/>
          </p:cNvGraphicFramePr>
          <p:nvPr/>
        </p:nvGraphicFramePr>
        <p:xfrm>
          <a:off x="5820224" y="2603093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AU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101C860-E6F7-44F8-B536-77A0BF44BF66}"/>
              </a:ext>
            </a:extLst>
          </p:cNvPr>
          <p:cNvGraphicFramePr>
            <a:graphicFrameLocks noGrp="1"/>
          </p:cNvGraphicFramePr>
          <p:nvPr/>
        </p:nvGraphicFramePr>
        <p:xfrm>
          <a:off x="7418612" y="2575583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2CC0DEB-846B-4ED1-9C08-7CF753A1473D}"/>
              </a:ext>
            </a:extLst>
          </p:cNvPr>
          <p:cNvGraphicFramePr>
            <a:graphicFrameLocks noGrp="1"/>
          </p:cNvGraphicFramePr>
          <p:nvPr/>
        </p:nvGraphicFramePr>
        <p:xfrm>
          <a:off x="5849252" y="5827891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37CF6BFD-D976-4C61-AF17-164C4CDF60A8}"/>
              </a:ext>
            </a:extLst>
          </p:cNvPr>
          <p:cNvGraphicFramePr>
            <a:graphicFrameLocks noGrp="1"/>
          </p:cNvGraphicFramePr>
          <p:nvPr/>
        </p:nvGraphicFramePr>
        <p:xfrm>
          <a:off x="7561933" y="5834333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37F59D14-D8DE-457B-95F4-80488BEBEED1}"/>
              </a:ext>
            </a:extLst>
          </p:cNvPr>
          <p:cNvGraphicFramePr>
            <a:graphicFrameLocks noGrp="1"/>
          </p:cNvGraphicFramePr>
          <p:nvPr/>
        </p:nvGraphicFramePr>
        <p:xfrm>
          <a:off x="6662056" y="4686845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747ACEC-B9F0-4A2B-851A-D128545A8BB0}"/>
              </a:ext>
            </a:extLst>
          </p:cNvPr>
          <p:cNvGraphicFramePr>
            <a:graphicFrameLocks noGrp="1"/>
          </p:cNvGraphicFramePr>
          <p:nvPr/>
        </p:nvGraphicFramePr>
        <p:xfrm>
          <a:off x="6662056" y="3673519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A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104ED1D7-60EF-46B2-9402-E3F435677738}"/>
              </a:ext>
            </a:extLst>
          </p:cNvPr>
          <p:cNvGraphicFramePr>
            <a:graphicFrameLocks noGrp="1"/>
          </p:cNvGraphicFramePr>
          <p:nvPr/>
        </p:nvGraphicFramePr>
        <p:xfrm>
          <a:off x="5849252" y="4384945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59EC23B6-9843-4084-A4CB-A4DE371B5EDA}"/>
              </a:ext>
            </a:extLst>
          </p:cNvPr>
          <p:cNvGraphicFramePr>
            <a:graphicFrameLocks noGrp="1"/>
          </p:cNvGraphicFramePr>
          <p:nvPr/>
        </p:nvGraphicFramePr>
        <p:xfrm>
          <a:off x="7507376" y="4384313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DC3D1F55-680A-4F02-8971-E8CC24491F8A}"/>
              </a:ext>
            </a:extLst>
          </p:cNvPr>
          <p:cNvSpPr txBox="1"/>
          <p:nvPr/>
        </p:nvSpPr>
        <p:spPr>
          <a:xfrm>
            <a:off x="7418612" y="3101711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10F5564-263B-4434-A219-9A23987CE6E4}"/>
              </a:ext>
            </a:extLst>
          </p:cNvPr>
          <p:cNvSpPr txBox="1"/>
          <p:nvPr/>
        </p:nvSpPr>
        <p:spPr>
          <a:xfrm>
            <a:off x="7172418" y="2815807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555208-A514-4075-95B0-C0A958B4D940}"/>
              </a:ext>
            </a:extLst>
          </p:cNvPr>
          <p:cNvSpPr txBox="1"/>
          <p:nvPr/>
        </p:nvSpPr>
        <p:spPr>
          <a:xfrm>
            <a:off x="8931804" y="4183804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14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663DBFB-0F54-4FB1-BE04-0341B50E85BA}"/>
              </a:ext>
            </a:extLst>
          </p:cNvPr>
          <p:cNvSpPr txBox="1"/>
          <p:nvPr/>
        </p:nvSpPr>
        <p:spPr>
          <a:xfrm>
            <a:off x="9230962" y="3876647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1C32054-74ED-4407-9BCA-83AFBB4F689E}"/>
              </a:ext>
            </a:extLst>
          </p:cNvPr>
          <p:cNvSpPr txBox="1"/>
          <p:nvPr/>
        </p:nvSpPr>
        <p:spPr>
          <a:xfrm>
            <a:off x="7605832" y="5321214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11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ABA3700-11B3-4A21-9567-72166A195341}"/>
              </a:ext>
            </a:extLst>
          </p:cNvPr>
          <p:cNvSpPr txBox="1"/>
          <p:nvPr/>
        </p:nvSpPr>
        <p:spPr>
          <a:xfrm>
            <a:off x="7197365" y="5662530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7BD23CC-6EC5-43BA-AB07-FC2BC217FC84}"/>
              </a:ext>
            </a:extLst>
          </p:cNvPr>
          <p:cNvSpPr txBox="1"/>
          <p:nvPr/>
        </p:nvSpPr>
        <p:spPr>
          <a:xfrm>
            <a:off x="9280133" y="4501620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14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BE95FDC-3CF1-4D5A-82A1-84F660EA2000}"/>
              </a:ext>
            </a:extLst>
          </p:cNvPr>
          <p:cNvSpPr txBox="1"/>
          <p:nvPr/>
        </p:nvSpPr>
        <p:spPr>
          <a:xfrm>
            <a:off x="6151723" y="3138114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86AC941-EECA-4CA4-AB52-0C1DAF5883AE}"/>
              </a:ext>
            </a:extLst>
          </p:cNvPr>
          <p:cNvSpPr txBox="1"/>
          <p:nvPr/>
        </p:nvSpPr>
        <p:spPr>
          <a:xfrm>
            <a:off x="6496114" y="2955201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5</a:t>
            </a:r>
            <a:endParaRPr lang="en-AU" dirty="0">
              <a:solidFill>
                <a:srgbClr val="00B05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E2BC7C8-C718-4EA5-B194-22591B927453}"/>
              </a:ext>
            </a:extLst>
          </p:cNvPr>
          <p:cNvSpPr txBox="1"/>
          <p:nvPr/>
        </p:nvSpPr>
        <p:spPr>
          <a:xfrm>
            <a:off x="4730958" y="3814472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0</a:t>
            </a:r>
            <a:endParaRPr lang="en-AU" dirty="0">
              <a:solidFill>
                <a:srgbClr val="00B05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119337C-C6DF-4CC0-9B29-C12798DBAC59}"/>
              </a:ext>
            </a:extLst>
          </p:cNvPr>
          <p:cNvSpPr txBox="1"/>
          <p:nvPr/>
        </p:nvSpPr>
        <p:spPr>
          <a:xfrm>
            <a:off x="6172917" y="5341325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2</a:t>
            </a:r>
            <a:endParaRPr lang="en-AU" dirty="0">
              <a:solidFill>
                <a:srgbClr val="00B05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2ACB99C-1791-4D81-B1F4-30B45EA09176}"/>
              </a:ext>
            </a:extLst>
          </p:cNvPr>
          <p:cNvSpPr txBox="1"/>
          <p:nvPr/>
        </p:nvSpPr>
        <p:spPr>
          <a:xfrm>
            <a:off x="6509370" y="5477864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2</a:t>
            </a:r>
            <a:endParaRPr lang="en-AU" dirty="0">
              <a:solidFill>
                <a:srgbClr val="00B05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96FE735-1EBC-46DE-812C-A139B145BF8F}"/>
              </a:ext>
            </a:extLst>
          </p:cNvPr>
          <p:cNvSpPr txBox="1"/>
          <p:nvPr/>
        </p:nvSpPr>
        <p:spPr>
          <a:xfrm>
            <a:off x="4729727" y="4553136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1</a:t>
            </a:r>
            <a:endParaRPr lang="en-AU" dirty="0">
              <a:solidFill>
                <a:srgbClr val="00B05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CB2F017-427B-4859-94EB-4E63E3F9DD1E}"/>
              </a:ext>
            </a:extLst>
          </p:cNvPr>
          <p:cNvSpPr txBox="1"/>
          <p:nvPr/>
        </p:nvSpPr>
        <p:spPr>
          <a:xfrm>
            <a:off x="5013689" y="4039279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1</a:t>
            </a:r>
            <a:endParaRPr lang="en-AU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2C2FCF14-5EF1-4D4E-8ECC-BF7CD9C507D8}"/>
                  </a:ext>
                </a:extLst>
              </p14:cNvPr>
              <p14:cNvContentPartPr/>
              <p14:nvPr/>
            </p14:nvContentPartPr>
            <p14:xfrm>
              <a:off x="4706863" y="3059290"/>
              <a:ext cx="2324880" cy="1228320"/>
            </p14:xfrm>
          </p:contentPart>
        </mc:Choice>
        <mc:Fallback xmlns=""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2C2FCF14-5EF1-4D4E-8ECC-BF7CD9C507D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70863" y="2987290"/>
                <a:ext cx="2396520" cy="137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D9B9D74A-30BB-49CF-918F-745A0578471B}"/>
                  </a:ext>
                </a:extLst>
              </p14:cNvPr>
              <p14:cNvContentPartPr/>
              <p14:nvPr/>
            </p14:nvContentPartPr>
            <p14:xfrm>
              <a:off x="7024183" y="3122650"/>
              <a:ext cx="848520" cy="657360"/>
            </p14:xfrm>
          </p:contentPart>
        </mc:Choice>
        <mc:Fallback xmlns=""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D9B9D74A-30BB-49CF-918F-745A0578471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988183" y="3050611"/>
                <a:ext cx="920160" cy="80107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FB99D06C-3D5E-40FB-BA89-55F8C390ACB6}"/>
                  </a:ext>
                </a:extLst>
              </p14:cNvPr>
              <p14:cNvContentPartPr/>
              <p14:nvPr/>
            </p14:nvContentPartPr>
            <p14:xfrm>
              <a:off x="7838863" y="3141370"/>
              <a:ext cx="1701720" cy="1124640"/>
            </p14:xfrm>
          </p:contentPart>
        </mc:Choice>
        <mc:Fallback xmlns=""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FB99D06C-3D5E-40FB-BA89-55F8C390ACB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802871" y="3069370"/>
                <a:ext cx="1773345" cy="1268280"/>
              </a:xfrm>
              <a:prstGeom prst="rect">
                <a:avLst/>
              </a:prstGeom>
            </p:spPr>
          </p:pic>
        </mc:Fallback>
      </mc:AlternateContent>
      <p:sp>
        <p:nvSpPr>
          <p:cNvPr id="35" name="TextBox 34">
            <a:extLst>
              <a:ext uri="{FF2B5EF4-FFF2-40B4-BE49-F238E27FC236}">
                <a16:creationId xmlns:a16="http://schemas.microsoft.com/office/drawing/2014/main" id="{33910C2D-3603-47E1-A9E0-F577DE84DDF7}"/>
              </a:ext>
            </a:extLst>
          </p:cNvPr>
          <p:cNvSpPr txBox="1"/>
          <p:nvPr/>
        </p:nvSpPr>
        <p:spPr>
          <a:xfrm>
            <a:off x="238684" y="3230316"/>
            <a:ext cx="3440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00B050"/>
                </a:solidFill>
              </a:rPr>
              <a:t>I ↓1 day as cheaper than E  $2000</a:t>
            </a:r>
          </a:p>
          <a:p>
            <a:r>
              <a:rPr lang="en-US" altLang="zh-CN" dirty="0">
                <a:solidFill>
                  <a:srgbClr val="00B050"/>
                </a:solidFill>
              </a:rPr>
              <a:t>Total completing               14 hours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B4441436-0F89-4FE6-BF25-E4E2DF2A0FB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692058" y="2013136"/>
            <a:ext cx="2391109" cy="1962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917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92013-2BFD-4FA1-A33A-D980AFB05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89784"/>
            <a:ext cx="10515600" cy="768216"/>
          </a:xfrm>
        </p:spPr>
        <p:txBody>
          <a:bodyPr/>
          <a:lstStyle/>
          <a:p>
            <a:r>
              <a:rPr lang="en-US" dirty="0"/>
              <a:t>2016 Exam 2 Q3ei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C3F07-E606-43CC-993A-0ABA0DF7D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5535" y="167425"/>
            <a:ext cx="12192000" cy="265914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 new skateboard park is to be built in </a:t>
            </a:r>
            <a:r>
              <a:rPr lang="en-US" dirty="0" err="1"/>
              <a:t>Beachton</a:t>
            </a:r>
            <a:r>
              <a:rPr lang="en-US" dirty="0"/>
              <a:t>.</a:t>
            </a:r>
          </a:p>
          <a:p>
            <a:r>
              <a:rPr lang="en-US" dirty="0"/>
              <a:t>This project involves 13 activities, A to M.</a:t>
            </a:r>
          </a:p>
          <a:p>
            <a:r>
              <a:rPr lang="en-US" dirty="0"/>
              <a:t>The directed network below shows these activities and their completion times in days.</a:t>
            </a:r>
          </a:p>
          <a:p>
            <a:r>
              <a:rPr lang="en-US" dirty="0"/>
              <a:t>e. The skateboard park project on page 22 will be repeated at </a:t>
            </a:r>
            <a:r>
              <a:rPr lang="en-US" dirty="0" err="1"/>
              <a:t>Campville</a:t>
            </a:r>
            <a:r>
              <a:rPr lang="en-US" dirty="0"/>
              <a:t>, but with the addition of one extra activity.</a:t>
            </a:r>
          </a:p>
          <a:p>
            <a:r>
              <a:rPr lang="en-US" dirty="0"/>
              <a:t>The new activity, N, will take </a:t>
            </a:r>
            <a:r>
              <a:rPr lang="en-US" dirty="0">
                <a:solidFill>
                  <a:srgbClr val="FF0000"/>
                </a:solidFill>
              </a:rPr>
              <a:t>six days </a:t>
            </a:r>
            <a:r>
              <a:rPr lang="en-US" dirty="0"/>
              <a:t>to complete and has a </a:t>
            </a:r>
            <a:r>
              <a:rPr lang="en-US" dirty="0">
                <a:solidFill>
                  <a:srgbClr val="FF0000"/>
                </a:solidFill>
              </a:rPr>
              <a:t>float time of one day</a:t>
            </a:r>
            <a:r>
              <a:rPr lang="en-US" dirty="0"/>
              <a:t>.</a:t>
            </a:r>
          </a:p>
          <a:p>
            <a:r>
              <a:rPr lang="en-US" dirty="0"/>
              <a:t>Activity N will </a:t>
            </a:r>
            <a:r>
              <a:rPr lang="en-US" dirty="0">
                <a:solidFill>
                  <a:srgbClr val="FF0000"/>
                </a:solidFill>
              </a:rPr>
              <a:t>finish at the same time as the project</a:t>
            </a:r>
            <a:r>
              <a:rPr lang="en-US" dirty="0"/>
              <a:t>.</a:t>
            </a:r>
          </a:p>
          <a:p>
            <a:r>
              <a:rPr lang="en-US" dirty="0" err="1"/>
              <a:t>i</a:t>
            </a:r>
            <a:r>
              <a:rPr lang="en-US" dirty="0"/>
              <a:t>. Add activity N to the network below.?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85B46C-6842-4BE0-887A-A6AAC42939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1453" y="2824291"/>
            <a:ext cx="6214540" cy="3296602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BEF7E08-0B48-4057-B8F8-82290A347F77}"/>
              </a:ext>
            </a:extLst>
          </p:cNvPr>
          <p:cNvGraphicFramePr>
            <a:graphicFrameLocks noGrp="1"/>
          </p:cNvGraphicFramePr>
          <p:nvPr/>
        </p:nvGraphicFramePr>
        <p:xfrm>
          <a:off x="10300031" y="4188189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3E5727E-C58F-4600-B623-5F933C666ADB}"/>
              </a:ext>
            </a:extLst>
          </p:cNvPr>
          <p:cNvGraphicFramePr>
            <a:graphicFrameLocks noGrp="1"/>
          </p:cNvGraphicFramePr>
          <p:nvPr/>
        </p:nvGraphicFramePr>
        <p:xfrm>
          <a:off x="3345819" y="4188189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D098FC4-DC4E-46F5-8A9F-794AEA6DE6CF}"/>
              </a:ext>
            </a:extLst>
          </p:cNvPr>
          <p:cNvGraphicFramePr>
            <a:graphicFrameLocks noGrp="1"/>
          </p:cNvGraphicFramePr>
          <p:nvPr/>
        </p:nvGraphicFramePr>
        <p:xfrm>
          <a:off x="5820224" y="2603093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AU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101C860-E6F7-44F8-B536-77A0BF44BF66}"/>
              </a:ext>
            </a:extLst>
          </p:cNvPr>
          <p:cNvGraphicFramePr>
            <a:graphicFrameLocks noGrp="1"/>
          </p:cNvGraphicFramePr>
          <p:nvPr/>
        </p:nvGraphicFramePr>
        <p:xfrm>
          <a:off x="7418612" y="2575583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2CC0DEB-846B-4ED1-9C08-7CF753A1473D}"/>
              </a:ext>
            </a:extLst>
          </p:cNvPr>
          <p:cNvGraphicFramePr>
            <a:graphicFrameLocks noGrp="1"/>
          </p:cNvGraphicFramePr>
          <p:nvPr/>
        </p:nvGraphicFramePr>
        <p:xfrm>
          <a:off x="5849252" y="5827891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37CF6BFD-D976-4C61-AF17-164C4CDF60A8}"/>
              </a:ext>
            </a:extLst>
          </p:cNvPr>
          <p:cNvGraphicFramePr>
            <a:graphicFrameLocks noGrp="1"/>
          </p:cNvGraphicFramePr>
          <p:nvPr/>
        </p:nvGraphicFramePr>
        <p:xfrm>
          <a:off x="7561933" y="5834333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37F59D14-D8DE-457B-95F4-80488BEBEED1}"/>
              </a:ext>
            </a:extLst>
          </p:cNvPr>
          <p:cNvGraphicFramePr>
            <a:graphicFrameLocks noGrp="1"/>
          </p:cNvGraphicFramePr>
          <p:nvPr/>
        </p:nvGraphicFramePr>
        <p:xfrm>
          <a:off x="6662056" y="4686845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747ACEC-B9F0-4A2B-851A-D128545A8BB0}"/>
              </a:ext>
            </a:extLst>
          </p:cNvPr>
          <p:cNvGraphicFramePr>
            <a:graphicFrameLocks noGrp="1"/>
          </p:cNvGraphicFramePr>
          <p:nvPr/>
        </p:nvGraphicFramePr>
        <p:xfrm>
          <a:off x="6662056" y="3673519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A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104ED1D7-60EF-46B2-9402-E3F435677738}"/>
              </a:ext>
            </a:extLst>
          </p:cNvPr>
          <p:cNvGraphicFramePr>
            <a:graphicFrameLocks noGrp="1"/>
          </p:cNvGraphicFramePr>
          <p:nvPr/>
        </p:nvGraphicFramePr>
        <p:xfrm>
          <a:off x="5849252" y="4384945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59EC23B6-9843-4084-A4CB-A4DE371B5EDA}"/>
              </a:ext>
            </a:extLst>
          </p:cNvPr>
          <p:cNvGraphicFramePr>
            <a:graphicFrameLocks noGrp="1"/>
          </p:cNvGraphicFramePr>
          <p:nvPr/>
        </p:nvGraphicFramePr>
        <p:xfrm>
          <a:off x="7507376" y="4384313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DC3D1F55-680A-4F02-8971-E8CC24491F8A}"/>
              </a:ext>
            </a:extLst>
          </p:cNvPr>
          <p:cNvSpPr txBox="1"/>
          <p:nvPr/>
        </p:nvSpPr>
        <p:spPr>
          <a:xfrm>
            <a:off x="7418612" y="3101711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10F5564-263B-4434-A219-9A23987CE6E4}"/>
              </a:ext>
            </a:extLst>
          </p:cNvPr>
          <p:cNvSpPr txBox="1"/>
          <p:nvPr/>
        </p:nvSpPr>
        <p:spPr>
          <a:xfrm>
            <a:off x="7172418" y="2815807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555208-A514-4075-95B0-C0A958B4D940}"/>
              </a:ext>
            </a:extLst>
          </p:cNvPr>
          <p:cNvSpPr txBox="1"/>
          <p:nvPr/>
        </p:nvSpPr>
        <p:spPr>
          <a:xfrm>
            <a:off x="8931804" y="4183804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14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663DBFB-0F54-4FB1-BE04-0341B50E85BA}"/>
              </a:ext>
            </a:extLst>
          </p:cNvPr>
          <p:cNvSpPr txBox="1"/>
          <p:nvPr/>
        </p:nvSpPr>
        <p:spPr>
          <a:xfrm>
            <a:off x="9230962" y="3876647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1C32054-74ED-4407-9BCA-83AFBB4F689E}"/>
              </a:ext>
            </a:extLst>
          </p:cNvPr>
          <p:cNvSpPr txBox="1"/>
          <p:nvPr/>
        </p:nvSpPr>
        <p:spPr>
          <a:xfrm>
            <a:off x="7605832" y="5321214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11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ABA3700-11B3-4A21-9567-72166A195341}"/>
              </a:ext>
            </a:extLst>
          </p:cNvPr>
          <p:cNvSpPr txBox="1"/>
          <p:nvPr/>
        </p:nvSpPr>
        <p:spPr>
          <a:xfrm>
            <a:off x="7197365" y="5662530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7BD23CC-6EC5-43BA-AB07-FC2BC217FC84}"/>
              </a:ext>
            </a:extLst>
          </p:cNvPr>
          <p:cNvSpPr txBox="1"/>
          <p:nvPr/>
        </p:nvSpPr>
        <p:spPr>
          <a:xfrm>
            <a:off x="9280133" y="4501620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14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BE95FDC-3CF1-4D5A-82A1-84F660EA2000}"/>
              </a:ext>
            </a:extLst>
          </p:cNvPr>
          <p:cNvSpPr txBox="1"/>
          <p:nvPr/>
        </p:nvSpPr>
        <p:spPr>
          <a:xfrm>
            <a:off x="6151723" y="3138114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86AC941-EECA-4CA4-AB52-0C1DAF5883AE}"/>
              </a:ext>
            </a:extLst>
          </p:cNvPr>
          <p:cNvSpPr txBox="1"/>
          <p:nvPr/>
        </p:nvSpPr>
        <p:spPr>
          <a:xfrm>
            <a:off x="6496114" y="2955201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5</a:t>
            </a:r>
            <a:endParaRPr lang="en-AU" dirty="0">
              <a:solidFill>
                <a:srgbClr val="00B05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E2BC7C8-C718-4EA5-B194-22591B927453}"/>
              </a:ext>
            </a:extLst>
          </p:cNvPr>
          <p:cNvSpPr txBox="1"/>
          <p:nvPr/>
        </p:nvSpPr>
        <p:spPr>
          <a:xfrm>
            <a:off x="4730958" y="3814472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0</a:t>
            </a:r>
            <a:endParaRPr lang="en-AU" dirty="0">
              <a:solidFill>
                <a:srgbClr val="00B05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119337C-C6DF-4CC0-9B29-C12798DBAC59}"/>
              </a:ext>
            </a:extLst>
          </p:cNvPr>
          <p:cNvSpPr txBox="1"/>
          <p:nvPr/>
        </p:nvSpPr>
        <p:spPr>
          <a:xfrm>
            <a:off x="6172917" y="5341325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2</a:t>
            </a:r>
            <a:endParaRPr lang="en-AU" dirty="0">
              <a:solidFill>
                <a:srgbClr val="00B05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2ACB99C-1791-4D81-B1F4-30B45EA09176}"/>
              </a:ext>
            </a:extLst>
          </p:cNvPr>
          <p:cNvSpPr txBox="1"/>
          <p:nvPr/>
        </p:nvSpPr>
        <p:spPr>
          <a:xfrm>
            <a:off x="6509370" y="5477864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2</a:t>
            </a:r>
            <a:endParaRPr lang="en-AU" dirty="0">
              <a:solidFill>
                <a:srgbClr val="00B05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96FE735-1EBC-46DE-812C-A139B145BF8F}"/>
              </a:ext>
            </a:extLst>
          </p:cNvPr>
          <p:cNvSpPr txBox="1"/>
          <p:nvPr/>
        </p:nvSpPr>
        <p:spPr>
          <a:xfrm>
            <a:off x="4729727" y="4553136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1</a:t>
            </a:r>
            <a:endParaRPr lang="en-AU" dirty="0">
              <a:solidFill>
                <a:srgbClr val="00B05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CB2F017-427B-4859-94EB-4E63E3F9DD1E}"/>
              </a:ext>
            </a:extLst>
          </p:cNvPr>
          <p:cNvSpPr txBox="1"/>
          <p:nvPr/>
        </p:nvSpPr>
        <p:spPr>
          <a:xfrm>
            <a:off x="5013689" y="4039279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1</a:t>
            </a:r>
            <a:endParaRPr lang="en-AU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2C2FCF14-5EF1-4D4E-8ECC-BF7CD9C507D8}"/>
                  </a:ext>
                </a:extLst>
              </p14:cNvPr>
              <p14:cNvContentPartPr/>
              <p14:nvPr/>
            </p14:nvContentPartPr>
            <p14:xfrm>
              <a:off x="4706863" y="3059290"/>
              <a:ext cx="2324880" cy="1228320"/>
            </p14:xfrm>
          </p:contentPart>
        </mc:Choice>
        <mc:Fallback xmlns=""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2C2FCF14-5EF1-4D4E-8ECC-BF7CD9C507D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70863" y="2987290"/>
                <a:ext cx="2396520" cy="137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D9B9D74A-30BB-49CF-918F-745A0578471B}"/>
                  </a:ext>
                </a:extLst>
              </p14:cNvPr>
              <p14:cNvContentPartPr/>
              <p14:nvPr/>
            </p14:nvContentPartPr>
            <p14:xfrm>
              <a:off x="7024183" y="3122650"/>
              <a:ext cx="848520" cy="657360"/>
            </p14:xfrm>
          </p:contentPart>
        </mc:Choice>
        <mc:Fallback xmlns=""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D9B9D74A-30BB-49CF-918F-745A0578471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988183" y="3050611"/>
                <a:ext cx="920160" cy="80107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FB99D06C-3D5E-40FB-BA89-55F8C390ACB6}"/>
                  </a:ext>
                </a:extLst>
              </p14:cNvPr>
              <p14:cNvContentPartPr/>
              <p14:nvPr/>
            </p14:nvContentPartPr>
            <p14:xfrm>
              <a:off x="7838863" y="3141370"/>
              <a:ext cx="1701720" cy="1124640"/>
            </p14:xfrm>
          </p:contentPart>
        </mc:Choice>
        <mc:Fallback xmlns=""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FB99D06C-3D5E-40FB-BA89-55F8C390ACB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802871" y="3069370"/>
                <a:ext cx="1773345" cy="1268280"/>
              </a:xfrm>
              <a:prstGeom prst="rect">
                <a:avLst/>
              </a:prstGeom>
            </p:spPr>
          </p:pic>
        </mc:Fallback>
      </mc:AlternateContent>
      <p:sp>
        <p:nvSpPr>
          <p:cNvPr id="35" name="TextBox 34">
            <a:extLst>
              <a:ext uri="{FF2B5EF4-FFF2-40B4-BE49-F238E27FC236}">
                <a16:creationId xmlns:a16="http://schemas.microsoft.com/office/drawing/2014/main" id="{33910C2D-3603-47E1-A9E0-F577DE84DDF7}"/>
              </a:ext>
            </a:extLst>
          </p:cNvPr>
          <p:cNvSpPr txBox="1"/>
          <p:nvPr/>
        </p:nvSpPr>
        <p:spPr>
          <a:xfrm>
            <a:off x="238684" y="3230316"/>
            <a:ext cx="34406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00B050"/>
                </a:solidFill>
              </a:rPr>
              <a:t>N= 6 days + 1 day of Float time</a:t>
            </a:r>
          </a:p>
          <a:p>
            <a:r>
              <a:rPr lang="en-US" altLang="zh-CN" dirty="0">
                <a:solidFill>
                  <a:srgbClr val="00B050"/>
                </a:solidFill>
              </a:rPr>
              <a:t>I +K=7</a:t>
            </a:r>
          </a:p>
          <a:p>
            <a:r>
              <a:rPr lang="en-US" altLang="zh-CN" dirty="0">
                <a:solidFill>
                  <a:srgbClr val="00B050"/>
                </a:solidFill>
              </a:rPr>
              <a:t>F+L=11</a:t>
            </a:r>
          </a:p>
          <a:p>
            <a:r>
              <a:rPr lang="en-US" altLang="zh-CN" dirty="0">
                <a:solidFill>
                  <a:srgbClr val="00B050"/>
                </a:solidFill>
              </a:rPr>
              <a:t>M+J=9</a:t>
            </a:r>
          </a:p>
          <a:p>
            <a:r>
              <a:rPr lang="en-US" altLang="zh-CN" dirty="0">
                <a:solidFill>
                  <a:srgbClr val="00B050"/>
                </a:solidFill>
              </a:rPr>
              <a:t>M+H=12</a:t>
            </a:r>
          </a:p>
          <a:p>
            <a:endParaRPr lang="en-US" altLang="zh-CN" dirty="0">
              <a:solidFill>
                <a:srgbClr val="00B050"/>
              </a:solidFill>
            </a:endParaRPr>
          </a:p>
          <a:p>
            <a:r>
              <a:rPr lang="en-US" altLang="zh-CN" dirty="0">
                <a:solidFill>
                  <a:srgbClr val="00B050"/>
                </a:solidFill>
              </a:rPr>
              <a:t>N</a:t>
            </a:r>
            <a:r>
              <a:rPr lang="en-US" altLang="zh-CN" dirty="0">
                <a:solidFill>
                  <a:srgbClr val="00B050"/>
                </a:solidFill>
                <a:sym typeface="Wingdings" panose="05000000000000000000" pitchFamily="2" charset="2"/>
              </a:rPr>
              <a:t>: Beginning of I  Finish</a:t>
            </a:r>
            <a:endParaRPr lang="en-US" altLang="zh-CN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744A65C-6F88-45C6-93A4-9CEB9CB1E715}"/>
                  </a:ext>
                </a:extLst>
              </p14:cNvPr>
              <p14:cNvContentPartPr/>
              <p14:nvPr/>
            </p14:nvContentPartPr>
            <p14:xfrm>
              <a:off x="9737503" y="4358555"/>
              <a:ext cx="2160" cy="36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744A65C-6F88-45C6-93A4-9CEB9CB1E715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9733183" y="4354235"/>
                <a:ext cx="10800" cy="1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B7B427AD-0434-4108-8049-9D2FB0BFB86C}"/>
                  </a:ext>
                </a:extLst>
              </p14:cNvPr>
              <p14:cNvContentPartPr/>
              <p14:nvPr/>
            </p14:nvContentPartPr>
            <p14:xfrm>
              <a:off x="7090783" y="3734315"/>
              <a:ext cx="360" cy="180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B7B427AD-0434-4108-8049-9D2FB0BFB86C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086463" y="3729995"/>
                <a:ext cx="9000" cy="1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DECBB6B9-A36D-4D43-90D7-335065B4C9A9}"/>
                  </a:ext>
                </a:extLst>
              </p14:cNvPr>
              <p14:cNvContentPartPr/>
              <p14:nvPr/>
            </p14:nvContentPartPr>
            <p14:xfrm>
              <a:off x="7891423" y="3076235"/>
              <a:ext cx="360" cy="360"/>
            </p14:xfrm>
          </p:contentPart>
        </mc:Choice>
        <mc:Fallback xmlns=""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DECBB6B9-A36D-4D43-90D7-335065B4C9A9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7873423" y="3058235"/>
                <a:ext cx="36000" cy="36000"/>
              </a:xfrm>
              <a:prstGeom prst="rect">
                <a:avLst/>
              </a:prstGeom>
            </p:spPr>
          </p:pic>
        </mc:Fallback>
      </mc:AlternateContent>
      <p:grpSp>
        <p:nvGrpSpPr>
          <p:cNvPr id="44" name="Group 43">
            <a:extLst>
              <a:ext uri="{FF2B5EF4-FFF2-40B4-BE49-F238E27FC236}">
                <a16:creationId xmlns:a16="http://schemas.microsoft.com/office/drawing/2014/main" id="{8460BC0D-DB5D-4E08-9DA3-E7073B29E877}"/>
              </a:ext>
            </a:extLst>
          </p:cNvPr>
          <p:cNvGrpSpPr/>
          <p:nvPr/>
        </p:nvGrpSpPr>
        <p:grpSpPr>
          <a:xfrm>
            <a:off x="7112023" y="3684995"/>
            <a:ext cx="2544480" cy="689400"/>
            <a:chOff x="7112023" y="3684995"/>
            <a:chExt cx="2544480" cy="689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735CBACE-7DE9-4FA1-A16E-4F3BF5356E75}"/>
                    </a:ext>
                  </a:extLst>
                </p14:cNvPr>
                <p14:cNvContentPartPr/>
                <p14:nvPr/>
              </p14:nvContentPartPr>
              <p14:xfrm>
                <a:off x="7112023" y="3684995"/>
                <a:ext cx="2544480" cy="68940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735CBACE-7DE9-4FA1-A16E-4F3BF5356E75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7094023" y="3666995"/>
                  <a:ext cx="2580120" cy="72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766B814A-9689-4789-B1FC-C4B2ADF7B0A4}"/>
                    </a:ext>
                  </a:extLst>
                </p14:cNvPr>
                <p14:cNvContentPartPr/>
                <p14:nvPr/>
              </p14:nvContentPartPr>
              <p14:xfrm>
                <a:off x="8111023" y="3751595"/>
                <a:ext cx="167760" cy="20628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766B814A-9689-4789-B1FC-C4B2ADF7B0A4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8093023" y="3733595"/>
                  <a:ext cx="203400" cy="24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C63F1F3B-0B7B-43CD-A374-C8308DD2BA82}"/>
                    </a:ext>
                  </a:extLst>
                </p14:cNvPr>
                <p14:cNvContentPartPr/>
                <p14:nvPr/>
              </p14:nvContentPartPr>
              <p14:xfrm>
                <a:off x="7856863" y="3916835"/>
                <a:ext cx="52560" cy="19296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C63F1F3B-0B7B-43CD-A374-C8308DD2BA82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7838863" y="3898835"/>
                  <a:ext cx="88200" cy="22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1F7E738B-452A-4717-A660-545FBFADD3DA}"/>
                    </a:ext>
                  </a:extLst>
                </p14:cNvPr>
                <p14:cNvContentPartPr/>
                <p14:nvPr/>
              </p14:nvContentPartPr>
              <p14:xfrm>
                <a:off x="7893583" y="3918275"/>
                <a:ext cx="165240" cy="17100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1F7E738B-452A-4717-A660-545FBFADD3DA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7875583" y="3900237"/>
                  <a:ext cx="200880" cy="20671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533B2EC4-6D04-48A2-BEF5-5B1543AD80AF}"/>
                    </a:ext>
                  </a:extLst>
                </p14:cNvPr>
                <p14:cNvContentPartPr/>
                <p14:nvPr/>
              </p14:nvContentPartPr>
              <p14:xfrm>
                <a:off x="8242063" y="3975875"/>
                <a:ext cx="81720" cy="18792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533B2EC4-6D04-48A2-BEF5-5B1543AD80AF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8224063" y="3957875"/>
                  <a:ext cx="117360" cy="2235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452466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92013-2BFD-4FA1-A33A-D980AFB05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89784"/>
            <a:ext cx="10515600" cy="768216"/>
          </a:xfrm>
        </p:spPr>
        <p:txBody>
          <a:bodyPr/>
          <a:lstStyle/>
          <a:p>
            <a:r>
              <a:rPr lang="en-US" dirty="0"/>
              <a:t>2016 Exam 2 Q3eii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C3F07-E606-43CC-993A-0ABA0DF7D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5535" y="167425"/>
            <a:ext cx="12192000" cy="265914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 new skateboard park is to be built in </a:t>
            </a:r>
            <a:r>
              <a:rPr lang="en-US" dirty="0" err="1"/>
              <a:t>Beachton</a:t>
            </a:r>
            <a:r>
              <a:rPr lang="en-US" dirty="0"/>
              <a:t>.</a:t>
            </a:r>
          </a:p>
          <a:p>
            <a:r>
              <a:rPr lang="en-US" dirty="0"/>
              <a:t>This project involves 13 activities, A to M.</a:t>
            </a:r>
          </a:p>
          <a:p>
            <a:r>
              <a:rPr lang="en-US" dirty="0"/>
              <a:t>The directed network below shows these activities and their completion times in days.</a:t>
            </a:r>
          </a:p>
          <a:p>
            <a:r>
              <a:rPr lang="en-US" dirty="0"/>
              <a:t>e. The skateboard park project on page 22 will be repeated at </a:t>
            </a:r>
            <a:r>
              <a:rPr lang="en-US" dirty="0" err="1"/>
              <a:t>Campville</a:t>
            </a:r>
            <a:r>
              <a:rPr lang="en-US" dirty="0"/>
              <a:t>, but with the addition of one extra activity.</a:t>
            </a:r>
          </a:p>
          <a:p>
            <a:r>
              <a:rPr lang="en-US" dirty="0"/>
              <a:t>The new activity, N, will take </a:t>
            </a:r>
            <a:r>
              <a:rPr lang="en-US" dirty="0">
                <a:solidFill>
                  <a:srgbClr val="FF0000"/>
                </a:solidFill>
              </a:rPr>
              <a:t>six days </a:t>
            </a:r>
            <a:r>
              <a:rPr lang="en-US" dirty="0"/>
              <a:t>to complete and has a </a:t>
            </a:r>
            <a:r>
              <a:rPr lang="en-US" dirty="0">
                <a:solidFill>
                  <a:srgbClr val="FF0000"/>
                </a:solidFill>
              </a:rPr>
              <a:t>float time of one day</a:t>
            </a:r>
            <a:r>
              <a:rPr lang="en-US" dirty="0"/>
              <a:t>.</a:t>
            </a:r>
          </a:p>
          <a:p>
            <a:r>
              <a:rPr lang="en-US" dirty="0"/>
              <a:t>Activity N will </a:t>
            </a:r>
            <a:r>
              <a:rPr lang="en-US" dirty="0">
                <a:solidFill>
                  <a:srgbClr val="FF0000"/>
                </a:solidFill>
              </a:rPr>
              <a:t>finish at the same time as the project</a:t>
            </a:r>
            <a:r>
              <a:rPr lang="en-US" dirty="0"/>
              <a:t>.</a:t>
            </a:r>
          </a:p>
          <a:p>
            <a:r>
              <a:rPr lang="en-US" dirty="0"/>
              <a:t>ii. What is the latest start time for activity N?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85B46C-6842-4BE0-887A-A6AAC42939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1453" y="2824291"/>
            <a:ext cx="6214540" cy="3296602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BEF7E08-0B48-4057-B8F8-82290A347F77}"/>
              </a:ext>
            </a:extLst>
          </p:cNvPr>
          <p:cNvGraphicFramePr>
            <a:graphicFrameLocks noGrp="1"/>
          </p:cNvGraphicFramePr>
          <p:nvPr/>
        </p:nvGraphicFramePr>
        <p:xfrm>
          <a:off x="10300031" y="4188189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3E5727E-C58F-4600-B623-5F933C666ADB}"/>
              </a:ext>
            </a:extLst>
          </p:cNvPr>
          <p:cNvGraphicFramePr>
            <a:graphicFrameLocks noGrp="1"/>
          </p:cNvGraphicFramePr>
          <p:nvPr/>
        </p:nvGraphicFramePr>
        <p:xfrm>
          <a:off x="3345819" y="4188189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D098FC4-DC4E-46F5-8A9F-794AEA6DE6CF}"/>
              </a:ext>
            </a:extLst>
          </p:cNvPr>
          <p:cNvGraphicFramePr>
            <a:graphicFrameLocks noGrp="1"/>
          </p:cNvGraphicFramePr>
          <p:nvPr/>
        </p:nvGraphicFramePr>
        <p:xfrm>
          <a:off x="5820224" y="2603093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AU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101C860-E6F7-44F8-B536-77A0BF44BF66}"/>
              </a:ext>
            </a:extLst>
          </p:cNvPr>
          <p:cNvGraphicFramePr>
            <a:graphicFrameLocks noGrp="1"/>
          </p:cNvGraphicFramePr>
          <p:nvPr/>
        </p:nvGraphicFramePr>
        <p:xfrm>
          <a:off x="7418612" y="2575583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2CC0DEB-846B-4ED1-9C08-7CF753A1473D}"/>
              </a:ext>
            </a:extLst>
          </p:cNvPr>
          <p:cNvGraphicFramePr>
            <a:graphicFrameLocks noGrp="1"/>
          </p:cNvGraphicFramePr>
          <p:nvPr/>
        </p:nvGraphicFramePr>
        <p:xfrm>
          <a:off x="5849252" y="5827891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37CF6BFD-D976-4C61-AF17-164C4CDF60A8}"/>
              </a:ext>
            </a:extLst>
          </p:cNvPr>
          <p:cNvGraphicFramePr>
            <a:graphicFrameLocks noGrp="1"/>
          </p:cNvGraphicFramePr>
          <p:nvPr/>
        </p:nvGraphicFramePr>
        <p:xfrm>
          <a:off x="7561933" y="5834333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37F59D14-D8DE-457B-95F4-80488BEBEED1}"/>
              </a:ext>
            </a:extLst>
          </p:cNvPr>
          <p:cNvGraphicFramePr>
            <a:graphicFrameLocks noGrp="1"/>
          </p:cNvGraphicFramePr>
          <p:nvPr/>
        </p:nvGraphicFramePr>
        <p:xfrm>
          <a:off x="6662056" y="4686845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747ACEC-B9F0-4A2B-851A-D128545A8BB0}"/>
              </a:ext>
            </a:extLst>
          </p:cNvPr>
          <p:cNvGraphicFramePr>
            <a:graphicFrameLocks noGrp="1"/>
          </p:cNvGraphicFramePr>
          <p:nvPr/>
        </p:nvGraphicFramePr>
        <p:xfrm>
          <a:off x="6662056" y="3673519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A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104ED1D7-60EF-46B2-9402-E3F435677738}"/>
              </a:ext>
            </a:extLst>
          </p:cNvPr>
          <p:cNvGraphicFramePr>
            <a:graphicFrameLocks noGrp="1"/>
          </p:cNvGraphicFramePr>
          <p:nvPr/>
        </p:nvGraphicFramePr>
        <p:xfrm>
          <a:off x="5849252" y="4384945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59EC23B6-9843-4084-A4CB-A4DE371B5EDA}"/>
              </a:ext>
            </a:extLst>
          </p:cNvPr>
          <p:cNvGraphicFramePr>
            <a:graphicFrameLocks noGrp="1"/>
          </p:cNvGraphicFramePr>
          <p:nvPr/>
        </p:nvGraphicFramePr>
        <p:xfrm>
          <a:off x="7507376" y="4384313"/>
          <a:ext cx="841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16">
                  <a:extLst>
                    <a:ext uri="{9D8B030D-6E8A-4147-A177-3AD203B41FA5}">
                      <a16:colId xmlns:a16="http://schemas.microsoft.com/office/drawing/2014/main" val="41480360"/>
                    </a:ext>
                  </a:extLst>
                </a:gridCol>
                <a:gridCol w="420916">
                  <a:extLst>
                    <a:ext uri="{9D8B030D-6E8A-4147-A177-3AD203B41FA5}">
                      <a16:colId xmlns:a16="http://schemas.microsoft.com/office/drawing/2014/main" val="375189505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67328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DC3D1F55-680A-4F02-8971-E8CC24491F8A}"/>
              </a:ext>
            </a:extLst>
          </p:cNvPr>
          <p:cNvSpPr txBox="1"/>
          <p:nvPr/>
        </p:nvSpPr>
        <p:spPr>
          <a:xfrm>
            <a:off x="7418612" y="3101711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10F5564-263B-4434-A219-9A23987CE6E4}"/>
              </a:ext>
            </a:extLst>
          </p:cNvPr>
          <p:cNvSpPr txBox="1"/>
          <p:nvPr/>
        </p:nvSpPr>
        <p:spPr>
          <a:xfrm>
            <a:off x="7172418" y="2815807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555208-A514-4075-95B0-C0A958B4D940}"/>
              </a:ext>
            </a:extLst>
          </p:cNvPr>
          <p:cNvSpPr txBox="1"/>
          <p:nvPr/>
        </p:nvSpPr>
        <p:spPr>
          <a:xfrm>
            <a:off x="8931804" y="4183804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14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663DBFB-0F54-4FB1-BE04-0341B50E85BA}"/>
              </a:ext>
            </a:extLst>
          </p:cNvPr>
          <p:cNvSpPr txBox="1"/>
          <p:nvPr/>
        </p:nvSpPr>
        <p:spPr>
          <a:xfrm>
            <a:off x="9230962" y="3876647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1C32054-74ED-4407-9BCA-83AFBB4F689E}"/>
              </a:ext>
            </a:extLst>
          </p:cNvPr>
          <p:cNvSpPr txBox="1"/>
          <p:nvPr/>
        </p:nvSpPr>
        <p:spPr>
          <a:xfrm>
            <a:off x="7605832" y="5321214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11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ABA3700-11B3-4A21-9567-72166A195341}"/>
              </a:ext>
            </a:extLst>
          </p:cNvPr>
          <p:cNvSpPr txBox="1"/>
          <p:nvPr/>
        </p:nvSpPr>
        <p:spPr>
          <a:xfrm>
            <a:off x="7197365" y="5662530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7BD23CC-6EC5-43BA-AB07-FC2BC217FC84}"/>
              </a:ext>
            </a:extLst>
          </p:cNvPr>
          <p:cNvSpPr txBox="1"/>
          <p:nvPr/>
        </p:nvSpPr>
        <p:spPr>
          <a:xfrm>
            <a:off x="9280133" y="4501620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14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BE95FDC-3CF1-4D5A-82A1-84F660EA2000}"/>
              </a:ext>
            </a:extLst>
          </p:cNvPr>
          <p:cNvSpPr txBox="1"/>
          <p:nvPr/>
        </p:nvSpPr>
        <p:spPr>
          <a:xfrm>
            <a:off x="6151723" y="3138114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86AC941-EECA-4CA4-AB52-0C1DAF5883AE}"/>
              </a:ext>
            </a:extLst>
          </p:cNvPr>
          <p:cNvSpPr txBox="1"/>
          <p:nvPr/>
        </p:nvSpPr>
        <p:spPr>
          <a:xfrm>
            <a:off x="6496114" y="2955201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5</a:t>
            </a:r>
            <a:endParaRPr lang="en-AU" dirty="0">
              <a:solidFill>
                <a:srgbClr val="00B05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E2BC7C8-C718-4EA5-B194-22591B927453}"/>
              </a:ext>
            </a:extLst>
          </p:cNvPr>
          <p:cNvSpPr txBox="1"/>
          <p:nvPr/>
        </p:nvSpPr>
        <p:spPr>
          <a:xfrm>
            <a:off x="4730958" y="3814472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0</a:t>
            </a:r>
            <a:endParaRPr lang="en-AU" dirty="0">
              <a:solidFill>
                <a:srgbClr val="00B05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119337C-C6DF-4CC0-9B29-C12798DBAC59}"/>
              </a:ext>
            </a:extLst>
          </p:cNvPr>
          <p:cNvSpPr txBox="1"/>
          <p:nvPr/>
        </p:nvSpPr>
        <p:spPr>
          <a:xfrm>
            <a:off x="6172917" y="5341325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2</a:t>
            </a:r>
            <a:endParaRPr lang="en-AU" dirty="0">
              <a:solidFill>
                <a:srgbClr val="00B05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2ACB99C-1791-4D81-B1F4-30B45EA09176}"/>
              </a:ext>
            </a:extLst>
          </p:cNvPr>
          <p:cNvSpPr txBox="1"/>
          <p:nvPr/>
        </p:nvSpPr>
        <p:spPr>
          <a:xfrm>
            <a:off x="6509370" y="5477864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2</a:t>
            </a:r>
            <a:endParaRPr lang="en-AU" dirty="0">
              <a:solidFill>
                <a:srgbClr val="00B05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96FE735-1EBC-46DE-812C-A139B145BF8F}"/>
              </a:ext>
            </a:extLst>
          </p:cNvPr>
          <p:cNvSpPr txBox="1"/>
          <p:nvPr/>
        </p:nvSpPr>
        <p:spPr>
          <a:xfrm>
            <a:off x="4729727" y="4553136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1</a:t>
            </a:r>
            <a:endParaRPr lang="en-AU" dirty="0">
              <a:solidFill>
                <a:srgbClr val="00B05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CB2F017-427B-4859-94EB-4E63E3F9DD1E}"/>
              </a:ext>
            </a:extLst>
          </p:cNvPr>
          <p:cNvSpPr txBox="1"/>
          <p:nvPr/>
        </p:nvSpPr>
        <p:spPr>
          <a:xfrm>
            <a:off x="5013689" y="4039279"/>
            <a:ext cx="467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1</a:t>
            </a:r>
            <a:endParaRPr lang="en-AU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2C2FCF14-5EF1-4D4E-8ECC-BF7CD9C507D8}"/>
                  </a:ext>
                </a:extLst>
              </p14:cNvPr>
              <p14:cNvContentPartPr/>
              <p14:nvPr/>
            </p14:nvContentPartPr>
            <p14:xfrm>
              <a:off x="4706863" y="3059290"/>
              <a:ext cx="2324880" cy="1228320"/>
            </p14:xfrm>
          </p:contentPart>
        </mc:Choice>
        <mc:Fallback xmlns=""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2C2FCF14-5EF1-4D4E-8ECC-BF7CD9C507D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70863" y="2987290"/>
                <a:ext cx="2396520" cy="137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D9B9D74A-30BB-49CF-918F-745A0578471B}"/>
                  </a:ext>
                </a:extLst>
              </p14:cNvPr>
              <p14:cNvContentPartPr/>
              <p14:nvPr/>
            </p14:nvContentPartPr>
            <p14:xfrm>
              <a:off x="7024183" y="3122650"/>
              <a:ext cx="848520" cy="657360"/>
            </p14:xfrm>
          </p:contentPart>
        </mc:Choice>
        <mc:Fallback xmlns=""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D9B9D74A-30BB-49CF-918F-745A0578471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988183" y="3050611"/>
                <a:ext cx="920160" cy="80107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FB99D06C-3D5E-40FB-BA89-55F8C390ACB6}"/>
                  </a:ext>
                </a:extLst>
              </p14:cNvPr>
              <p14:cNvContentPartPr/>
              <p14:nvPr/>
            </p14:nvContentPartPr>
            <p14:xfrm>
              <a:off x="7838863" y="3141370"/>
              <a:ext cx="1701720" cy="1124640"/>
            </p14:xfrm>
          </p:contentPart>
        </mc:Choice>
        <mc:Fallback xmlns=""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FB99D06C-3D5E-40FB-BA89-55F8C390ACB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802871" y="3069370"/>
                <a:ext cx="1773345" cy="1268280"/>
              </a:xfrm>
              <a:prstGeom prst="rect">
                <a:avLst/>
              </a:prstGeom>
            </p:spPr>
          </p:pic>
        </mc:Fallback>
      </mc:AlternateContent>
      <p:sp>
        <p:nvSpPr>
          <p:cNvPr id="35" name="TextBox 34">
            <a:extLst>
              <a:ext uri="{FF2B5EF4-FFF2-40B4-BE49-F238E27FC236}">
                <a16:creationId xmlns:a16="http://schemas.microsoft.com/office/drawing/2014/main" id="{33910C2D-3603-47E1-A9E0-F577DE84DDF7}"/>
              </a:ext>
            </a:extLst>
          </p:cNvPr>
          <p:cNvSpPr txBox="1"/>
          <p:nvPr/>
        </p:nvSpPr>
        <p:spPr>
          <a:xfrm>
            <a:off x="238684" y="3230316"/>
            <a:ext cx="3440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00B050"/>
                </a:solidFill>
              </a:rPr>
              <a:t>N can start at 9 days =15-6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744A65C-6F88-45C6-93A4-9CEB9CB1E715}"/>
                  </a:ext>
                </a:extLst>
              </p14:cNvPr>
              <p14:cNvContentPartPr/>
              <p14:nvPr/>
            </p14:nvContentPartPr>
            <p14:xfrm>
              <a:off x="9737503" y="4358555"/>
              <a:ext cx="2160" cy="36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744A65C-6F88-45C6-93A4-9CEB9CB1E715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9733183" y="4354235"/>
                <a:ext cx="10800" cy="1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B7B427AD-0434-4108-8049-9D2FB0BFB86C}"/>
                  </a:ext>
                </a:extLst>
              </p14:cNvPr>
              <p14:cNvContentPartPr/>
              <p14:nvPr/>
            </p14:nvContentPartPr>
            <p14:xfrm>
              <a:off x="7090783" y="3734315"/>
              <a:ext cx="360" cy="180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B7B427AD-0434-4108-8049-9D2FB0BFB86C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086463" y="3729995"/>
                <a:ext cx="9000" cy="1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DECBB6B9-A36D-4D43-90D7-335065B4C9A9}"/>
                  </a:ext>
                </a:extLst>
              </p14:cNvPr>
              <p14:cNvContentPartPr/>
              <p14:nvPr/>
            </p14:nvContentPartPr>
            <p14:xfrm>
              <a:off x="7891423" y="3076235"/>
              <a:ext cx="360" cy="360"/>
            </p14:xfrm>
          </p:contentPart>
        </mc:Choice>
        <mc:Fallback xmlns=""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DECBB6B9-A36D-4D43-90D7-335065B4C9A9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7873423" y="3058235"/>
                <a:ext cx="36000" cy="36000"/>
              </a:xfrm>
              <a:prstGeom prst="rect">
                <a:avLst/>
              </a:prstGeom>
            </p:spPr>
          </p:pic>
        </mc:Fallback>
      </mc:AlternateContent>
      <p:grpSp>
        <p:nvGrpSpPr>
          <p:cNvPr id="44" name="Group 43">
            <a:extLst>
              <a:ext uri="{FF2B5EF4-FFF2-40B4-BE49-F238E27FC236}">
                <a16:creationId xmlns:a16="http://schemas.microsoft.com/office/drawing/2014/main" id="{8460BC0D-DB5D-4E08-9DA3-E7073B29E877}"/>
              </a:ext>
            </a:extLst>
          </p:cNvPr>
          <p:cNvGrpSpPr/>
          <p:nvPr/>
        </p:nvGrpSpPr>
        <p:grpSpPr>
          <a:xfrm>
            <a:off x="7112023" y="3684995"/>
            <a:ext cx="2544480" cy="689400"/>
            <a:chOff x="7112023" y="3684995"/>
            <a:chExt cx="2544480" cy="689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735CBACE-7DE9-4FA1-A16E-4F3BF5356E75}"/>
                    </a:ext>
                  </a:extLst>
                </p14:cNvPr>
                <p14:cNvContentPartPr/>
                <p14:nvPr/>
              </p14:nvContentPartPr>
              <p14:xfrm>
                <a:off x="7112023" y="3684995"/>
                <a:ext cx="2544480" cy="68940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735CBACE-7DE9-4FA1-A16E-4F3BF5356E75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7094023" y="3666995"/>
                  <a:ext cx="2580120" cy="72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766B814A-9689-4789-B1FC-C4B2ADF7B0A4}"/>
                    </a:ext>
                  </a:extLst>
                </p14:cNvPr>
                <p14:cNvContentPartPr/>
                <p14:nvPr/>
              </p14:nvContentPartPr>
              <p14:xfrm>
                <a:off x="8111023" y="3751595"/>
                <a:ext cx="167760" cy="20628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766B814A-9689-4789-B1FC-C4B2ADF7B0A4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8093023" y="3733595"/>
                  <a:ext cx="203400" cy="24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C63F1F3B-0B7B-43CD-A374-C8308DD2BA82}"/>
                    </a:ext>
                  </a:extLst>
                </p14:cNvPr>
                <p14:cNvContentPartPr/>
                <p14:nvPr/>
              </p14:nvContentPartPr>
              <p14:xfrm>
                <a:off x="7856863" y="3916835"/>
                <a:ext cx="52560" cy="19296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C63F1F3B-0B7B-43CD-A374-C8308DD2BA82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7838863" y="3898835"/>
                  <a:ext cx="88200" cy="22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1F7E738B-452A-4717-A660-545FBFADD3DA}"/>
                    </a:ext>
                  </a:extLst>
                </p14:cNvPr>
                <p14:cNvContentPartPr/>
                <p14:nvPr/>
              </p14:nvContentPartPr>
              <p14:xfrm>
                <a:off x="7893583" y="3918275"/>
                <a:ext cx="165240" cy="17100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1F7E738B-452A-4717-A660-545FBFADD3DA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7875583" y="3900237"/>
                  <a:ext cx="200880" cy="20671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533B2EC4-6D04-48A2-BEF5-5B1543AD80AF}"/>
                    </a:ext>
                  </a:extLst>
                </p14:cNvPr>
                <p14:cNvContentPartPr/>
                <p14:nvPr/>
              </p14:nvContentPartPr>
              <p14:xfrm>
                <a:off x="8242063" y="3975875"/>
                <a:ext cx="81720" cy="18792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533B2EC4-6D04-48A2-BEF5-5B1543AD80AF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8224063" y="3957875"/>
                  <a:ext cx="117360" cy="2235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469317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2680</TotalTime>
  <Words>1078</Words>
  <Application>Microsoft Office PowerPoint</Application>
  <PresentationFormat>Widescreen</PresentationFormat>
  <Paragraphs>322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Critical Paths Analysis</vt:lpstr>
      <vt:lpstr>2019 Exam 1 Q7</vt:lpstr>
      <vt:lpstr>2018 Exam 1 Q5</vt:lpstr>
      <vt:lpstr>2016 Exam 1 Q7</vt:lpstr>
      <vt:lpstr>2019 Exam 2 Q3d</vt:lpstr>
      <vt:lpstr>2016 Exam 2 Q3c</vt:lpstr>
      <vt:lpstr>2016 Exam 2 Q3d</vt:lpstr>
      <vt:lpstr>2016 Exam 2 Q3ei</vt:lpstr>
      <vt:lpstr>2016 Exam 2 Q3eii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Paths Analysis</dc:title>
  <dc:creator>Lyn ZHANG</dc:creator>
  <cp:lastModifiedBy>Lyn ZHANG</cp:lastModifiedBy>
  <cp:revision>35</cp:revision>
  <dcterms:created xsi:type="dcterms:W3CDTF">2021-10-11T23:52:01Z</dcterms:created>
  <dcterms:modified xsi:type="dcterms:W3CDTF">2021-12-19T21:56:45Z</dcterms:modified>
</cp:coreProperties>
</file>