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8D52A-2BC3-4D70-8127-FE1CB406F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C4C47-24E3-4CDD-ADE4-C85C94936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C1EBC-22BD-43AB-B5CB-A847788C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5BE-B45F-4867-A705-891F4B9C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8D1AE-2330-4A4C-A32A-1A144A05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62DA-66B3-4CAB-B3AD-5C60BC68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2036B-794E-411B-BAEC-D32D2490C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5BB9-04A7-4343-8B64-DBA9FBB5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41F5-8DBD-48E2-BE43-AAEB5E9C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98E61-2301-4A73-9F03-5BDDDE59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02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07B87-7571-449D-82DC-E9A9F6740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567F6-1B00-425E-B4F3-A382F8E07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1188-E5A0-4786-B398-87A9132B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8FA31-1897-4AC2-9B84-BE71E290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840C4-3F31-479B-9F18-994D7360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6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A942F-590A-4996-AB86-14B146AC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FF452-3E30-46EB-9671-F46B9A7F1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648D3-7AC7-4C52-823C-9C73BF9B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5A8C7-F78B-418F-83DC-9F0C1726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FA79D-E7AC-46C6-8E10-978CDE9D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39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177E-919F-4C26-A300-97C25D23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BD3DA-3B76-4BBE-BA0B-7B1F97B2A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5B8C3-49A0-415E-AF15-451C9B4C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E84C4-2328-4D8A-86DE-0BCA04AE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8FBB-2997-4827-AC07-BD9FCDD2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4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49F43-CD4C-434B-9254-4968C937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BDB-2762-4D74-90B1-EE68CD0FF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16360-7470-4DFC-AC5A-AB0EFAF4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8A907-F2BB-4FA0-8E18-88ABE048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D424E-6C92-45D9-A955-297E113C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B6C82-C9EA-42A6-AF0D-4D8590B4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56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828A-3D70-44A0-96B5-34193B1A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FB78B-A630-4E28-BAC7-85B56969D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D736B-D2A4-4063-9355-8CE680E01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B9539-3C82-4B79-B7A3-F1780B670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8691E-57B0-4EE3-955F-C3CA2B7AE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D1FFC2-E2EC-4777-A3F5-34D09578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4E8C1C-192F-46F4-8714-7F7774C2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436BD-7DE4-430D-B1B5-FAE4C8DD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67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8B9C-4376-46B8-9191-BD4DB076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06B55-6940-4BB9-AA68-6EC2CD60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55844-EEF1-4ACD-831D-D46C6AD0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D220A-F173-4DE6-832C-F09291B5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26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3861A-D8D8-4FC8-B1EC-007A7339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BF1DC-6822-44EE-8ACD-7F0ED65F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7335A-59E0-40CA-97F1-DACEBD1C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215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9D40-B0BA-4F96-B1F8-C3A11FF2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41C1-1FE2-4090-9AF9-BA16DE9BE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6DA2-3014-4BF4-A61B-B1A450DA8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345F7-EA22-44EB-9B7B-92C3DBC0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8040C-56B5-4273-9DD5-837381F1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6F4EB-4CB9-4C5F-B673-1D9AD52A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56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52D8-ED73-4401-B5CF-44B524C7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1ED41-0CEE-4233-9685-62C1AB56E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15A8A-634F-4A31-9A28-59331E6EF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81CD0-27A7-4541-9F9F-E85FEFA6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CDD5A-30D7-4166-9BFA-8AB6C1F0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0DA18-F4AD-4776-A052-2CFE8EA7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355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reepngimg.com/png/13303-finance-png-fil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65B6CA-19DE-460A-B877-59A51701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308F1-7EAF-4ECF-8DA7-F08526F48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D603-A599-4975-ACA2-B9819D2C6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B13E-A616-496D-AACF-A422DEBBDD91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4B7C-680E-4A9E-B495-BD382546D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7B6CD-2BF9-4431-924A-4AEDCF296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347A-C32E-46CF-A5B3-848E37DC5D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13303-finance-png-fi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260C-8ECD-4ABF-86F6-41146C49E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Finance 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142565-A627-4ADF-A63B-FA20BFA12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Advice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084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650386-F5EC-4A7C-89F1-4A098EDDF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017" y="337490"/>
            <a:ext cx="7362006" cy="620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7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D54329-4FFF-4EC5-9B2B-5271EDA44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03" y="249335"/>
            <a:ext cx="10120185" cy="605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47FDDA-AD9D-4763-A5BD-805C1A4F5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60" y="368829"/>
            <a:ext cx="10874280" cy="612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36BD2B-7C6F-487F-A579-34568D239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86" y="1363019"/>
            <a:ext cx="11112027" cy="413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6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69781A-677F-4B8F-98E4-5E73E5E4D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37" y="0"/>
            <a:ext cx="10232047" cy="18873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4A2EC6-0125-4F0A-BBED-E65CACE93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485" y="1887334"/>
            <a:ext cx="8874390" cy="44869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F5CF5B-3BF1-4821-A47C-A0D372961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635" y="5631192"/>
            <a:ext cx="3610479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2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B79B35-542B-4C8C-854B-03D2D7C58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109" y="409336"/>
            <a:ext cx="9683307" cy="30196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379467-51CC-4944-97AE-9486D1136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798" y="3574472"/>
            <a:ext cx="9249671" cy="287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16A410-57E3-4916-9749-3DD2AFFD8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662" y="268804"/>
            <a:ext cx="9432298" cy="610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2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53D85-65D6-45F2-94D3-72D13E369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604" y="202450"/>
            <a:ext cx="10115077" cy="22152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AFCD46-A4A2-4756-99B7-F3AB885CE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603" y="2612441"/>
            <a:ext cx="10363943" cy="32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9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E9E5B5-9783-477E-8010-799FD4716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35" y="514846"/>
            <a:ext cx="10992436" cy="511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0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D00057-E304-4F33-A383-A8A4F735F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9" y="443383"/>
            <a:ext cx="10316782" cy="2129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F387A1-0101-4C37-BC30-221C85207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625" y="2675439"/>
            <a:ext cx="10045203" cy="32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0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Finance 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Recursion</dc:title>
  <dc:creator>Lyn ZHANG</dc:creator>
  <cp:lastModifiedBy>Lyn ZHANG</cp:lastModifiedBy>
  <cp:revision>5</cp:revision>
  <dcterms:created xsi:type="dcterms:W3CDTF">2021-12-19T22:14:01Z</dcterms:created>
  <dcterms:modified xsi:type="dcterms:W3CDTF">2021-12-19T22:29:45Z</dcterms:modified>
</cp:coreProperties>
</file>