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8D52A-2BC3-4D70-8127-FE1CB406F2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6C4C47-24E3-4CDD-ADE4-C85C94936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C1EBC-22BD-43AB-B5CB-A847788C4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3B13E-A616-496D-AACF-A422DEBBDD91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705BE-B45F-4867-A705-891F4B9C1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8D1AE-2330-4A4C-A32A-1A144A05F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347A-C32E-46CF-A5B3-848E37DC5D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0775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562DA-66B3-4CAB-B3AD-5C60BC68D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C2036B-794E-411B-BAEC-D32D2490C6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C5BB9-04A7-4343-8B64-DBA9FBB5A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3B13E-A616-496D-AACF-A422DEBBDD91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341F5-8DBD-48E2-BE43-AAEB5E9C2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98E61-2301-4A73-9F03-5BDDDE595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347A-C32E-46CF-A5B3-848E37DC5D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6028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007B87-7571-449D-82DC-E9A9F6740F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5567F6-1B00-425E-B4F3-A382F8E075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81188-E5A0-4786-B398-87A9132BC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3B13E-A616-496D-AACF-A422DEBBDD91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8FA31-1897-4AC2-9B84-BE71E2900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840C4-3F31-479B-9F18-994D7360D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347A-C32E-46CF-A5B3-848E37DC5D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06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A942F-590A-4996-AB86-14B146AC6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FF452-3E30-46EB-9671-F46B9A7F1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648D3-7AC7-4C52-823C-9C73BF9BB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3B13E-A616-496D-AACF-A422DEBBDD91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5A8C7-F78B-418F-83DC-9F0C17261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FA79D-E7AC-46C6-8E10-978CDE9DB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347A-C32E-46CF-A5B3-848E37DC5D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939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B177E-919F-4C26-A300-97C25D23B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7BD3DA-3B76-4BBE-BA0B-7B1F97B2A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5B8C3-49A0-415E-AF15-451C9B4CF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3B13E-A616-496D-AACF-A422DEBBDD91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E84C4-2328-4D8A-86DE-0BCA04AE8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18FBB-2997-4827-AC07-BD9FCDD2E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347A-C32E-46CF-A5B3-848E37DC5D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7490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49F43-CD4C-434B-9254-4968C937A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F0BDB-2762-4D74-90B1-EE68CD0FFE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116360-7470-4DFC-AC5A-AB0EFAF4A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F8A907-F2BB-4FA0-8E18-88ABE0484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3B13E-A616-496D-AACF-A422DEBBDD91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D424E-6C92-45D9-A955-297E113C0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AB6C82-C9EA-42A6-AF0D-4D8590B40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347A-C32E-46CF-A5B3-848E37DC5D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1560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F828A-3D70-44A0-96B5-34193B1A9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DFB78B-A630-4E28-BAC7-85B56969D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7D736B-D2A4-4063-9355-8CE680E01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0B9539-3C82-4B79-B7A3-F1780B670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68691E-57B0-4EE3-955F-C3CA2B7AE4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D1FFC2-E2EC-4777-A3F5-34D095785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3B13E-A616-496D-AACF-A422DEBBDD91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4E8C1C-192F-46F4-8714-7F7774C22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E436BD-7DE4-430D-B1B5-FAE4C8DD6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347A-C32E-46CF-A5B3-848E37DC5D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1672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C8B9C-4376-46B8-9191-BD4DB076E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606B55-6940-4BB9-AA68-6EC2CD605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3B13E-A616-496D-AACF-A422DEBBDD91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255844-EEF1-4ACD-831D-D46C6AD0A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6D220A-F173-4DE6-832C-F09291B58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347A-C32E-46CF-A5B3-848E37DC5D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326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03861A-D8D8-4FC8-B1EC-007A73395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3B13E-A616-496D-AACF-A422DEBBDD91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DBF1DC-6822-44EE-8ACD-7F0ED65F6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E7335A-59E0-40CA-97F1-DACEBD1CC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347A-C32E-46CF-A5B3-848E37DC5D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2157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B9D40-B0BA-4F96-B1F8-C3A11FF25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041C1-1FE2-4090-9AF9-BA16DE9BE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436DA2-3014-4BF4-A61B-B1A450DA8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0345F7-EA22-44EB-9B7B-92C3DBC01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3B13E-A616-496D-AACF-A422DEBBDD91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D8040C-56B5-4273-9DD5-837381F1E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D6F4EB-4CB9-4C5F-B673-1D9AD52A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347A-C32E-46CF-A5B3-848E37DC5D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0563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852D8-ED73-4401-B5CF-44B524C71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91ED41-0CEE-4233-9685-62C1AB56E8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A15A8A-634F-4A31-9A28-59331E6EF0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981CD0-27A7-4541-9F9F-E85FEFA67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3B13E-A616-496D-AACF-A422DEBBDD91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BCDD5A-30D7-4166-9BFA-8AB6C1F03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0DA18-F4AD-4776-A052-2CFE8EA77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347A-C32E-46CF-A5B3-848E37DC5D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3556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freepngimg.com/png/13303-finance-png-file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3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65B6CA-19DE-460A-B877-59A51701F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7308F1-7EAF-4ECF-8DA7-F08526F48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7D603-A599-4975-ACA2-B9819D2C62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3B13E-A616-496D-AACF-A422DEBBDD91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B4B7C-680E-4A9E-B495-BD382546D7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7B6CD-2BF9-4431-924A-4AEDCF2960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4347A-C32E-46CF-A5B3-848E37DC5D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226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ngimg.com/png/13303-finance-png-fil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F260C-8ECD-4ABF-86F6-41146C49EE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Finance Recursion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142565-A627-4ADF-A63B-FA20BFA123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Advice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5084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650386-F5EC-4A7C-89F1-4A098EDDF2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8017" y="337490"/>
            <a:ext cx="7362006" cy="620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579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0D54329-4FFF-4EC5-9B2B-5271EDA44B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603" y="249335"/>
            <a:ext cx="10120185" cy="605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94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147FDDA-AD9D-4763-A5BD-805C1A4F53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60" y="368829"/>
            <a:ext cx="10874280" cy="6120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697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36BD2B-7C6F-487F-A579-34568D2395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986" y="1363019"/>
            <a:ext cx="11112027" cy="4131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569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C69781A-677F-4B8F-98E4-5E73E5E4D4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437" y="0"/>
            <a:ext cx="10232047" cy="18873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4A2EC6-0125-4F0A-BBED-E65CACE93F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6485" y="1887334"/>
            <a:ext cx="8874390" cy="448691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2F5CF5B-3BF1-4821-A47C-A0D372961A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5635" y="5631192"/>
            <a:ext cx="3610479" cy="74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227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8B79B35-542B-4C8C-854B-03D2D7C58D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109" y="409336"/>
            <a:ext cx="9683307" cy="301966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379467-51CC-4944-97AE-9486D1136A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8798" y="3574472"/>
            <a:ext cx="9249671" cy="287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5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216A410-57E3-4916-9749-3DD2AFFD8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662" y="268804"/>
            <a:ext cx="9432298" cy="610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326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1E53D85-65D6-45F2-94D3-72D13E369D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604" y="202450"/>
            <a:ext cx="10115077" cy="22152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0AFCD46-A4A2-4756-99B7-F3AB885CEB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7603" y="2612441"/>
            <a:ext cx="10363943" cy="329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692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6E9E5B5-9783-477E-8010-799FD4716D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435" y="514846"/>
            <a:ext cx="10992436" cy="5111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201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6D00057-E304-4F33-A383-A8A4F735FD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9" y="443383"/>
            <a:ext cx="10316782" cy="21293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FF387A1-0101-4C37-BC30-221C85207B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6625" y="2675439"/>
            <a:ext cx="10045203" cy="3291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705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</Words>
  <Application>Microsoft Office PowerPoint</Application>
  <PresentationFormat>Widescreen</PresentationFormat>
  <Paragraphs>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Finance Recursion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Recursion</dc:title>
  <dc:creator>Lyn ZHANG</dc:creator>
  <cp:lastModifiedBy>Lyn ZHANG</cp:lastModifiedBy>
  <cp:revision>5</cp:revision>
  <dcterms:created xsi:type="dcterms:W3CDTF">2021-12-19T22:14:01Z</dcterms:created>
  <dcterms:modified xsi:type="dcterms:W3CDTF">2021-12-19T22:29:45Z</dcterms:modified>
</cp:coreProperties>
</file>