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7B54A-4A54-4A61-9AEF-0ED5EE9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7252B-30E8-40EE-8FD2-31736BFB9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FEEA6-1C9B-49F2-B794-7CA06CD3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463FA-19DF-44A3-8DF3-97D883C2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3DF06-DBD6-4880-90AE-36E3CC46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30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8B04-9989-4C6C-A0A6-59D7FBC2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DE7952-D2A7-4630-97A7-13180473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8F259-A1FC-467F-B1CE-0CE80A52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8E4C3-38C2-43C1-BDED-82EE7C82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E7F95-8814-448B-9668-F7188678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131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D8B4E-C79A-451D-B414-8D7252CEFF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75141-10BD-4D92-9027-43DBE8AAE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BB768-831E-474C-9FB8-8E96AD26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51D5B-889A-42E3-B586-A7514CCF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2A68A-04AC-4E69-B419-B7C8E7EA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416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E8D15-BD99-44FC-B05C-F6E172A9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7891-E3F4-4A0A-A01C-F2CBAD8A9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486F4-F1A4-4DEA-A165-99EFA8D9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B62E8-5682-4B98-9766-2A6E8574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9087-FA83-48BF-8F47-63BB1A5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40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6501-FA1E-4846-A413-B092AE7A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3723B-DE01-4D70-96D9-DD0B4EE5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D80F-1ECD-4584-92BD-EF739278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74BF9-A1EF-4C96-93D5-25F39633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C9B26-F1E1-4ED4-95A2-207433C5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43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F908-F666-4E81-84EF-DABF356A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C1993-515A-44A8-8D1E-C6CC1F467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47638-A7F6-4DBD-B059-FAFA6A435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B001D-AF49-4017-9C4B-13DB337C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BED1B-B6BC-4FAC-82CC-6DEB6FE9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B17D9-C32B-49AD-ACC4-1B72A43C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706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53ABC-846D-45F3-8986-03C6446C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9CAD3-456A-4BFB-9095-2B57D5CC5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F4F25-FBEF-4C65-86A6-7A4D2D26F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FD188-B8F6-4061-8245-714E40A74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050C7-0064-4B5A-B11C-2BBACDA72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0325D7-A9EC-4C58-A727-8AAEBD56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0A346F-21A1-4D2A-923E-CED771D3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599BA-FA26-4A0D-9FB6-17D45C6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50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8F7F4-04C1-48E8-91F4-F982F98D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AE299-5047-484F-8BBC-794E19F5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3B53D-F0EB-49B5-A239-89DF08F3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B2C5E-9A8D-41B1-AFC3-652178A1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759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F759B-8E26-49B5-B9E3-55E4F351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6D30F-B874-4F12-9716-84C825A4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9D140-2DDD-4E19-9E8E-33D364878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523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DFEA-F18B-4D8F-B94D-6946B045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F4253-2428-4DF5-AA87-9E892828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F6B0A-1B76-48B3-A553-124AF6FAB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5AD85-2422-46FF-9B74-20692FE3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63479-E0B4-41BE-8EE7-556AE8EE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6FD4E-91E6-4B7B-9D44-7DF68F8F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037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86EE8-515E-42B8-9DE5-3B5C73C12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D1C8AB-831A-4F4C-9D8F-C74CFC51D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020A9F-A6EC-4AC3-B99D-86809409B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28A2E-09F4-4784-8BD3-A4F1088B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7A5E3-9E9F-4677-AE19-A10FE2A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98659-621B-44B1-B15A-F3364D47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88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en.wikipedia.org/wiki/Defense_Intelligence_Agency_Headquarter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40CA84-DE9A-4440-BEAA-27C6EAD2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8C7DC-347F-4443-8EC7-B6A823528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763B4-4274-4E34-A9E1-889760E7A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CB131-369A-44A6-AC8D-C0051252D4FD}" type="datetimeFigureOut">
              <a:rPr lang="en-AU" smtClean="0"/>
              <a:t>11/01/2022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01D7C-BBDF-45F4-A10C-23C2F9E42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6DAAB-CC49-4B42-BE4D-15E4AB062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D2286-77DC-4F6A-9DE3-BE3D746542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853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fense_Intelligence_Agency_Headquarter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B6900-AA78-4CFE-8CC3-8E1460F9C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algebra (Consolidating)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1DA04-817E-4C5B-ABD4-9F577DAC4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243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C31B-1675-4675-A156-8ED7E871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32437"/>
            <a:ext cx="10515600" cy="1325563"/>
          </a:xfrm>
        </p:spPr>
        <p:txBody>
          <a:bodyPr/>
          <a:lstStyle/>
          <a:p>
            <a:r>
              <a:rPr lang="en-US" dirty="0"/>
              <a:t>Key ideas-do you know these word?</a:t>
            </a:r>
            <a:endParaRPr lang="en-A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777109-4FF9-4F61-9003-1092C3E2F4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73" y="0"/>
            <a:ext cx="11198053" cy="577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46D961-36D5-45A9-8D32-FA31F9122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280" y="185979"/>
            <a:ext cx="2453437" cy="7129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BA8081-DEBD-4E55-BC7D-00AD90EA2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605" y="898900"/>
            <a:ext cx="2711975" cy="7129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4FE0F0-6A08-409D-8916-8C8A21741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717" y="1332850"/>
            <a:ext cx="2453437" cy="7129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38B46E-C32E-4D25-8D86-D081E6E68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2561" y="5045155"/>
            <a:ext cx="2453437" cy="7129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37920E-11DD-4446-AD54-F9CB658E9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8" y="4827728"/>
            <a:ext cx="2629548" cy="7129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7814BC-532E-4D56-A64E-AEACB944E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519" y="4479009"/>
            <a:ext cx="2453437" cy="71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26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ke Terms and Unlike Terms">
            <a:extLst>
              <a:ext uri="{FF2B5EF4-FFF2-40B4-BE49-F238E27FC236}">
                <a16:creationId xmlns:a16="http://schemas.microsoft.com/office/drawing/2014/main" id="{CA871EB5-3FE6-47CD-9B9E-81D1AF13BD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0" y="283986"/>
            <a:ext cx="11869879" cy="580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Incredibles&amp;#39; Edna Mode Retrospective | Disney•Pixar - YouTube">
            <a:extLst>
              <a:ext uri="{FF2B5EF4-FFF2-40B4-BE49-F238E27FC236}">
                <a16:creationId xmlns:a16="http://schemas.microsoft.com/office/drawing/2014/main" id="{38F99AF7-8706-4035-89D5-F332038E1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087" y="4889945"/>
            <a:ext cx="1363851" cy="76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B99F2A-19C6-4D62-96A8-E10402A09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2238" y="4889945"/>
            <a:ext cx="884969" cy="8119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0E688E-E2DA-4B21-8AEF-AB191A9E89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1763" y="5030351"/>
            <a:ext cx="2737530" cy="8119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494790-EA3F-4B5B-B4D2-6D9B0D6741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2503" y="4439305"/>
            <a:ext cx="3190462" cy="57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8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Distributive Law Image Source: - ppt download">
            <a:extLst>
              <a:ext uri="{FF2B5EF4-FFF2-40B4-BE49-F238E27FC236}">
                <a16:creationId xmlns:a16="http://schemas.microsoft.com/office/drawing/2014/main" id="{6423766A-54A8-4719-BF77-0CCB5EF95A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42" y="37139"/>
            <a:ext cx="8412557" cy="630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B4A2C1BD-FF9A-46F7-92CF-D930185DA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3" y="464949"/>
            <a:ext cx="4014061" cy="110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ultiply and Divide Polynomials, Distributive Property, and Substitutions |  Ryosuke University">
            <a:extLst>
              <a:ext uri="{FF2B5EF4-FFF2-40B4-BE49-F238E27FC236}">
                <a16:creationId xmlns:a16="http://schemas.microsoft.com/office/drawing/2014/main" id="{013F36F2-AAA7-41E5-984C-DACB588E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8342"/>
            <a:ext cx="4267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93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What is a Prime Factorization ? Definition and Examples">
            <a:extLst>
              <a:ext uri="{FF2B5EF4-FFF2-40B4-BE49-F238E27FC236}">
                <a16:creationId xmlns:a16="http://schemas.microsoft.com/office/drawing/2014/main" id="{8C53FA88-3E92-4A62-9125-046B8F8D60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78641" cy="654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6813C23-4627-4C03-BE43-C13FB63AC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490440"/>
            <a:ext cx="6090009" cy="164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8DC867-B44F-4ABB-A59D-7704333CE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8641" y="2490440"/>
            <a:ext cx="2453437" cy="5260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501172-7985-4761-A773-227D033736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285" y="3051642"/>
            <a:ext cx="2453437" cy="52601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6ED8A07-B546-4BE9-BC8A-04C61C418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1003" y="3577659"/>
            <a:ext cx="3045006" cy="52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1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83A5-9AE8-4115-8008-9A38A6FA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12040"/>
            <a:ext cx="10515600" cy="1325563"/>
          </a:xfrm>
        </p:spPr>
        <p:txBody>
          <a:bodyPr/>
          <a:lstStyle/>
          <a:p>
            <a:r>
              <a:rPr lang="en-AU" dirty="0"/>
              <a:t>General properties</a:t>
            </a:r>
          </a:p>
        </p:txBody>
      </p:sp>
      <p:pic>
        <p:nvPicPr>
          <p:cNvPr id="5122" name="Picture 2" descr="Associative Property (examples, solutions, videos, worksheets, games,  activities)">
            <a:extLst>
              <a:ext uri="{FF2B5EF4-FFF2-40B4-BE49-F238E27FC236}">
                <a16:creationId xmlns:a16="http://schemas.microsoft.com/office/drawing/2014/main" id="{55BF628B-1EF2-42B3-934D-70A9DF05C1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70" y="0"/>
            <a:ext cx="11291860" cy="597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17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hat are the Commutative Properties of Addition and Multiplication? |  Printable Summary | Virtual Nerd">
            <a:extLst>
              <a:ext uri="{FF2B5EF4-FFF2-40B4-BE49-F238E27FC236}">
                <a16:creationId xmlns:a16="http://schemas.microsoft.com/office/drawing/2014/main" id="{F42ED769-909F-4B6D-B3D9-AE0EC573A9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115" y="222225"/>
            <a:ext cx="9831769" cy="583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2AAA5E9-1FEF-48CC-BB1B-D94048E19C2C}"/>
              </a:ext>
            </a:extLst>
          </p:cNvPr>
          <p:cNvSpPr txBox="1">
            <a:spLocks/>
          </p:cNvSpPr>
          <p:nvPr/>
        </p:nvSpPr>
        <p:spPr>
          <a:xfrm>
            <a:off x="0" y="57120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General properties</a:t>
            </a:r>
          </a:p>
        </p:txBody>
      </p:sp>
    </p:spTree>
    <p:extLst>
      <p:ext uri="{BB962C8B-B14F-4D97-AF65-F5344CB8AC3E}">
        <p14:creationId xmlns:p14="http://schemas.microsoft.com/office/powerpoint/2010/main" val="157422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50B6AC-3029-41DD-8AAA-71F31202C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28" y="1821785"/>
            <a:ext cx="12007740" cy="2401547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8BB9540-3FDE-45F5-8FC1-D11AD769DAFB}"/>
              </a:ext>
            </a:extLst>
          </p:cNvPr>
          <p:cNvSpPr txBox="1">
            <a:spLocks/>
          </p:cNvSpPr>
          <p:nvPr/>
        </p:nvSpPr>
        <p:spPr>
          <a:xfrm>
            <a:off x="0" y="57120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General properties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05D8D3-332F-4869-99C7-84F63A0B4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673" y="2118482"/>
            <a:ext cx="608518" cy="5260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F700E0-84D1-450A-8D87-1DE656857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199" y="2118482"/>
            <a:ext cx="608518" cy="5260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E57D35-C3A5-4604-ADAB-F71BC6F30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149" y="3213123"/>
            <a:ext cx="608518" cy="5260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7E69EB-58E7-4294-A052-BC2F5A7E7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5854" y="3330761"/>
            <a:ext cx="608518" cy="52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0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Review of algebra (Consolidating)</vt:lpstr>
      <vt:lpstr>Key ideas-do you know these word?</vt:lpstr>
      <vt:lpstr>PowerPoint Presentation</vt:lpstr>
      <vt:lpstr>PowerPoint Presentation</vt:lpstr>
      <vt:lpstr>PowerPoint Presentation</vt:lpstr>
      <vt:lpstr>General properties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algebra (Consolidating)</dc:title>
  <dc:creator>Lyn ZHANG</dc:creator>
  <cp:lastModifiedBy>Lyn ZHANG</cp:lastModifiedBy>
  <cp:revision>11</cp:revision>
  <dcterms:created xsi:type="dcterms:W3CDTF">2022-01-11T00:48:57Z</dcterms:created>
  <dcterms:modified xsi:type="dcterms:W3CDTF">2022-01-11T03:07:09Z</dcterms:modified>
</cp:coreProperties>
</file>