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51" r:id="rId2"/>
    <p:sldId id="475" r:id="rId3"/>
    <p:sldId id="365" r:id="rId4"/>
    <p:sldId id="366" r:id="rId5"/>
    <p:sldId id="367" r:id="rId6"/>
    <p:sldId id="373" r:id="rId7"/>
    <p:sldId id="433" r:id="rId8"/>
    <p:sldId id="431" r:id="rId9"/>
    <p:sldId id="470" r:id="rId10"/>
    <p:sldId id="471" r:id="rId11"/>
    <p:sldId id="380" r:id="rId12"/>
    <p:sldId id="49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04" autoAdjust="0"/>
  </p:normalViewPr>
  <p:slideViewPr>
    <p:cSldViewPr snapToGrid="0" snapToObjects="1">
      <p:cViewPr varScale="1">
        <p:scale>
          <a:sx n="53" d="100"/>
          <a:sy n="53" d="100"/>
        </p:scale>
        <p:origin x="7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1F284-9FC8-41A9-808C-42C9E69D64B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CC62CBC-D681-4956-B26E-43147FD8AFD0}">
      <dgm:prSet phldrT="[Text]" custT="1"/>
      <dgm:spPr/>
      <dgm:t>
        <a:bodyPr/>
        <a:lstStyle/>
        <a:p>
          <a:r>
            <a:rPr lang="en-GB" sz="1800" dirty="0"/>
            <a:t>Describe what has happened to the x.</a:t>
          </a:r>
        </a:p>
      </dgm:t>
    </dgm:pt>
    <dgm:pt modelId="{697846C5-4B6E-4D12-B5F8-4863EC0D5BE6}" type="parTrans" cxnId="{69616C70-F67E-4B74-8FB2-3404B43EBE6A}">
      <dgm:prSet/>
      <dgm:spPr/>
      <dgm:t>
        <a:bodyPr/>
        <a:lstStyle/>
        <a:p>
          <a:endParaRPr lang="en-GB"/>
        </a:p>
      </dgm:t>
    </dgm:pt>
    <dgm:pt modelId="{59C137C8-5FB1-414C-A6DA-EEB76E809525}" type="sibTrans" cxnId="{69616C70-F67E-4B74-8FB2-3404B43EBE6A}">
      <dgm:prSet/>
      <dgm:spPr/>
      <dgm:t>
        <a:bodyPr/>
        <a:lstStyle/>
        <a:p>
          <a:endParaRPr lang="en-GB"/>
        </a:p>
      </dgm:t>
    </dgm:pt>
    <dgm:pt modelId="{E4FF783C-3D9D-45F6-B1E5-5DD4B374CD24}">
      <dgm:prSet phldrT="[Text]" custT="1"/>
      <dgm:spPr/>
      <dgm:t>
        <a:bodyPr/>
        <a:lstStyle/>
        <a:p>
          <a:r>
            <a:rPr lang="en-GB" sz="1800" dirty="0"/>
            <a:t>Do ‘opposites backwards’.</a:t>
          </a:r>
        </a:p>
      </dgm:t>
    </dgm:pt>
    <dgm:pt modelId="{6D5EE19B-BB2A-418D-934F-8D5B9C1C1B76}" type="parTrans" cxnId="{C3268C31-E798-40AF-98C0-0058A88D0432}">
      <dgm:prSet/>
      <dgm:spPr/>
      <dgm:t>
        <a:bodyPr/>
        <a:lstStyle/>
        <a:p>
          <a:endParaRPr lang="en-GB"/>
        </a:p>
      </dgm:t>
    </dgm:pt>
    <dgm:pt modelId="{3FF0526B-8CBE-452D-993C-CF26F15465E2}" type="sibTrans" cxnId="{C3268C31-E798-40AF-98C0-0058A88D0432}">
      <dgm:prSet/>
      <dgm:spPr/>
      <dgm:t>
        <a:bodyPr/>
        <a:lstStyle/>
        <a:p>
          <a:endParaRPr lang="en-GB"/>
        </a:p>
      </dgm:t>
    </dgm:pt>
    <dgm:pt modelId="{6D7B8E91-E324-4C78-9774-B663DF7DE9E2}">
      <dgm:prSet phldrT="[Text]" custT="1"/>
      <dgm:spPr/>
      <dgm:t>
        <a:bodyPr/>
        <a:lstStyle/>
        <a:p>
          <a:r>
            <a:rPr lang="en-GB" sz="1800" dirty="0"/>
            <a:t>Substitute your answer into the original equation to check.</a:t>
          </a:r>
        </a:p>
      </dgm:t>
    </dgm:pt>
    <dgm:pt modelId="{4DCB615E-F7A0-472F-9AE5-C2C8325A2553}" type="parTrans" cxnId="{B827D2B5-522F-4BD8-B62B-E569BD58584D}">
      <dgm:prSet/>
      <dgm:spPr/>
      <dgm:t>
        <a:bodyPr/>
        <a:lstStyle/>
        <a:p>
          <a:endParaRPr lang="en-GB"/>
        </a:p>
      </dgm:t>
    </dgm:pt>
    <dgm:pt modelId="{1854D326-E383-415A-BA5B-4E9B3E4534BC}" type="sibTrans" cxnId="{B827D2B5-522F-4BD8-B62B-E569BD58584D}">
      <dgm:prSet/>
      <dgm:spPr/>
      <dgm:t>
        <a:bodyPr/>
        <a:lstStyle/>
        <a:p>
          <a:endParaRPr lang="en-GB"/>
        </a:p>
      </dgm:t>
    </dgm:pt>
    <dgm:pt modelId="{FADEF625-2582-443C-9249-0CF19D0D69D1}" type="pres">
      <dgm:prSet presAssocID="{8ED1F284-9FC8-41A9-808C-42C9E69D64B3}" presName="linearFlow" presStyleCnt="0">
        <dgm:presLayoutVars>
          <dgm:resizeHandles val="exact"/>
        </dgm:presLayoutVars>
      </dgm:prSet>
      <dgm:spPr/>
    </dgm:pt>
    <dgm:pt modelId="{4862272A-32D1-4EAD-8243-3104197C2D29}" type="pres">
      <dgm:prSet presAssocID="{9CC62CBC-D681-4956-B26E-43147FD8AFD0}" presName="node" presStyleLbl="node1" presStyleIdx="0" presStyleCnt="3">
        <dgm:presLayoutVars>
          <dgm:bulletEnabled val="1"/>
        </dgm:presLayoutVars>
      </dgm:prSet>
      <dgm:spPr/>
    </dgm:pt>
    <dgm:pt modelId="{38D9D549-7360-43D6-B88F-7FB8418B118E}" type="pres">
      <dgm:prSet presAssocID="{59C137C8-5FB1-414C-A6DA-EEB76E809525}" presName="sibTrans" presStyleLbl="sibTrans2D1" presStyleIdx="0" presStyleCnt="2"/>
      <dgm:spPr/>
    </dgm:pt>
    <dgm:pt modelId="{E3D0CF5F-A856-43E8-BB63-39DD958A31F3}" type="pres">
      <dgm:prSet presAssocID="{59C137C8-5FB1-414C-A6DA-EEB76E809525}" presName="connectorText" presStyleLbl="sibTrans2D1" presStyleIdx="0" presStyleCnt="2"/>
      <dgm:spPr/>
    </dgm:pt>
    <dgm:pt modelId="{F5403591-A896-4966-ACC2-A1F94BEA8CEF}" type="pres">
      <dgm:prSet presAssocID="{E4FF783C-3D9D-45F6-B1E5-5DD4B374CD24}" presName="node" presStyleLbl="node1" presStyleIdx="1" presStyleCnt="3">
        <dgm:presLayoutVars>
          <dgm:bulletEnabled val="1"/>
        </dgm:presLayoutVars>
      </dgm:prSet>
      <dgm:spPr/>
    </dgm:pt>
    <dgm:pt modelId="{4F8CEB4C-01FB-41C4-9539-84F390915226}" type="pres">
      <dgm:prSet presAssocID="{3FF0526B-8CBE-452D-993C-CF26F15465E2}" presName="sibTrans" presStyleLbl="sibTrans2D1" presStyleIdx="1" presStyleCnt="2"/>
      <dgm:spPr/>
    </dgm:pt>
    <dgm:pt modelId="{5C1E0D8B-904C-49EB-A6D4-B6F3A75308ED}" type="pres">
      <dgm:prSet presAssocID="{3FF0526B-8CBE-452D-993C-CF26F15465E2}" presName="connectorText" presStyleLbl="sibTrans2D1" presStyleIdx="1" presStyleCnt="2"/>
      <dgm:spPr/>
    </dgm:pt>
    <dgm:pt modelId="{68507367-FC48-429B-9013-85E26F87A630}" type="pres">
      <dgm:prSet presAssocID="{6D7B8E91-E324-4C78-9774-B663DF7DE9E2}" presName="node" presStyleLbl="node1" presStyleIdx="2" presStyleCnt="3">
        <dgm:presLayoutVars>
          <dgm:bulletEnabled val="1"/>
        </dgm:presLayoutVars>
      </dgm:prSet>
      <dgm:spPr/>
    </dgm:pt>
  </dgm:ptLst>
  <dgm:cxnLst>
    <dgm:cxn modelId="{ADDE2C1B-644E-DD4A-9647-CE987F39C365}" type="presOf" srcId="{8ED1F284-9FC8-41A9-808C-42C9E69D64B3}" destId="{FADEF625-2582-443C-9249-0CF19D0D69D1}" srcOrd="0" destOrd="0" presId="urn:microsoft.com/office/officeart/2005/8/layout/process2"/>
    <dgm:cxn modelId="{C3268C31-E798-40AF-98C0-0058A88D0432}" srcId="{8ED1F284-9FC8-41A9-808C-42C9E69D64B3}" destId="{E4FF783C-3D9D-45F6-B1E5-5DD4B374CD24}" srcOrd="1" destOrd="0" parTransId="{6D5EE19B-BB2A-418D-934F-8D5B9C1C1B76}" sibTransId="{3FF0526B-8CBE-452D-993C-CF26F15465E2}"/>
    <dgm:cxn modelId="{6663C83E-10CB-D948-99AA-D21EC4649E9E}" type="presOf" srcId="{59C137C8-5FB1-414C-A6DA-EEB76E809525}" destId="{E3D0CF5F-A856-43E8-BB63-39DD958A31F3}" srcOrd="1" destOrd="0" presId="urn:microsoft.com/office/officeart/2005/8/layout/process2"/>
    <dgm:cxn modelId="{73CFA74A-60F3-7441-AE7A-361D22788F9A}" type="presOf" srcId="{3FF0526B-8CBE-452D-993C-CF26F15465E2}" destId="{5C1E0D8B-904C-49EB-A6D4-B6F3A75308ED}" srcOrd="1" destOrd="0" presId="urn:microsoft.com/office/officeart/2005/8/layout/process2"/>
    <dgm:cxn modelId="{345B5C6F-179F-5D41-B02E-84C2F3679AB1}" type="presOf" srcId="{9CC62CBC-D681-4956-B26E-43147FD8AFD0}" destId="{4862272A-32D1-4EAD-8243-3104197C2D29}" srcOrd="0" destOrd="0" presId="urn:microsoft.com/office/officeart/2005/8/layout/process2"/>
    <dgm:cxn modelId="{69616C70-F67E-4B74-8FB2-3404B43EBE6A}" srcId="{8ED1F284-9FC8-41A9-808C-42C9E69D64B3}" destId="{9CC62CBC-D681-4956-B26E-43147FD8AFD0}" srcOrd="0" destOrd="0" parTransId="{697846C5-4B6E-4D12-B5F8-4863EC0D5BE6}" sibTransId="{59C137C8-5FB1-414C-A6DA-EEB76E809525}"/>
    <dgm:cxn modelId="{87E5D359-F790-B549-85D4-DB46FF6D5EC6}" type="presOf" srcId="{3FF0526B-8CBE-452D-993C-CF26F15465E2}" destId="{4F8CEB4C-01FB-41C4-9539-84F390915226}" srcOrd="0" destOrd="0" presId="urn:microsoft.com/office/officeart/2005/8/layout/process2"/>
    <dgm:cxn modelId="{B827D2B5-522F-4BD8-B62B-E569BD58584D}" srcId="{8ED1F284-9FC8-41A9-808C-42C9E69D64B3}" destId="{6D7B8E91-E324-4C78-9774-B663DF7DE9E2}" srcOrd="2" destOrd="0" parTransId="{4DCB615E-F7A0-472F-9AE5-C2C8325A2553}" sibTransId="{1854D326-E383-415A-BA5B-4E9B3E4534BC}"/>
    <dgm:cxn modelId="{C682A1C7-AD1D-B84A-8AAA-B645F0E6C7A7}" type="presOf" srcId="{6D7B8E91-E324-4C78-9774-B663DF7DE9E2}" destId="{68507367-FC48-429B-9013-85E26F87A630}" srcOrd="0" destOrd="0" presId="urn:microsoft.com/office/officeart/2005/8/layout/process2"/>
    <dgm:cxn modelId="{901C78D3-950E-654E-A590-909DEFC1FA2A}" type="presOf" srcId="{59C137C8-5FB1-414C-A6DA-EEB76E809525}" destId="{38D9D549-7360-43D6-B88F-7FB8418B118E}" srcOrd="0" destOrd="0" presId="urn:microsoft.com/office/officeart/2005/8/layout/process2"/>
    <dgm:cxn modelId="{9A0874DC-B5F8-B444-B780-823658D75F12}" type="presOf" srcId="{E4FF783C-3D9D-45F6-B1E5-5DD4B374CD24}" destId="{F5403591-A896-4966-ACC2-A1F94BEA8CEF}" srcOrd="0" destOrd="0" presId="urn:microsoft.com/office/officeart/2005/8/layout/process2"/>
    <dgm:cxn modelId="{DEB7B36D-F71A-4244-95AD-C10540AF8D0D}" type="presParOf" srcId="{FADEF625-2582-443C-9249-0CF19D0D69D1}" destId="{4862272A-32D1-4EAD-8243-3104197C2D29}" srcOrd="0" destOrd="0" presId="urn:microsoft.com/office/officeart/2005/8/layout/process2"/>
    <dgm:cxn modelId="{5EFE6034-F44D-994D-86C6-F9DA2961156E}" type="presParOf" srcId="{FADEF625-2582-443C-9249-0CF19D0D69D1}" destId="{38D9D549-7360-43D6-B88F-7FB8418B118E}" srcOrd="1" destOrd="0" presId="urn:microsoft.com/office/officeart/2005/8/layout/process2"/>
    <dgm:cxn modelId="{0CFB873D-D7FA-E041-ACD0-3A5877244F69}" type="presParOf" srcId="{38D9D549-7360-43D6-B88F-7FB8418B118E}" destId="{E3D0CF5F-A856-43E8-BB63-39DD958A31F3}" srcOrd="0" destOrd="0" presId="urn:microsoft.com/office/officeart/2005/8/layout/process2"/>
    <dgm:cxn modelId="{C0997DAE-1CBE-7B41-9AB4-62EA7B5651F2}" type="presParOf" srcId="{FADEF625-2582-443C-9249-0CF19D0D69D1}" destId="{F5403591-A896-4966-ACC2-A1F94BEA8CEF}" srcOrd="2" destOrd="0" presId="urn:microsoft.com/office/officeart/2005/8/layout/process2"/>
    <dgm:cxn modelId="{5754F0FB-67B1-F047-959E-9430EE482FC7}" type="presParOf" srcId="{FADEF625-2582-443C-9249-0CF19D0D69D1}" destId="{4F8CEB4C-01FB-41C4-9539-84F390915226}" srcOrd="3" destOrd="0" presId="urn:microsoft.com/office/officeart/2005/8/layout/process2"/>
    <dgm:cxn modelId="{69D2D16A-2E41-484F-B0CE-15F4798DD237}" type="presParOf" srcId="{4F8CEB4C-01FB-41C4-9539-84F390915226}" destId="{5C1E0D8B-904C-49EB-A6D4-B6F3A75308ED}" srcOrd="0" destOrd="0" presId="urn:microsoft.com/office/officeart/2005/8/layout/process2"/>
    <dgm:cxn modelId="{115EA577-1DE0-8B4E-B313-F9A40719938E}" type="presParOf" srcId="{FADEF625-2582-443C-9249-0CF19D0D69D1}" destId="{68507367-FC48-429B-9013-85E26F87A63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D1F284-9FC8-41A9-808C-42C9E69D64B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CC62CBC-D681-4956-B26E-43147FD8AFD0}">
      <dgm:prSet phldrT="[Text]" custT="1"/>
      <dgm:spPr/>
      <dgm:t>
        <a:bodyPr/>
        <a:lstStyle/>
        <a:p>
          <a:r>
            <a:rPr lang="en-GB" sz="1800" dirty="0"/>
            <a:t>Describe what has happened to the x.</a:t>
          </a:r>
        </a:p>
      </dgm:t>
    </dgm:pt>
    <dgm:pt modelId="{697846C5-4B6E-4D12-B5F8-4863EC0D5BE6}" type="parTrans" cxnId="{69616C70-F67E-4B74-8FB2-3404B43EBE6A}">
      <dgm:prSet/>
      <dgm:spPr/>
      <dgm:t>
        <a:bodyPr/>
        <a:lstStyle/>
        <a:p>
          <a:endParaRPr lang="en-GB"/>
        </a:p>
      </dgm:t>
    </dgm:pt>
    <dgm:pt modelId="{59C137C8-5FB1-414C-A6DA-EEB76E809525}" type="sibTrans" cxnId="{69616C70-F67E-4B74-8FB2-3404B43EBE6A}">
      <dgm:prSet/>
      <dgm:spPr/>
      <dgm:t>
        <a:bodyPr/>
        <a:lstStyle/>
        <a:p>
          <a:endParaRPr lang="en-GB"/>
        </a:p>
      </dgm:t>
    </dgm:pt>
    <dgm:pt modelId="{E4FF783C-3D9D-45F6-B1E5-5DD4B374CD24}">
      <dgm:prSet phldrT="[Text]" custT="1"/>
      <dgm:spPr/>
      <dgm:t>
        <a:bodyPr/>
        <a:lstStyle/>
        <a:p>
          <a:r>
            <a:rPr lang="en-GB" sz="1800" dirty="0"/>
            <a:t>Do ‘opposites backwards’.</a:t>
          </a:r>
        </a:p>
      </dgm:t>
    </dgm:pt>
    <dgm:pt modelId="{6D5EE19B-BB2A-418D-934F-8D5B9C1C1B76}" type="parTrans" cxnId="{C3268C31-E798-40AF-98C0-0058A88D0432}">
      <dgm:prSet/>
      <dgm:spPr/>
      <dgm:t>
        <a:bodyPr/>
        <a:lstStyle/>
        <a:p>
          <a:endParaRPr lang="en-GB"/>
        </a:p>
      </dgm:t>
    </dgm:pt>
    <dgm:pt modelId="{3FF0526B-8CBE-452D-993C-CF26F15465E2}" type="sibTrans" cxnId="{C3268C31-E798-40AF-98C0-0058A88D0432}">
      <dgm:prSet/>
      <dgm:spPr/>
      <dgm:t>
        <a:bodyPr/>
        <a:lstStyle/>
        <a:p>
          <a:endParaRPr lang="en-GB"/>
        </a:p>
      </dgm:t>
    </dgm:pt>
    <dgm:pt modelId="{6D7B8E91-E324-4C78-9774-B663DF7DE9E2}">
      <dgm:prSet phldrT="[Text]" custT="1"/>
      <dgm:spPr/>
      <dgm:t>
        <a:bodyPr/>
        <a:lstStyle/>
        <a:p>
          <a:r>
            <a:rPr lang="en-GB" sz="1800" dirty="0"/>
            <a:t>Substitute your answer into the original equation to check.</a:t>
          </a:r>
        </a:p>
      </dgm:t>
    </dgm:pt>
    <dgm:pt modelId="{4DCB615E-F7A0-472F-9AE5-C2C8325A2553}" type="parTrans" cxnId="{B827D2B5-522F-4BD8-B62B-E569BD58584D}">
      <dgm:prSet/>
      <dgm:spPr/>
      <dgm:t>
        <a:bodyPr/>
        <a:lstStyle/>
        <a:p>
          <a:endParaRPr lang="en-GB"/>
        </a:p>
      </dgm:t>
    </dgm:pt>
    <dgm:pt modelId="{1854D326-E383-415A-BA5B-4E9B3E4534BC}" type="sibTrans" cxnId="{B827D2B5-522F-4BD8-B62B-E569BD58584D}">
      <dgm:prSet/>
      <dgm:spPr/>
      <dgm:t>
        <a:bodyPr/>
        <a:lstStyle/>
        <a:p>
          <a:endParaRPr lang="en-GB"/>
        </a:p>
      </dgm:t>
    </dgm:pt>
    <dgm:pt modelId="{FADEF625-2582-443C-9249-0CF19D0D69D1}" type="pres">
      <dgm:prSet presAssocID="{8ED1F284-9FC8-41A9-808C-42C9E69D64B3}" presName="linearFlow" presStyleCnt="0">
        <dgm:presLayoutVars>
          <dgm:resizeHandles val="exact"/>
        </dgm:presLayoutVars>
      </dgm:prSet>
      <dgm:spPr/>
    </dgm:pt>
    <dgm:pt modelId="{4862272A-32D1-4EAD-8243-3104197C2D29}" type="pres">
      <dgm:prSet presAssocID="{9CC62CBC-D681-4956-B26E-43147FD8AFD0}" presName="node" presStyleLbl="node1" presStyleIdx="0" presStyleCnt="3">
        <dgm:presLayoutVars>
          <dgm:bulletEnabled val="1"/>
        </dgm:presLayoutVars>
      </dgm:prSet>
      <dgm:spPr/>
    </dgm:pt>
    <dgm:pt modelId="{38D9D549-7360-43D6-B88F-7FB8418B118E}" type="pres">
      <dgm:prSet presAssocID="{59C137C8-5FB1-414C-A6DA-EEB76E809525}" presName="sibTrans" presStyleLbl="sibTrans2D1" presStyleIdx="0" presStyleCnt="2"/>
      <dgm:spPr/>
    </dgm:pt>
    <dgm:pt modelId="{E3D0CF5F-A856-43E8-BB63-39DD958A31F3}" type="pres">
      <dgm:prSet presAssocID="{59C137C8-5FB1-414C-A6DA-EEB76E809525}" presName="connectorText" presStyleLbl="sibTrans2D1" presStyleIdx="0" presStyleCnt="2"/>
      <dgm:spPr/>
    </dgm:pt>
    <dgm:pt modelId="{F5403591-A896-4966-ACC2-A1F94BEA8CEF}" type="pres">
      <dgm:prSet presAssocID="{E4FF783C-3D9D-45F6-B1E5-5DD4B374CD24}" presName="node" presStyleLbl="node1" presStyleIdx="1" presStyleCnt="3">
        <dgm:presLayoutVars>
          <dgm:bulletEnabled val="1"/>
        </dgm:presLayoutVars>
      </dgm:prSet>
      <dgm:spPr/>
    </dgm:pt>
    <dgm:pt modelId="{4F8CEB4C-01FB-41C4-9539-84F390915226}" type="pres">
      <dgm:prSet presAssocID="{3FF0526B-8CBE-452D-993C-CF26F15465E2}" presName="sibTrans" presStyleLbl="sibTrans2D1" presStyleIdx="1" presStyleCnt="2"/>
      <dgm:spPr/>
    </dgm:pt>
    <dgm:pt modelId="{5C1E0D8B-904C-49EB-A6D4-B6F3A75308ED}" type="pres">
      <dgm:prSet presAssocID="{3FF0526B-8CBE-452D-993C-CF26F15465E2}" presName="connectorText" presStyleLbl="sibTrans2D1" presStyleIdx="1" presStyleCnt="2"/>
      <dgm:spPr/>
    </dgm:pt>
    <dgm:pt modelId="{68507367-FC48-429B-9013-85E26F87A630}" type="pres">
      <dgm:prSet presAssocID="{6D7B8E91-E324-4C78-9774-B663DF7DE9E2}" presName="node" presStyleLbl="node1" presStyleIdx="2" presStyleCnt="3">
        <dgm:presLayoutVars>
          <dgm:bulletEnabled val="1"/>
        </dgm:presLayoutVars>
      </dgm:prSet>
      <dgm:spPr/>
    </dgm:pt>
  </dgm:ptLst>
  <dgm:cxnLst>
    <dgm:cxn modelId="{A40D2113-8E72-144C-A7AB-44A394319A9D}" type="presOf" srcId="{59C137C8-5FB1-414C-A6DA-EEB76E809525}" destId="{38D9D549-7360-43D6-B88F-7FB8418B118E}" srcOrd="0" destOrd="0" presId="urn:microsoft.com/office/officeart/2005/8/layout/process2"/>
    <dgm:cxn modelId="{493D1630-B82C-F04C-A003-CD8C95A6DB23}" type="presOf" srcId="{E4FF783C-3D9D-45F6-B1E5-5DD4B374CD24}" destId="{F5403591-A896-4966-ACC2-A1F94BEA8CEF}" srcOrd="0" destOrd="0" presId="urn:microsoft.com/office/officeart/2005/8/layout/process2"/>
    <dgm:cxn modelId="{C3268C31-E798-40AF-98C0-0058A88D0432}" srcId="{8ED1F284-9FC8-41A9-808C-42C9E69D64B3}" destId="{E4FF783C-3D9D-45F6-B1E5-5DD4B374CD24}" srcOrd="1" destOrd="0" parTransId="{6D5EE19B-BB2A-418D-934F-8D5B9C1C1B76}" sibTransId="{3FF0526B-8CBE-452D-993C-CF26F15465E2}"/>
    <dgm:cxn modelId="{D8FB6E40-32AB-DD48-9466-7D86D1D31A8F}" type="presOf" srcId="{9CC62CBC-D681-4956-B26E-43147FD8AFD0}" destId="{4862272A-32D1-4EAD-8243-3104197C2D29}" srcOrd="0" destOrd="0" presId="urn:microsoft.com/office/officeart/2005/8/layout/process2"/>
    <dgm:cxn modelId="{DA748F44-E743-3E4C-A5C0-7C3D480FC042}" type="presOf" srcId="{3FF0526B-8CBE-452D-993C-CF26F15465E2}" destId="{4F8CEB4C-01FB-41C4-9539-84F390915226}" srcOrd="0" destOrd="0" presId="urn:microsoft.com/office/officeart/2005/8/layout/process2"/>
    <dgm:cxn modelId="{E1D9A649-F5DD-B948-8AFC-AA6C3FDD944A}" type="presOf" srcId="{8ED1F284-9FC8-41A9-808C-42C9E69D64B3}" destId="{FADEF625-2582-443C-9249-0CF19D0D69D1}" srcOrd="0" destOrd="0" presId="urn:microsoft.com/office/officeart/2005/8/layout/process2"/>
    <dgm:cxn modelId="{69616C70-F67E-4B74-8FB2-3404B43EBE6A}" srcId="{8ED1F284-9FC8-41A9-808C-42C9E69D64B3}" destId="{9CC62CBC-D681-4956-B26E-43147FD8AFD0}" srcOrd="0" destOrd="0" parTransId="{697846C5-4B6E-4D12-B5F8-4863EC0D5BE6}" sibTransId="{59C137C8-5FB1-414C-A6DA-EEB76E809525}"/>
    <dgm:cxn modelId="{5D88A251-D528-0247-A7F7-906C44B636A2}" type="presOf" srcId="{3FF0526B-8CBE-452D-993C-CF26F15465E2}" destId="{5C1E0D8B-904C-49EB-A6D4-B6F3A75308ED}" srcOrd="1" destOrd="0" presId="urn:microsoft.com/office/officeart/2005/8/layout/process2"/>
    <dgm:cxn modelId="{4C08A88F-9C29-254E-AAE5-BB596C7DF138}" type="presOf" srcId="{6D7B8E91-E324-4C78-9774-B663DF7DE9E2}" destId="{68507367-FC48-429B-9013-85E26F87A630}" srcOrd="0" destOrd="0" presId="urn:microsoft.com/office/officeart/2005/8/layout/process2"/>
    <dgm:cxn modelId="{B827D2B5-522F-4BD8-B62B-E569BD58584D}" srcId="{8ED1F284-9FC8-41A9-808C-42C9E69D64B3}" destId="{6D7B8E91-E324-4C78-9774-B663DF7DE9E2}" srcOrd="2" destOrd="0" parTransId="{4DCB615E-F7A0-472F-9AE5-C2C8325A2553}" sibTransId="{1854D326-E383-415A-BA5B-4E9B3E4534BC}"/>
    <dgm:cxn modelId="{D1E3D8BF-3D84-C849-9CD9-5D373B3E3FC7}" type="presOf" srcId="{59C137C8-5FB1-414C-A6DA-EEB76E809525}" destId="{E3D0CF5F-A856-43E8-BB63-39DD958A31F3}" srcOrd="1" destOrd="0" presId="urn:microsoft.com/office/officeart/2005/8/layout/process2"/>
    <dgm:cxn modelId="{0D08CE65-407C-374B-8D94-AB824427394E}" type="presParOf" srcId="{FADEF625-2582-443C-9249-0CF19D0D69D1}" destId="{4862272A-32D1-4EAD-8243-3104197C2D29}" srcOrd="0" destOrd="0" presId="urn:microsoft.com/office/officeart/2005/8/layout/process2"/>
    <dgm:cxn modelId="{4F21EF12-242D-A743-8489-9B1B912D9236}" type="presParOf" srcId="{FADEF625-2582-443C-9249-0CF19D0D69D1}" destId="{38D9D549-7360-43D6-B88F-7FB8418B118E}" srcOrd="1" destOrd="0" presId="urn:microsoft.com/office/officeart/2005/8/layout/process2"/>
    <dgm:cxn modelId="{CFD14B6A-44CC-4445-BCB0-11EE8E096FBA}" type="presParOf" srcId="{38D9D549-7360-43D6-B88F-7FB8418B118E}" destId="{E3D0CF5F-A856-43E8-BB63-39DD958A31F3}" srcOrd="0" destOrd="0" presId="urn:microsoft.com/office/officeart/2005/8/layout/process2"/>
    <dgm:cxn modelId="{738FF98B-1259-B34B-82DE-8E5859740152}" type="presParOf" srcId="{FADEF625-2582-443C-9249-0CF19D0D69D1}" destId="{F5403591-A896-4966-ACC2-A1F94BEA8CEF}" srcOrd="2" destOrd="0" presId="urn:microsoft.com/office/officeart/2005/8/layout/process2"/>
    <dgm:cxn modelId="{C8BD7136-27CA-0E49-9D56-2E1296487CFF}" type="presParOf" srcId="{FADEF625-2582-443C-9249-0CF19D0D69D1}" destId="{4F8CEB4C-01FB-41C4-9539-84F390915226}" srcOrd="3" destOrd="0" presId="urn:microsoft.com/office/officeart/2005/8/layout/process2"/>
    <dgm:cxn modelId="{7BF02075-DE14-6B4D-80AE-ACDCA9847298}" type="presParOf" srcId="{4F8CEB4C-01FB-41C4-9539-84F390915226}" destId="{5C1E0D8B-904C-49EB-A6D4-B6F3A75308ED}" srcOrd="0" destOrd="0" presId="urn:microsoft.com/office/officeart/2005/8/layout/process2"/>
    <dgm:cxn modelId="{DCAE824A-BFBF-5A49-BF8B-2AF34D608364}" type="presParOf" srcId="{FADEF625-2582-443C-9249-0CF19D0D69D1}" destId="{68507367-FC48-429B-9013-85E26F87A63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D1F284-9FC8-41A9-808C-42C9E69D64B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CC62CBC-D681-4956-B26E-43147FD8AFD0}">
      <dgm:prSet phldrT="[Text]" custT="1"/>
      <dgm:spPr/>
      <dgm:t>
        <a:bodyPr/>
        <a:lstStyle/>
        <a:p>
          <a:r>
            <a:rPr lang="en-GB" sz="1800" dirty="0"/>
            <a:t>Describe what has happened to the x.</a:t>
          </a:r>
        </a:p>
      </dgm:t>
    </dgm:pt>
    <dgm:pt modelId="{697846C5-4B6E-4D12-B5F8-4863EC0D5BE6}" type="parTrans" cxnId="{69616C70-F67E-4B74-8FB2-3404B43EBE6A}">
      <dgm:prSet/>
      <dgm:spPr/>
      <dgm:t>
        <a:bodyPr/>
        <a:lstStyle/>
        <a:p>
          <a:endParaRPr lang="en-GB"/>
        </a:p>
      </dgm:t>
    </dgm:pt>
    <dgm:pt modelId="{59C137C8-5FB1-414C-A6DA-EEB76E809525}" type="sibTrans" cxnId="{69616C70-F67E-4B74-8FB2-3404B43EBE6A}">
      <dgm:prSet/>
      <dgm:spPr/>
      <dgm:t>
        <a:bodyPr/>
        <a:lstStyle/>
        <a:p>
          <a:endParaRPr lang="en-GB"/>
        </a:p>
      </dgm:t>
    </dgm:pt>
    <dgm:pt modelId="{E4FF783C-3D9D-45F6-B1E5-5DD4B374CD24}">
      <dgm:prSet phldrT="[Text]" custT="1"/>
      <dgm:spPr/>
      <dgm:t>
        <a:bodyPr/>
        <a:lstStyle/>
        <a:p>
          <a:r>
            <a:rPr lang="en-GB" sz="1800" dirty="0"/>
            <a:t>Do ‘opposites backwards’.</a:t>
          </a:r>
        </a:p>
      </dgm:t>
    </dgm:pt>
    <dgm:pt modelId="{6D5EE19B-BB2A-418D-934F-8D5B9C1C1B76}" type="parTrans" cxnId="{C3268C31-E798-40AF-98C0-0058A88D0432}">
      <dgm:prSet/>
      <dgm:spPr/>
      <dgm:t>
        <a:bodyPr/>
        <a:lstStyle/>
        <a:p>
          <a:endParaRPr lang="en-GB"/>
        </a:p>
      </dgm:t>
    </dgm:pt>
    <dgm:pt modelId="{3FF0526B-8CBE-452D-993C-CF26F15465E2}" type="sibTrans" cxnId="{C3268C31-E798-40AF-98C0-0058A88D0432}">
      <dgm:prSet/>
      <dgm:spPr/>
      <dgm:t>
        <a:bodyPr/>
        <a:lstStyle/>
        <a:p>
          <a:endParaRPr lang="en-GB"/>
        </a:p>
      </dgm:t>
    </dgm:pt>
    <dgm:pt modelId="{6D7B8E91-E324-4C78-9774-B663DF7DE9E2}">
      <dgm:prSet phldrT="[Text]" custT="1"/>
      <dgm:spPr/>
      <dgm:t>
        <a:bodyPr/>
        <a:lstStyle/>
        <a:p>
          <a:r>
            <a:rPr lang="en-GB" sz="1800" dirty="0"/>
            <a:t>Substitute your answer into the original equation to check.</a:t>
          </a:r>
        </a:p>
      </dgm:t>
    </dgm:pt>
    <dgm:pt modelId="{4DCB615E-F7A0-472F-9AE5-C2C8325A2553}" type="parTrans" cxnId="{B827D2B5-522F-4BD8-B62B-E569BD58584D}">
      <dgm:prSet/>
      <dgm:spPr/>
      <dgm:t>
        <a:bodyPr/>
        <a:lstStyle/>
        <a:p>
          <a:endParaRPr lang="en-GB"/>
        </a:p>
      </dgm:t>
    </dgm:pt>
    <dgm:pt modelId="{1854D326-E383-415A-BA5B-4E9B3E4534BC}" type="sibTrans" cxnId="{B827D2B5-522F-4BD8-B62B-E569BD58584D}">
      <dgm:prSet/>
      <dgm:spPr/>
      <dgm:t>
        <a:bodyPr/>
        <a:lstStyle/>
        <a:p>
          <a:endParaRPr lang="en-GB"/>
        </a:p>
      </dgm:t>
    </dgm:pt>
    <dgm:pt modelId="{FADEF625-2582-443C-9249-0CF19D0D69D1}" type="pres">
      <dgm:prSet presAssocID="{8ED1F284-9FC8-41A9-808C-42C9E69D64B3}" presName="linearFlow" presStyleCnt="0">
        <dgm:presLayoutVars>
          <dgm:resizeHandles val="exact"/>
        </dgm:presLayoutVars>
      </dgm:prSet>
      <dgm:spPr/>
    </dgm:pt>
    <dgm:pt modelId="{4862272A-32D1-4EAD-8243-3104197C2D29}" type="pres">
      <dgm:prSet presAssocID="{9CC62CBC-D681-4956-B26E-43147FD8AFD0}" presName="node" presStyleLbl="node1" presStyleIdx="0" presStyleCnt="3">
        <dgm:presLayoutVars>
          <dgm:bulletEnabled val="1"/>
        </dgm:presLayoutVars>
      </dgm:prSet>
      <dgm:spPr/>
    </dgm:pt>
    <dgm:pt modelId="{38D9D549-7360-43D6-B88F-7FB8418B118E}" type="pres">
      <dgm:prSet presAssocID="{59C137C8-5FB1-414C-A6DA-EEB76E809525}" presName="sibTrans" presStyleLbl="sibTrans2D1" presStyleIdx="0" presStyleCnt="2"/>
      <dgm:spPr/>
    </dgm:pt>
    <dgm:pt modelId="{E3D0CF5F-A856-43E8-BB63-39DD958A31F3}" type="pres">
      <dgm:prSet presAssocID="{59C137C8-5FB1-414C-A6DA-EEB76E809525}" presName="connectorText" presStyleLbl="sibTrans2D1" presStyleIdx="0" presStyleCnt="2"/>
      <dgm:spPr/>
    </dgm:pt>
    <dgm:pt modelId="{F5403591-A896-4966-ACC2-A1F94BEA8CEF}" type="pres">
      <dgm:prSet presAssocID="{E4FF783C-3D9D-45F6-B1E5-5DD4B374CD24}" presName="node" presStyleLbl="node1" presStyleIdx="1" presStyleCnt="3">
        <dgm:presLayoutVars>
          <dgm:bulletEnabled val="1"/>
        </dgm:presLayoutVars>
      </dgm:prSet>
      <dgm:spPr/>
    </dgm:pt>
    <dgm:pt modelId="{4F8CEB4C-01FB-41C4-9539-84F390915226}" type="pres">
      <dgm:prSet presAssocID="{3FF0526B-8CBE-452D-993C-CF26F15465E2}" presName="sibTrans" presStyleLbl="sibTrans2D1" presStyleIdx="1" presStyleCnt="2"/>
      <dgm:spPr/>
    </dgm:pt>
    <dgm:pt modelId="{5C1E0D8B-904C-49EB-A6D4-B6F3A75308ED}" type="pres">
      <dgm:prSet presAssocID="{3FF0526B-8CBE-452D-993C-CF26F15465E2}" presName="connectorText" presStyleLbl="sibTrans2D1" presStyleIdx="1" presStyleCnt="2"/>
      <dgm:spPr/>
    </dgm:pt>
    <dgm:pt modelId="{68507367-FC48-429B-9013-85E26F87A630}" type="pres">
      <dgm:prSet presAssocID="{6D7B8E91-E324-4C78-9774-B663DF7DE9E2}" presName="node" presStyleLbl="node1" presStyleIdx="2" presStyleCnt="3">
        <dgm:presLayoutVars>
          <dgm:bulletEnabled val="1"/>
        </dgm:presLayoutVars>
      </dgm:prSet>
      <dgm:spPr/>
    </dgm:pt>
  </dgm:ptLst>
  <dgm:cxnLst>
    <dgm:cxn modelId="{5DD14C07-41E7-3443-841A-A1FC3D69B8CA}" type="presOf" srcId="{59C137C8-5FB1-414C-A6DA-EEB76E809525}" destId="{38D9D549-7360-43D6-B88F-7FB8418B118E}" srcOrd="0" destOrd="0" presId="urn:microsoft.com/office/officeart/2005/8/layout/process2"/>
    <dgm:cxn modelId="{C3268C31-E798-40AF-98C0-0058A88D0432}" srcId="{8ED1F284-9FC8-41A9-808C-42C9E69D64B3}" destId="{E4FF783C-3D9D-45F6-B1E5-5DD4B374CD24}" srcOrd="1" destOrd="0" parTransId="{6D5EE19B-BB2A-418D-934F-8D5B9C1C1B76}" sibTransId="{3FF0526B-8CBE-452D-993C-CF26F15465E2}"/>
    <dgm:cxn modelId="{70450C6D-FF18-AF49-B62C-5409BE33EE50}" type="presOf" srcId="{59C137C8-5FB1-414C-A6DA-EEB76E809525}" destId="{E3D0CF5F-A856-43E8-BB63-39DD958A31F3}" srcOrd="1" destOrd="0" presId="urn:microsoft.com/office/officeart/2005/8/layout/process2"/>
    <dgm:cxn modelId="{69616C70-F67E-4B74-8FB2-3404B43EBE6A}" srcId="{8ED1F284-9FC8-41A9-808C-42C9E69D64B3}" destId="{9CC62CBC-D681-4956-B26E-43147FD8AFD0}" srcOrd="0" destOrd="0" parTransId="{697846C5-4B6E-4D12-B5F8-4863EC0D5BE6}" sibTransId="{59C137C8-5FB1-414C-A6DA-EEB76E809525}"/>
    <dgm:cxn modelId="{2105CFAB-FEF9-CD4A-97F5-426863BE192D}" type="presOf" srcId="{8ED1F284-9FC8-41A9-808C-42C9E69D64B3}" destId="{FADEF625-2582-443C-9249-0CF19D0D69D1}" srcOrd="0" destOrd="0" presId="urn:microsoft.com/office/officeart/2005/8/layout/process2"/>
    <dgm:cxn modelId="{B827D2B5-522F-4BD8-B62B-E569BD58584D}" srcId="{8ED1F284-9FC8-41A9-808C-42C9E69D64B3}" destId="{6D7B8E91-E324-4C78-9774-B663DF7DE9E2}" srcOrd="2" destOrd="0" parTransId="{4DCB615E-F7A0-472F-9AE5-C2C8325A2553}" sibTransId="{1854D326-E383-415A-BA5B-4E9B3E4534BC}"/>
    <dgm:cxn modelId="{1FC6FBC1-A09D-9244-B6B9-756416DB6C8C}" type="presOf" srcId="{E4FF783C-3D9D-45F6-B1E5-5DD4B374CD24}" destId="{F5403591-A896-4966-ACC2-A1F94BEA8CEF}" srcOrd="0" destOrd="0" presId="urn:microsoft.com/office/officeart/2005/8/layout/process2"/>
    <dgm:cxn modelId="{25730AE0-46A2-D647-9D52-86B032777FE7}" type="presOf" srcId="{3FF0526B-8CBE-452D-993C-CF26F15465E2}" destId="{4F8CEB4C-01FB-41C4-9539-84F390915226}" srcOrd="0" destOrd="0" presId="urn:microsoft.com/office/officeart/2005/8/layout/process2"/>
    <dgm:cxn modelId="{DD11C9E2-B804-A64C-AC15-3846B08FB1DC}" type="presOf" srcId="{6D7B8E91-E324-4C78-9774-B663DF7DE9E2}" destId="{68507367-FC48-429B-9013-85E26F87A630}" srcOrd="0" destOrd="0" presId="urn:microsoft.com/office/officeart/2005/8/layout/process2"/>
    <dgm:cxn modelId="{945423EF-5AE9-164D-94EE-B83E0A39A607}" type="presOf" srcId="{3FF0526B-8CBE-452D-993C-CF26F15465E2}" destId="{5C1E0D8B-904C-49EB-A6D4-B6F3A75308ED}" srcOrd="1" destOrd="0" presId="urn:microsoft.com/office/officeart/2005/8/layout/process2"/>
    <dgm:cxn modelId="{BD4458EF-0D22-3641-B3D7-236CCA997CFC}" type="presOf" srcId="{9CC62CBC-D681-4956-B26E-43147FD8AFD0}" destId="{4862272A-32D1-4EAD-8243-3104197C2D29}" srcOrd="0" destOrd="0" presId="urn:microsoft.com/office/officeart/2005/8/layout/process2"/>
    <dgm:cxn modelId="{39B33268-C7FB-7245-880C-A153FE71CC02}" type="presParOf" srcId="{FADEF625-2582-443C-9249-0CF19D0D69D1}" destId="{4862272A-32D1-4EAD-8243-3104197C2D29}" srcOrd="0" destOrd="0" presId="urn:microsoft.com/office/officeart/2005/8/layout/process2"/>
    <dgm:cxn modelId="{1CC91A60-B1D7-CB44-B4FF-5CC1F5863D59}" type="presParOf" srcId="{FADEF625-2582-443C-9249-0CF19D0D69D1}" destId="{38D9D549-7360-43D6-B88F-7FB8418B118E}" srcOrd="1" destOrd="0" presId="urn:microsoft.com/office/officeart/2005/8/layout/process2"/>
    <dgm:cxn modelId="{F106E390-5B79-0441-A1B1-9C7F6957D483}" type="presParOf" srcId="{38D9D549-7360-43D6-B88F-7FB8418B118E}" destId="{E3D0CF5F-A856-43E8-BB63-39DD958A31F3}" srcOrd="0" destOrd="0" presId="urn:microsoft.com/office/officeart/2005/8/layout/process2"/>
    <dgm:cxn modelId="{C0F343EC-170D-2C4E-B92D-9166B29060E0}" type="presParOf" srcId="{FADEF625-2582-443C-9249-0CF19D0D69D1}" destId="{F5403591-A896-4966-ACC2-A1F94BEA8CEF}" srcOrd="2" destOrd="0" presId="urn:microsoft.com/office/officeart/2005/8/layout/process2"/>
    <dgm:cxn modelId="{9A4DAA0D-5226-8840-BD00-86948509D478}" type="presParOf" srcId="{FADEF625-2582-443C-9249-0CF19D0D69D1}" destId="{4F8CEB4C-01FB-41C4-9539-84F390915226}" srcOrd="3" destOrd="0" presId="urn:microsoft.com/office/officeart/2005/8/layout/process2"/>
    <dgm:cxn modelId="{86022E07-34B6-9A40-84FB-BF2DD23D0FAA}" type="presParOf" srcId="{4F8CEB4C-01FB-41C4-9539-84F390915226}" destId="{5C1E0D8B-904C-49EB-A6D4-B6F3A75308ED}" srcOrd="0" destOrd="0" presId="urn:microsoft.com/office/officeart/2005/8/layout/process2"/>
    <dgm:cxn modelId="{B96A3FDB-35F2-FC4B-B5F4-6D1EDB76A825}" type="presParOf" srcId="{FADEF625-2582-443C-9249-0CF19D0D69D1}" destId="{68507367-FC48-429B-9013-85E26F87A63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D1F284-9FC8-41A9-808C-42C9E69D64B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CC62CBC-D681-4956-B26E-43147FD8AFD0}">
      <dgm:prSet phldrT="[Text]" custT="1"/>
      <dgm:spPr/>
      <dgm:t>
        <a:bodyPr/>
        <a:lstStyle/>
        <a:p>
          <a:r>
            <a:rPr lang="en-GB" sz="1800" dirty="0"/>
            <a:t>Describe what has happened to the x.</a:t>
          </a:r>
        </a:p>
      </dgm:t>
    </dgm:pt>
    <dgm:pt modelId="{697846C5-4B6E-4D12-B5F8-4863EC0D5BE6}" type="parTrans" cxnId="{69616C70-F67E-4B74-8FB2-3404B43EBE6A}">
      <dgm:prSet/>
      <dgm:spPr/>
      <dgm:t>
        <a:bodyPr/>
        <a:lstStyle/>
        <a:p>
          <a:endParaRPr lang="en-GB"/>
        </a:p>
      </dgm:t>
    </dgm:pt>
    <dgm:pt modelId="{59C137C8-5FB1-414C-A6DA-EEB76E809525}" type="sibTrans" cxnId="{69616C70-F67E-4B74-8FB2-3404B43EBE6A}">
      <dgm:prSet/>
      <dgm:spPr/>
      <dgm:t>
        <a:bodyPr/>
        <a:lstStyle/>
        <a:p>
          <a:endParaRPr lang="en-GB"/>
        </a:p>
      </dgm:t>
    </dgm:pt>
    <dgm:pt modelId="{E4FF783C-3D9D-45F6-B1E5-5DD4B374CD24}">
      <dgm:prSet phldrT="[Text]" custT="1"/>
      <dgm:spPr/>
      <dgm:t>
        <a:bodyPr/>
        <a:lstStyle/>
        <a:p>
          <a:r>
            <a:rPr lang="en-GB" sz="1800" dirty="0"/>
            <a:t>Do ‘opposites backwards’.</a:t>
          </a:r>
        </a:p>
      </dgm:t>
    </dgm:pt>
    <dgm:pt modelId="{6D5EE19B-BB2A-418D-934F-8D5B9C1C1B76}" type="parTrans" cxnId="{C3268C31-E798-40AF-98C0-0058A88D0432}">
      <dgm:prSet/>
      <dgm:spPr/>
      <dgm:t>
        <a:bodyPr/>
        <a:lstStyle/>
        <a:p>
          <a:endParaRPr lang="en-GB"/>
        </a:p>
      </dgm:t>
    </dgm:pt>
    <dgm:pt modelId="{3FF0526B-8CBE-452D-993C-CF26F15465E2}" type="sibTrans" cxnId="{C3268C31-E798-40AF-98C0-0058A88D0432}">
      <dgm:prSet/>
      <dgm:spPr/>
      <dgm:t>
        <a:bodyPr/>
        <a:lstStyle/>
        <a:p>
          <a:endParaRPr lang="en-GB"/>
        </a:p>
      </dgm:t>
    </dgm:pt>
    <dgm:pt modelId="{6D7B8E91-E324-4C78-9774-B663DF7DE9E2}">
      <dgm:prSet phldrT="[Text]" custT="1"/>
      <dgm:spPr/>
      <dgm:t>
        <a:bodyPr/>
        <a:lstStyle/>
        <a:p>
          <a:r>
            <a:rPr lang="en-GB" sz="1800" dirty="0"/>
            <a:t>Substitute your answer into the original equation to check.</a:t>
          </a:r>
        </a:p>
      </dgm:t>
    </dgm:pt>
    <dgm:pt modelId="{4DCB615E-F7A0-472F-9AE5-C2C8325A2553}" type="parTrans" cxnId="{B827D2B5-522F-4BD8-B62B-E569BD58584D}">
      <dgm:prSet/>
      <dgm:spPr/>
      <dgm:t>
        <a:bodyPr/>
        <a:lstStyle/>
        <a:p>
          <a:endParaRPr lang="en-GB"/>
        </a:p>
      </dgm:t>
    </dgm:pt>
    <dgm:pt modelId="{1854D326-E383-415A-BA5B-4E9B3E4534BC}" type="sibTrans" cxnId="{B827D2B5-522F-4BD8-B62B-E569BD58584D}">
      <dgm:prSet/>
      <dgm:spPr/>
      <dgm:t>
        <a:bodyPr/>
        <a:lstStyle/>
        <a:p>
          <a:endParaRPr lang="en-GB"/>
        </a:p>
      </dgm:t>
    </dgm:pt>
    <dgm:pt modelId="{FADEF625-2582-443C-9249-0CF19D0D69D1}" type="pres">
      <dgm:prSet presAssocID="{8ED1F284-9FC8-41A9-808C-42C9E69D64B3}" presName="linearFlow" presStyleCnt="0">
        <dgm:presLayoutVars>
          <dgm:resizeHandles val="exact"/>
        </dgm:presLayoutVars>
      </dgm:prSet>
      <dgm:spPr/>
    </dgm:pt>
    <dgm:pt modelId="{4862272A-32D1-4EAD-8243-3104197C2D29}" type="pres">
      <dgm:prSet presAssocID="{9CC62CBC-D681-4956-B26E-43147FD8AFD0}" presName="node" presStyleLbl="node1" presStyleIdx="0" presStyleCnt="3">
        <dgm:presLayoutVars>
          <dgm:bulletEnabled val="1"/>
        </dgm:presLayoutVars>
      </dgm:prSet>
      <dgm:spPr/>
    </dgm:pt>
    <dgm:pt modelId="{38D9D549-7360-43D6-B88F-7FB8418B118E}" type="pres">
      <dgm:prSet presAssocID="{59C137C8-5FB1-414C-A6DA-EEB76E809525}" presName="sibTrans" presStyleLbl="sibTrans2D1" presStyleIdx="0" presStyleCnt="2"/>
      <dgm:spPr/>
    </dgm:pt>
    <dgm:pt modelId="{E3D0CF5F-A856-43E8-BB63-39DD958A31F3}" type="pres">
      <dgm:prSet presAssocID="{59C137C8-5FB1-414C-A6DA-EEB76E809525}" presName="connectorText" presStyleLbl="sibTrans2D1" presStyleIdx="0" presStyleCnt="2"/>
      <dgm:spPr/>
    </dgm:pt>
    <dgm:pt modelId="{F5403591-A896-4966-ACC2-A1F94BEA8CEF}" type="pres">
      <dgm:prSet presAssocID="{E4FF783C-3D9D-45F6-B1E5-5DD4B374CD24}" presName="node" presStyleLbl="node1" presStyleIdx="1" presStyleCnt="3">
        <dgm:presLayoutVars>
          <dgm:bulletEnabled val="1"/>
        </dgm:presLayoutVars>
      </dgm:prSet>
      <dgm:spPr/>
    </dgm:pt>
    <dgm:pt modelId="{4F8CEB4C-01FB-41C4-9539-84F390915226}" type="pres">
      <dgm:prSet presAssocID="{3FF0526B-8CBE-452D-993C-CF26F15465E2}" presName="sibTrans" presStyleLbl="sibTrans2D1" presStyleIdx="1" presStyleCnt="2"/>
      <dgm:spPr/>
    </dgm:pt>
    <dgm:pt modelId="{5C1E0D8B-904C-49EB-A6D4-B6F3A75308ED}" type="pres">
      <dgm:prSet presAssocID="{3FF0526B-8CBE-452D-993C-CF26F15465E2}" presName="connectorText" presStyleLbl="sibTrans2D1" presStyleIdx="1" presStyleCnt="2"/>
      <dgm:spPr/>
    </dgm:pt>
    <dgm:pt modelId="{68507367-FC48-429B-9013-85E26F87A630}" type="pres">
      <dgm:prSet presAssocID="{6D7B8E91-E324-4C78-9774-B663DF7DE9E2}" presName="node" presStyleLbl="node1" presStyleIdx="2" presStyleCnt="3">
        <dgm:presLayoutVars>
          <dgm:bulletEnabled val="1"/>
        </dgm:presLayoutVars>
      </dgm:prSet>
      <dgm:spPr/>
    </dgm:pt>
  </dgm:ptLst>
  <dgm:cxnLst>
    <dgm:cxn modelId="{EB68680E-91FF-8C4F-95EB-FDC08F519F88}" type="presOf" srcId="{9CC62CBC-D681-4956-B26E-43147FD8AFD0}" destId="{4862272A-32D1-4EAD-8243-3104197C2D29}" srcOrd="0" destOrd="0" presId="urn:microsoft.com/office/officeart/2005/8/layout/process2"/>
    <dgm:cxn modelId="{9AA4D311-3434-F846-9712-4F0284A3B190}" type="presOf" srcId="{E4FF783C-3D9D-45F6-B1E5-5DD4B374CD24}" destId="{F5403591-A896-4966-ACC2-A1F94BEA8CEF}" srcOrd="0" destOrd="0" presId="urn:microsoft.com/office/officeart/2005/8/layout/process2"/>
    <dgm:cxn modelId="{96B7E01A-CDE5-7F40-B32E-7A988E31123E}" type="presOf" srcId="{3FF0526B-8CBE-452D-993C-CF26F15465E2}" destId="{4F8CEB4C-01FB-41C4-9539-84F390915226}" srcOrd="0" destOrd="0" presId="urn:microsoft.com/office/officeart/2005/8/layout/process2"/>
    <dgm:cxn modelId="{41DBE21C-6C1F-BF4E-A9DF-A643CC8566B9}" type="presOf" srcId="{6D7B8E91-E324-4C78-9774-B663DF7DE9E2}" destId="{68507367-FC48-429B-9013-85E26F87A630}" srcOrd="0" destOrd="0" presId="urn:microsoft.com/office/officeart/2005/8/layout/process2"/>
    <dgm:cxn modelId="{A12BBB28-6305-454D-A4A5-7F644CF27541}" type="presOf" srcId="{8ED1F284-9FC8-41A9-808C-42C9E69D64B3}" destId="{FADEF625-2582-443C-9249-0CF19D0D69D1}" srcOrd="0" destOrd="0" presId="urn:microsoft.com/office/officeart/2005/8/layout/process2"/>
    <dgm:cxn modelId="{C3268C31-E798-40AF-98C0-0058A88D0432}" srcId="{8ED1F284-9FC8-41A9-808C-42C9E69D64B3}" destId="{E4FF783C-3D9D-45F6-B1E5-5DD4B374CD24}" srcOrd="1" destOrd="0" parTransId="{6D5EE19B-BB2A-418D-934F-8D5B9C1C1B76}" sibTransId="{3FF0526B-8CBE-452D-993C-CF26F15465E2}"/>
    <dgm:cxn modelId="{69616C70-F67E-4B74-8FB2-3404B43EBE6A}" srcId="{8ED1F284-9FC8-41A9-808C-42C9E69D64B3}" destId="{9CC62CBC-D681-4956-B26E-43147FD8AFD0}" srcOrd="0" destOrd="0" parTransId="{697846C5-4B6E-4D12-B5F8-4863EC0D5BE6}" sibTransId="{59C137C8-5FB1-414C-A6DA-EEB76E809525}"/>
    <dgm:cxn modelId="{F1D7C888-CC8E-D14D-B4F4-926994FFDE2F}" type="presOf" srcId="{59C137C8-5FB1-414C-A6DA-EEB76E809525}" destId="{38D9D549-7360-43D6-B88F-7FB8418B118E}" srcOrd="0" destOrd="0" presId="urn:microsoft.com/office/officeart/2005/8/layout/process2"/>
    <dgm:cxn modelId="{92AB8FA8-36E8-6E44-8892-95A7EE02F81C}" type="presOf" srcId="{59C137C8-5FB1-414C-A6DA-EEB76E809525}" destId="{E3D0CF5F-A856-43E8-BB63-39DD958A31F3}" srcOrd="1" destOrd="0" presId="urn:microsoft.com/office/officeart/2005/8/layout/process2"/>
    <dgm:cxn modelId="{B827D2B5-522F-4BD8-B62B-E569BD58584D}" srcId="{8ED1F284-9FC8-41A9-808C-42C9E69D64B3}" destId="{6D7B8E91-E324-4C78-9774-B663DF7DE9E2}" srcOrd="2" destOrd="0" parTransId="{4DCB615E-F7A0-472F-9AE5-C2C8325A2553}" sibTransId="{1854D326-E383-415A-BA5B-4E9B3E4534BC}"/>
    <dgm:cxn modelId="{491A83CA-1B49-C54F-B46A-8509A89499CF}" type="presOf" srcId="{3FF0526B-8CBE-452D-993C-CF26F15465E2}" destId="{5C1E0D8B-904C-49EB-A6D4-B6F3A75308ED}" srcOrd="1" destOrd="0" presId="urn:microsoft.com/office/officeart/2005/8/layout/process2"/>
    <dgm:cxn modelId="{4AB36C97-6486-CB47-9212-323A58654F6F}" type="presParOf" srcId="{FADEF625-2582-443C-9249-0CF19D0D69D1}" destId="{4862272A-32D1-4EAD-8243-3104197C2D29}" srcOrd="0" destOrd="0" presId="urn:microsoft.com/office/officeart/2005/8/layout/process2"/>
    <dgm:cxn modelId="{61E3818C-AE35-0542-98E0-655D3BB2DD30}" type="presParOf" srcId="{FADEF625-2582-443C-9249-0CF19D0D69D1}" destId="{38D9D549-7360-43D6-B88F-7FB8418B118E}" srcOrd="1" destOrd="0" presId="urn:microsoft.com/office/officeart/2005/8/layout/process2"/>
    <dgm:cxn modelId="{0DDFADB4-2596-8648-8A00-DB19C40FBB20}" type="presParOf" srcId="{38D9D549-7360-43D6-B88F-7FB8418B118E}" destId="{E3D0CF5F-A856-43E8-BB63-39DD958A31F3}" srcOrd="0" destOrd="0" presId="urn:microsoft.com/office/officeart/2005/8/layout/process2"/>
    <dgm:cxn modelId="{1CA44FFD-85CD-EB4D-A535-F665F0DEED67}" type="presParOf" srcId="{FADEF625-2582-443C-9249-0CF19D0D69D1}" destId="{F5403591-A896-4966-ACC2-A1F94BEA8CEF}" srcOrd="2" destOrd="0" presId="urn:microsoft.com/office/officeart/2005/8/layout/process2"/>
    <dgm:cxn modelId="{B4AF1E79-E2B9-1442-8030-7E1498AD1C87}" type="presParOf" srcId="{FADEF625-2582-443C-9249-0CF19D0D69D1}" destId="{4F8CEB4C-01FB-41C4-9539-84F390915226}" srcOrd="3" destOrd="0" presId="urn:microsoft.com/office/officeart/2005/8/layout/process2"/>
    <dgm:cxn modelId="{2A5798D7-8BF2-264C-AB0E-9AD1E31EF450}" type="presParOf" srcId="{4F8CEB4C-01FB-41C4-9539-84F390915226}" destId="{5C1E0D8B-904C-49EB-A6D4-B6F3A75308ED}" srcOrd="0" destOrd="0" presId="urn:microsoft.com/office/officeart/2005/8/layout/process2"/>
    <dgm:cxn modelId="{699CF741-5355-D444-9ECA-F56B2EC51BF5}" type="presParOf" srcId="{FADEF625-2582-443C-9249-0CF19D0D69D1}" destId="{68507367-FC48-429B-9013-85E26F87A63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D1F284-9FC8-41A9-808C-42C9E69D64B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CC62CBC-D681-4956-B26E-43147FD8AFD0}">
      <dgm:prSet phldrT="[Text]" custT="1"/>
      <dgm:spPr/>
      <dgm:t>
        <a:bodyPr/>
        <a:lstStyle/>
        <a:p>
          <a:r>
            <a:rPr lang="en-GB" sz="1800" dirty="0"/>
            <a:t>Describe what has happened to the x.</a:t>
          </a:r>
        </a:p>
      </dgm:t>
    </dgm:pt>
    <dgm:pt modelId="{697846C5-4B6E-4D12-B5F8-4863EC0D5BE6}" type="parTrans" cxnId="{69616C70-F67E-4B74-8FB2-3404B43EBE6A}">
      <dgm:prSet/>
      <dgm:spPr/>
      <dgm:t>
        <a:bodyPr/>
        <a:lstStyle/>
        <a:p>
          <a:endParaRPr lang="en-GB"/>
        </a:p>
      </dgm:t>
    </dgm:pt>
    <dgm:pt modelId="{59C137C8-5FB1-414C-A6DA-EEB76E809525}" type="sibTrans" cxnId="{69616C70-F67E-4B74-8FB2-3404B43EBE6A}">
      <dgm:prSet/>
      <dgm:spPr/>
      <dgm:t>
        <a:bodyPr/>
        <a:lstStyle/>
        <a:p>
          <a:endParaRPr lang="en-GB"/>
        </a:p>
      </dgm:t>
    </dgm:pt>
    <dgm:pt modelId="{E4FF783C-3D9D-45F6-B1E5-5DD4B374CD24}">
      <dgm:prSet phldrT="[Text]" custT="1"/>
      <dgm:spPr/>
      <dgm:t>
        <a:bodyPr/>
        <a:lstStyle/>
        <a:p>
          <a:r>
            <a:rPr lang="en-GB" sz="1800" dirty="0"/>
            <a:t>Work backwards to leave x by itself</a:t>
          </a:r>
        </a:p>
      </dgm:t>
    </dgm:pt>
    <dgm:pt modelId="{6D5EE19B-BB2A-418D-934F-8D5B9C1C1B76}" type="parTrans" cxnId="{C3268C31-E798-40AF-98C0-0058A88D0432}">
      <dgm:prSet/>
      <dgm:spPr/>
      <dgm:t>
        <a:bodyPr/>
        <a:lstStyle/>
        <a:p>
          <a:endParaRPr lang="en-GB"/>
        </a:p>
      </dgm:t>
    </dgm:pt>
    <dgm:pt modelId="{3FF0526B-8CBE-452D-993C-CF26F15465E2}" type="sibTrans" cxnId="{C3268C31-E798-40AF-98C0-0058A88D0432}">
      <dgm:prSet/>
      <dgm:spPr/>
      <dgm:t>
        <a:bodyPr/>
        <a:lstStyle/>
        <a:p>
          <a:endParaRPr lang="en-GB"/>
        </a:p>
      </dgm:t>
    </dgm:pt>
    <dgm:pt modelId="{6D7B8E91-E324-4C78-9774-B663DF7DE9E2}">
      <dgm:prSet phldrT="[Text]" custT="1"/>
      <dgm:spPr/>
      <dgm:t>
        <a:bodyPr/>
        <a:lstStyle/>
        <a:p>
          <a:r>
            <a:rPr lang="en-GB" sz="1800" dirty="0"/>
            <a:t>Change the signs to make the answer correct</a:t>
          </a:r>
        </a:p>
      </dgm:t>
    </dgm:pt>
    <dgm:pt modelId="{4DCB615E-F7A0-472F-9AE5-C2C8325A2553}" type="parTrans" cxnId="{B827D2B5-522F-4BD8-B62B-E569BD58584D}">
      <dgm:prSet/>
      <dgm:spPr/>
      <dgm:t>
        <a:bodyPr/>
        <a:lstStyle/>
        <a:p>
          <a:endParaRPr lang="en-GB"/>
        </a:p>
      </dgm:t>
    </dgm:pt>
    <dgm:pt modelId="{1854D326-E383-415A-BA5B-4E9B3E4534BC}" type="sibTrans" cxnId="{B827D2B5-522F-4BD8-B62B-E569BD58584D}">
      <dgm:prSet/>
      <dgm:spPr/>
      <dgm:t>
        <a:bodyPr/>
        <a:lstStyle/>
        <a:p>
          <a:endParaRPr lang="en-GB"/>
        </a:p>
      </dgm:t>
    </dgm:pt>
    <dgm:pt modelId="{FADEF625-2582-443C-9249-0CF19D0D69D1}" type="pres">
      <dgm:prSet presAssocID="{8ED1F284-9FC8-41A9-808C-42C9E69D64B3}" presName="linearFlow" presStyleCnt="0">
        <dgm:presLayoutVars>
          <dgm:resizeHandles val="exact"/>
        </dgm:presLayoutVars>
      </dgm:prSet>
      <dgm:spPr/>
    </dgm:pt>
    <dgm:pt modelId="{4862272A-32D1-4EAD-8243-3104197C2D29}" type="pres">
      <dgm:prSet presAssocID="{9CC62CBC-D681-4956-B26E-43147FD8AFD0}" presName="node" presStyleLbl="node1" presStyleIdx="0" presStyleCnt="3">
        <dgm:presLayoutVars>
          <dgm:bulletEnabled val="1"/>
        </dgm:presLayoutVars>
      </dgm:prSet>
      <dgm:spPr/>
    </dgm:pt>
    <dgm:pt modelId="{38D9D549-7360-43D6-B88F-7FB8418B118E}" type="pres">
      <dgm:prSet presAssocID="{59C137C8-5FB1-414C-A6DA-EEB76E809525}" presName="sibTrans" presStyleLbl="sibTrans2D1" presStyleIdx="0" presStyleCnt="2"/>
      <dgm:spPr/>
    </dgm:pt>
    <dgm:pt modelId="{E3D0CF5F-A856-43E8-BB63-39DD958A31F3}" type="pres">
      <dgm:prSet presAssocID="{59C137C8-5FB1-414C-A6DA-EEB76E809525}" presName="connectorText" presStyleLbl="sibTrans2D1" presStyleIdx="0" presStyleCnt="2"/>
      <dgm:spPr/>
    </dgm:pt>
    <dgm:pt modelId="{F5403591-A896-4966-ACC2-A1F94BEA8CEF}" type="pres">
      <dgm:prSet presAssocID="{E4FF783C-3D9D-45F6-B1E5-5DD4B374CD24}" presName="node" presStyleLbl="node1" presStyleIdx="1" presStyleCnt="3">
        <dgm:presLayoutVars>
          <dgm:bulletEnabled val="1"/>
        </dgm:presLayoutVars>
      </dgm:prSet>
      <dgm:spPr/>
    </dgm:pt>
    <dgm:pt modelId="{4F8CEB4C-01FB-41C4-9539-84F390915226}" type="pres">
      <dgm:prSet presAssocID="{3FF0526B-8CBE-452D-993C-CF26F15465E2}" presName="sibTrans" presStyleLbl="sibTrans2D1" presStyleIdx="1" presStyleCnt="2"/>
      <dgm:spPr/>
    </dgm:pt>
    <dgm:pt modelId="{5C1E0D8B-904C-49EB-A6D4-B6F3A75308ED}" type="pres">
      <dgm:prSet presAssocID="{3FF0526B-8CBE-452D-993C-CF26F15465E2}" presName="connectorText" presStyleLbl="sibTrans2D1" presStyleIdx="1" presStyleCnt="2"/>
      <dgm:spPr/>
    </dgm:pt>
    <dgm:pt modelId="{68507367-FC48-429B-9013-85E26F87A630}" type="pres">
      <dgm:prSet presAssocID="{6D7B8E91-E324-4C78-9774-B663DF7DE9E2}" presName="node" presStyleLbl="node1" presStyleIdx="2" presStyleCnt="3">
        <dgm:presLayoutVars>
          <dgm:bulletEnabled val="1"/>
        </dgm:presLayoutVars>
      </dgm:prSet>
      <dgm:spPr/>
    </dgm:pt>
  </dgm:ptLst>
  <dgm:cxnLst>
    <dgm:cxn modelId="{A310BA05-F896-E844-AD6A-CCA902937966}" type="presOf" srcId="{8ED1F284-9FC8-41A9-808C-42C9E69D64B3}" destId="{FADEF625-2582-443C-9249-0CF19D0D69D1}" srcOrd="0" destOrd="0" presId="urn:microsoft.com/office/officeart/2005/8/layout/process2"/>
    <dgm:cxn modelId="{B75CDF12-D6EE-E145-A9C9-C6E380FD7B71}" type="presOf" srcId="{9CC62CBC-D681-4956-B26E-43147FD8AFD0}" destId="{4862272A-32D1-4EAD-8243-3104197C2D29}" srcOrd="0" destOrd="0" presId="urn:microsoft.com/office/officeart/2005/8/layout/process2"/>
    <dgm:cxn modelId="{94152D2D-B129-EE40-B890-D63C1F5ADA22}" type="presOf" srcId="{59C137C8-5FB1-414C-A6DA-EEB76E809525}" destId="{38D9D549-7360-43D6-B88F-7FB8418B118E}" srcOrd="0" destOrd="0" presId="urn:microsoft.com/office/officeart/2005/8/layout/process2"/>
    <dgm:cxn modelId="{C3268C31-E798-40AF-98C0-0058A88D0432}" srcId="{8ED1F284-9FC8-41A9-808C-42C9E69D64B3}" destId="{E4FF783C-3D9D-45F6-B1E5-5DD4B374CD24}" srcOrd="1" destOrd="0" parTransId="{6D5EE19B-BB2A-418D-934F-8D5B9C1C1B76}" sibTransId="{3FF0526B-8CBE-452D-993C-CF26F15465E2}"/>
    <dgm:cxn modelId="{74066238-CBFB-CB47-A629-0603B25BA7F8}" type="presOf" srcId="{3FF0526B-8CBE-452D-993C-CF26F15465E2}" destId="{4F8CEB4C-01FB-41C4-9539-84F390915226}" srcOrd="0" destOrd="0" presId="urn:microsoft.com/office/officeart/2005/8/layout/process2"/>
    <dgm:cxn modelId="{C816EE5E-0488-1746-8655-544C9D9E2F0B}" type="presOf" srcId="{59C137C8-5FB1-414C-A6DA-EEB76E809525}" destId="{E3D0CF5F-A856-43E8-BB63-39DD958A31F3}" srcOrd="1" destOrd="0" presId="urn:microsoft.com/office/officeart/2005/8/layout/process2"/>
    <dgm:cxn modelId="{69616C70-F67E-4B74-8FB2-3404B43EBE6A}" srcId="{8ED1F284-9FC8-41A9-808C-42C9E69D64B3}" destId="{9CC62CBC-D681-4956-B26E-43147FD8AFD0}" srcOrd="0" destOrd="0" parTransId="{697846C5-4B6E-4D12-B5F8-4863EC0D5BE6}" sibTransId="{59C137C8-5FB1-414C-A6DA-EEB76E809525}"/>
    <dgm:cxn modelId="{7DBE9D70-EB48-4646-8F99-617D75F9BB7F}" type="presOf" srcId="{E4FF783C-3D9D-45F6-B1E5-5DD4B374CD24}" destId="{F5403591-A896-4966-ACC2-A1F94BEA8CEF}" srcOrd="0" destOrd="0" presId="urn:microsoft.com/office/officeart/2005/8/layout/process2"/>
    <dgm:cxn modelId="{C84A6B74-EFAA-1047-95CD-7E9F296F3D26}" type="presOf" srcId="{6D7B8E91-E324-4C78-9774-B663DF7DE9E2}" destId="{68507367-FC48-429B-9013-85E26F87A630}" srcOrd="0" destOrd="0" presId="urn:microsoft.com/office/officeart/2005/8/layout/process2"/>
    <dgm:cxn modelId="{B2A7DA8E-03D7-FD4F-9C6A-93C5D567F38C}" type="presOf" srcId="{3FF0526B-8CBE-452D-993C-CF26F15465E2}" destId="{5C1E0D8B-904C-49EB-A6D4-B6F3A75308ED}" srcOrd="1" destOrd="0" presId="urn:microsoft.com/office/officeart/2005/8/layout/process2"/>
    <dgm:cxn modelId="{B827D2B5-522F-4BD8-B62B-E569BD58584D}" srcId="{8ED1F284-9FC8-41A9-808C-42C9E69D64B3}" destId="{6D7B8E91-E324-4C78-9774-B663DF7DE9E2}" srcOrd="2" destOrd="0" parTransId="{4DCB615E-F7A0-472F-9AE5-C2C8325A2553}" sibTransId="{1854D326-E383-415A-BA5B-4E9B3E4534BC}"/>
    <dgm:cxn modelId="{542718E1-F292-CD49-8968-87CDDFB2EC1C}" type="presParOf" srcId="{FADEF625-2582-443C-9249-0CF19D0D69D1}" destId="{4862272A-32D1-4EAD-8243-3104197C2D29}" srcOrd="0" destOrd="0" presId="urn:microsoft.com/office/officeart/2005/8/layout/process2"/>
    <dgm:cxn modelId="{EC9A46C0-9277-1D4E-9E76-2A2CFA5F5508}" type="presParOf" srcId="{FADEF625-2582-443C-9249-0CF19D0D69D1}" destId="{38D9D549-7360-43D6-B88F-7FB8418B118E}" srcOrd="1" destOrd="0" presId="urn:microsoft.com/office/officeart/2005/8/layout/process2"/>
    <dgm:cxn modelId="{9C4CC7DE-A74C-A047-A448-2AC7BADB3F42}" type="presParOf" srcId="{38D9D549-7360-43D6-B88F-7FB8418B118E}" destId="{E3D0CF5F-A856-43E8-BB63-39DD958A31F3}" srcOrd="0" destOrd="0" presId="urn:microsoft.com/office/officeart/2005/8/layout/process2"/>
    <dgm:cxn modelId="{369519B7-FB1C-C842-80CB-0DAD4303780B}" type="presParOf" srcId="{FADEF625-2582-443C-9249-0CF19D0D69D1}" destId="{F5403591-A896-4966-ACC2-A1F94BEA8CEF}" srcOrd="2" destOrd="0" presId="urn:microsoft.com/office/officeart/2005/8/layout/process2"/>
    <dgm:cxn modelId="{D702DED9-8E98-3643-B75F-BBD19638F4AD}" type="presParOf" srcId="{FADEF625-2582-443C-9249-0CF19D0D69D1}" destId="{4F8CEB4C-01FB-41C4-9539-84F390915226}" srcOrd="3" destOrd="0" presId="urn:microsoft.com/office/officeart/2005/8/layout/process2"/>
    <dgm:cxn modelId="{26255FC5-D057-EB4E-8278-F0C6098ADE2C}" type="presParOf" srcId="{4F8CEB4C-01FB-41C4-9539-84F390915226}" destId="{5C1E0D8B-904C-49EB-A6D4-B6F3A75308ED}" srcOrd="0" destOrd="0" presId="urn:microsoft.com/office/officeart/2005/8/layout/process2"/>
    <dgm:cxn modelId="{263E615C-F9C8-1E47-A353-26B0EE5DCF45}" type="presParOf" srcId="{FADEF625-2582-443C-9249-0CF19D0D69D1}" destId="{68507367-FC48-429B-9013-85E26F87A63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2272A-32D1-4EAD-8243-3104197C2D29}">
      <dsp:nvSpPr>
        <dsp:cNvPr id="0" name=""/>
        <dsp:cNvSpPr/>
      </dsp:nvSpPr>
      <dsp:spPr>
        <a:xfrm>
          <a:off x="114176" y="0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Describe what has happened to the x.</a:t>
          </a:r>
        </a:p>
      </dsp:txBody>
      <dsp:txXfrm>
        <a:off x="143934" y="29758"/>
        <a:ext cx="2328083" cy="956484"/>
      </dsp:txXfrm>
    </dsp:sp>
    <dsp:sp modelId="{38D9D549-7360-43D6-B88F-7FB8418B118E}">
      <dsp:nvSpPr>
        <dsp:cNvPr id="0" name=""/>
        <dsp:cNvSpPr/>
      </dsp:nvSpPr>
      <dsp:spPr>
        <a:xfrm rot="5400000">
          <a:off x="1117476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816" y="1079499"/>
        <a:ext cx="274320" cy="266699"/>
      </dsp:txXfrm>
    </dsp:sp>
    <dsp:sp modelId="{F5403591-A896-4966-ACC2-A1F94BEA8CEF}">
      <dsp:nvSpPr>
        <dsp:cNvPr id="0" name=""/>
        <dsp:cNvSpPr/>
      </dsp:nvSpPr>
      <dsp:spPr>
        <a:xfrm>
          <a:off x="114176" y="1523999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Do ‘opposites backwards’.</a:t>
          </a:r>
        </a:p>
      </dsp:txBody>
      <dsp:txXfrm>
        <a:off x="143934" y="1553757"/>
        <a:ext cx="2328083" cy="956484"/>
      </dsp:txXfrm>
    </dsp:sp>
    <dsp:sp modelId="{4F8CEB4C-01FB-41C4-9539-84F390915226}">
      <dsp:nvSpPr>
        <dsp:cNvPr id="0" name=""/>
        <dsp:cNvSpPr/>
      </dsp:nvSpPr>
      <dsp:spPr>
        <a:xfrm rot="5400000">
          <a:off x="1117476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816" y="2603499"/>
        <a:ext cx="274320" cy="266700"/>
      </dsp:txXfrm>
    </dsp:sp>
    <dsp:sp modelId="{68507367-FC48-429B-9013-85E26F87A630}">
      <dsp:nvSpPr>
        <dsp:cNvPr id="0" name=""/>
        <dsp:cNvSpPr/>
      </dsp:nvSpPr>
      <dsp:spPr>
        <a:xfrm>
          <a:off x="114176" y="3047999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Substitute your answer into the original equation to check.</a:t>
          </a:r>
        </a:p>
      </dsp:txBody>
      <dsp:txXfrm>
        <a:off x="143934" y="3077757"/>
        <a:ext cx="2328083" cy="956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2272A-32D1-4EAD-8243-3104197C2D29}">
      <dsp:nvSpPr>
        <dsp:cNvPr id="0" name=""/>
        <dsp:cNvSpPr/>
      </dsp:nvSpPr>
      <dsp:spPr>
        <a:xfrm>
          <a:off x="114176" y="0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Describe what has happened to the x.</a:t>
          </a:r>
        </a:p>
      </dsp:txBody>
      <dsp:txXfrm>
        <a:off x="143934" y="29758"/>
        <a:ext cx="2328083" cy="956484"/>
      </dsp:txXfrm>
    </dsp:sp>
    <dsp:sp modelId="{38D9D549-7360-43D6-B88F-7FB8418B118E}">
      <dsp:nvSpPr>
        <dsp:cNvPr id="0" name=""/>
        <dsp:cNvSpPr/>
      </dsp:nvSpPr>
      <dsp:spPr>
        <a:xfrm rot="5400000">
          <a:off x="1117476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816" y="1079499"/>
        <a:ext cx="274320" cy="266699"/>
      </dsp:txXfrm>
    </dsp:sp>
    <dsp:sp modelId="{F5403591-A896-4966-ACC2-A1F94BEA8CEF}">
      <dsp:nvSpPr>
        <dsp:cNvPr id="0" name=""/>
        <dsp:cNvSpPr/>
      </dsp:nvSpPr>
      <dsp:spPr>
        <a:xfrm>
          <a:off x="114176" y="1523999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Do ‘opposites backwards’.</a:t>
          </a:r>
        </a:p>
      </dsp:txBody>
      <dsp:txXfrm>
        <a:off x="143934" y="1553757"/>
        <a:ext cx="2328083" cy="956484"/>
      </dsp:txXfrm>
    </dsp:sp>
    <dsp:sp modelId="{4F8CEB4C-01FB-41C4-9539-84F390915226}">
      <dsp:nvSpPr>
        <dsp:cNvPr id="0" name=""/>
        <dsp:cNvSpPr/>
      </dsp:nvSpPr>
      <dsp:spPr>
        <a:xfrm rot="5400000">
          <a:off x="1117476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816" y="2603499"/>
        <a:ext cx="274320" cy="266700"/>
      </dsp:txXfrm>
    </dsp:sp>
    <dsp:sp modelId="{68507367-FC48-429B-9013-85E26F87A630}">
      <dsp:nvSpPr>
        <dsp:cNvPr id="0" name=""/>
        <dsp:cNvSpPr/>
      </dsp:nvSpPr>
      <dsp:spPr>
        <a:xfrm>
          <a:off x="114176" y="3047999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Substitute your answer into the original equation to check.</a:t>
          </a:r>
        </a:p>
      </dsp:txBody>
      <dsp:txXfrm>
        <a:off x="143934" y="3077757"/>
        <a:ext cx="2328083" cy="956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2272A-32D1-4EAD-8243-3104197C2D29}">
      <dsp:nvSpPr>
        <dsp:cNvPr id="0" name=""/>
        <dsp:cNvSpPr/>
      </dsp:nvSpPr>
      <dsp:spPr>
        <a:xfrm>
          <a:off x="114176" y="0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Describe what has happened to the x.</a:t>
          </a:r>
        </a:p>
      </dsp:txBody>
      <dsp:txXfrm>
        <a:off x="143934" y="29758"/>
        <a:ext cx="2328083" cy="956484"/>
      </dsp:txXfrm>
    </dsp:sp>
    <dsp:sp modelId="{38D9D549-7360-43D6-B88F-7FB8418B118E}">
      <dsp:nvSpPr>
        <dsp:cNvPr id="0" name=""/>
        <dsp:cNvSpPr/>
      </dsp:nvSpPr>
      <dsp:spPr>
        <a:xfrm rot="5400000">
          <a:off x="1117476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816" y="1079499"/>
        <a:ext cx="274320" cy="266699"/>
      </dsp:txXfrm>
    </dsp:sp>
    <dsp:sp modelId="{F5403591-A896-4966-ACC2-A1F94BEA8CEF}">
      <dsp:nvSpPr>
        <dsp:cNvPr id="0" name=""/>
        <dsp:cNvSpPr/>
      </dsp:nvSpPr>
      <dsp:spPr>
        <a:xfrm>
          <a:off x="114176" y="1523999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Do ‘opposites backwards’.</a:t>
          </a:r>
        </a:p>
      </dsp:txBody>
      <dsp:txXfrm>
        <a:off x="143934" y="1553757"/>
        <a:ext cx="2328083" cy="956484"/>
      </dsp:txXfrm>
    </dsp:sp>
    <dsp:sp modelId="{4F8CEB4C-01FB-41C4-9539-84F390915226}">
      <dsp:nvSpPr>
        <dsp:cNvPr id="0" name=""/>
        <dsp:cNvSpPr/>
      </dsp:nvSpPr>
      <dsp:spPr>
        <a:xfrm rot="5400000">
          <a:off x="1117476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816" y="2603499"/>
        <a:ext cx="274320" cy="266700"/>
      </dsp:txXfrm>
    </dsp:sp>
    <dsp:sp modelId="{68507367-FC48-429B-9013-85E26F87A630}">
      <dsp:nvSpPr>
        <dsp:cNvPr id="0" name=""/>
        <dsp:cNvSpPr/>
      </dsp:nvSpPr>
      <dsp:spPr>
        <a:xfrm>
          <a:off x="114176" y="3047999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Substitute your answer into the original equation to check.</a:t>
          </a:r>
        </a:p>
      </dsp:txBody>
      <dsp:txXfrm>
        <a:off x="143934" y="3077757"/>
        <a:ext cx="2328083" cy="9564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2272A-32D1-4EAD-8243-3104197C2D29}">
      <dsp:nvSpPr>
        <dsp:cNvPr id="0" name=""/>
        <dsp:cNvSpPr/>
      </dsp:nvSpPr>
      <dsp:spPr>
        <a:xfrm>
          <a:off x="114176" y="0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Describe what has happened to the x.</a:t>
          </a:r>
        </a:p>
      </dsp:txBody>
      <dsp:txXfrm>
        <a:off x="143934" y="29758"/>
        <a:ext cx="2328083" cy="956484"/>
      </dsp:txXfrm>
    </dsp:sp>
    <dsp:sp modelId="{38D9D549-7360-43D6-B88F-7FB8418B118E}">
      <dsp:nvSpPr>
        <dsp:cNvPr id="0" name=""/>
        <dsp:cNvSpPr/>
      </dsp:nvSpPr>
      <dsp:spPr>
        <a:xfrm rot="5400000">
          <a:off x="1117476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816" y="1079499"/>
        <a:ext cx="274320" cy="266699"/>
      </dsp:txXfrm>
    </dsp:sp>
    <dsp:sp modelId="{F5403591-A896-4966-ACC2-A1F94BEA8CEF}">
      <dsp:nvSpPr>
        <dsp:cNvPr id="0" name=""/>
        <dsp:cNvSpPr/>
      </dsp:nvSpPr>
      <dsp:spPr>
        <a:xfrm>
          <a:off x="114176" y="1523999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Do ‘opposites backwards’.</a:t>
          </a:r>
        </a:p>
      </dsp:txBody>
      <dsp:txXfrm>
        <a:off x="143934" y="1553757"/>
        <a:ext cx="2328083" cy="956484"/>
      </dsp:txXfrm>
    </dsp:sp>
    <dsp:sp modelId="{4F8CEB4C-01FB-41C4-9539-84F390915226}">
      <dsp:nvSpPr>
        <dsp:cNvPr id="0" name=""/>
        <dsp:cNvSpPr/>
      </dsp:nvSpPr>
      <dsp:spPr>
        <a:xfrm rot="5400000">
          <a:off x="1117476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816" y="2603499"/>
        <a:ext cx="274320" cy="266700"/>
      </dsp:txXfrm>
    </dsp:sp>
    <dsp:sp modelId="{68507367-FC48-429B-9013-85E26F87A630}">
      <dsp:nvSpPr>
        <dsp:cNvPr id="0" name=""/>
        <dsp:cNvSpPr/>
      </dsp:nvSpPr>
      <dsp:spPr>
        <a:xfrm>
          <a:off x="114176" y="3047999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Substitute your answer into the original equation to check.</a:t>
          </a:r>
        </a:p>
      </dsp:txBody>
      <dsp:txXfrm>
        <a:off x="143934" y="3077757"/>
        <a:ext cx="2328083" cy="9564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2272A-32D1-4EAD-8243-3104197C2D29}">
      <dsp:nvSpPr>
        <dsp:cNvPr id="0" name=""/>
        <dsp:cNvSpPr/>
      </dsp:nvSpPr>
      <dsp:spPr>
        <a:xfrm>
          <a:off x="393576" y="0"/>
          <a:ext cx="1828800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Describe what has happened to the x.</a:t>
          </a:r>
        </a:p>
      </dsp:txBody>
      <dsp:txXfrm>
        <a:off x="423334" y="29758"/>
        <a:ext cx="1769284" cy="956484"/>
      </dsp:txXfrm>
    </dsp:sp>
    <dsp:sp modelId="{38D9D549-7360-43D6-B88F-7FB8418B118E}">
      <dsp:nvSpPr>
        <dsp:cNvPr id="0" name=""/>
        <dsp:cNvSpPr/>
      </dsp:nvSpPr>
      <dsp:spPr>
        <a:xfrm rot="5400000">
          <a:off x="1117476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816" y="1079499"/>
        <a:ext cx="274320" cy="266699"/>
      </dsp:txXfrm>
    </dsp:sp>
    <dsp:sp modelId="{F5403591-A896-4966-ACC2-A1F94BEA8CEF}">
      <dsp:nvSpPr>
        <dsp:cNvPr id="0" name=""/>
        <dsp:cNvSpPr/>
      </dsp:nvSpPr>
      <dsp:spPr>
        <a:xfrm>
          <a:off x="393576" y="1523999"/>
          <a:ext cx="1828800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Work backwards to leave x by itself</a:t>
          </a:r>
        </a:p>
      </dsp:txBody>
      <dsp:txXfrm>
        <a:off x="423334" y="1553757"/>
        <a:ext cx="1769284" cy="956484"/>
      </dsp:txXfrm>
    </dsp:sp>
    <dsp:sp modelId="{4F8CEB4C-01FB-41C4-9539-84F390915226}">
      <dsp:nvSpPr>
        <dsp:cNvPr id="0" name=""/>
        <dsp:cNvSpPr/>
      </dsp:nvSpPr>
      <dsp:spPr>
        <a:xfrm rot="5400000">
          <a:off x="1117476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816" y="2603499"/>
        <a:ext cx="274320" cy="266700"/>
      </dsp:txXfrm>
    </dsp:sp>
    <dsp:sp modelId="{68507367-FC48-429B-9013-85E26F87A630}">
      <dsp:nvSpPr>
        <dsp:cNvPr id="0" name=""/>
        <dsp:cNvSpPr/>
      </dsp:nvSpPr>
      <dsp:spPr>
        <a:xfrm>
          <a:off x="393576" y="3047999"/>
          <a:ext cx="1828800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Change the signs to make the answer correct</a:t>
          </a:r>
        </a:p>
      </dsp:txBody>
      <dsp:txXfrm>
        <a:off x="423334" y="3077757"/>
        <a:ext cx="1769284" cy="95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BCEE1-00A6-6644-8A6E-ADCC7D9417D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32004-C018-6542-A9C3-0AE48B086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5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34965-0748-46FC-8C46-94119E0B49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46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– see what the students can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2004-C018-6542-A9C3-0AE48B086C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6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75B-94AD-8D4F-8AB1-F9AF62C3503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1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75B-94AD-8D4F-8AB1-F9AF62C3503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6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75B-94AD-8D4F-8AB1-F9AF62C3503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5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75B-94AD-8D4F-8AB1-F9AF62C3503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75B-94AD-8D4F-8AB1-F9AF62C3503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5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75B-94AD-8D4F-8AB1-F9AF62C3503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6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75B-94AD-8D4F-8AB1-F9AF62C3503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6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75B-94AD-8D4F-8AB1-F9AF62C3503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6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75B-94AD-8D4F-8AB1-F9AF62C3503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75B-94AD-8D4F-8AB1-F9AF62C3503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75B-94AD-8D4F-8AB1-F9AF62C3503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9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2075B-94AD-8D4F-8AB1-F9AF62C3503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1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jpeg"/><Relationship Id="rId7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29.png"/><Relationship Id="rId5" Type="http://schemas.openxmlformats.org/officeDocument/2006/relationships/image" Target="../media/image9.jpeg"/><Relationship Id="rId10" Type="http://schemas.openxmlformats.org/officeDocument/2006/relationships/image" Target="../media/image28.png"/><Relationship Id="rId4" Type="http://schemas.openxmlformats.org/officeDocument/2006/relationships/image" Target="../media/image8.jpe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jpeg"/><Relationship Id="rId7" Type="http://schemas.openxmlformats.org/officeDocument/2006/relationships/image" Target="../media/image33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9.jpeg"/><Relationship Id="rId7" Type="http://schemas.openxmlformats.org/officeDocument/2006/relationships/diagramData" Target="../diagrams/data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9.jpeg"/><Relationship Id="rId7" Type="http://schemas.openxmlformats.org/officeDocument/2006/relationships/diagramData" Target="../diagrams/data2.xml"/><Relationship Id="rId12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diagramDrawing" Target="../diagrams/drawing2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diagramDrawing" Target="../diagrams/drawing3.xml"/><Relationship Id="rId4" Type="http://schemas.openxmlformats.org/officeDocument/2006/relationships/image" Target="../media/image16.jpe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9.jpeg"/><Relationship Id="rId7" Type="http://schemas.openxmlformats.org/officeDocument/2006/relationships/diagramData" Target="../diagrams/data4.xml"/><Relationship Id="rId12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diagramDrawing" Target="../diagrams/drawing4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4.png"/><Relationship Id="rId3" Type="http://schemas.openxmlformats.org/officeDocument/2006/relationships/image" Target="../media/image9.jpeg"/><Relationship Id="rId7" Type="http://schemas.openxmlformats.org/officeDocument/2006/relationships/image" Target="../media/image24.png"/><Relationship Id="rId12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2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1.png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388" y="188913"/>
            <a:chExt cx="8785225" cy="6480175"/>
          </a:xfrm>
        </p:grpSpPr>
        <p:grpSp>
          <p:nvGrpSpPr>
            <p:cNvPr id="24592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5" name="Group 11"/>
              <p:cNvGrpSpPr/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179512" y="260648"/>
                  <a:ext cx="72008" cy="640871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8892480" y="188640"/>
                  <a:ext cx="72008" cy="6408712"/>
                </a:xfrm>
                <a:prstGeom prst="rect">
                  <a:avLst/>
                </a:prstGeom>
                <a:solidFill>
                  <a:srgbClr val="9BBB59"/>
                </a:solidFill>
                <a:ln>
                  <a:solidFill>
                    <a:srgbClr val="9BBB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79512" y="188640"/>
                  <a:ext cx="8712968" cy="7200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251520" y="6597352"/>
                  <a:ext cx="8712968" cy="7200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b="1" i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292746" y="0"/>
            <a:ext cx="4851254" cy="43338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Solving 2 Step Equations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7617" y="39928"/>
            <a:ext cx="2507207" cy="441973"/>
            <a:chOff x="2527301" y="3085909"/>
            <a:chExt cx="5645524" cy="965200"/>
          </a:xfrm>
          <a:solidFill>
            <a:srgbClr val="FFFFFF"/>
          </a:solidFill>
        </p:grpSpPr>
        <p:pic>
          <p:nvPicPr>
            <p:cNvPr id="19" name="Picture 18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9" y="3212352"/>
              <a:ext cx="1548186" cy="838757"/>
            </a:xfrm>
            <a:prstGeom prst="rect">
              <a:avLst/>
            </a:prstGeom>
            <a:grpFill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7301" y="3085909"/>
              <a:ext cx="4076700" cy="965200"/>
            </a:xfrm>
            <a:prstGeom prst="rect">
              <a:avLst/>
            </a:prstGeom>
            <a:grpFill/>
          </p:spPr>
        </p:pic>
      </p:grpSp>
      <p:pic>
        <p:nvPicPr>
          <p:cNvPr id="25" name="Picture 24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072" y="6037657"/>
            <a:ext cx="967928" cy="82034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5288" y="612588"/>
            <a:ext cx="1492813" cy="463177"/>
          </a:xfrm>
          <a:prstGeom prst="roundRect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Level 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715217" y="612588"/>
            <a:ext cx="1492813" cy="463177"/>
          </a:xfrm>
          <a:prstGeom prst="roundRect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Level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960441" y="612588"/>
            <a:ext cx="1492813" cy="463177"/>
          </a:xfrm>
          <a:prstGeom prst="roundRect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Level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3300" y="1311088"/>
            <a:ext cx="2057400" cy="290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180" y="1311087"/>
            <a:ext cx="2063840" cy="3068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288" y="1373132"/>
            <a:ext cx="13081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5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388" y="188913"/>
            <a:chExt cx="8785225" cy="6480175"/>
          </a:xfrm>
        </p:grpSpPr>
        <p:grpSp>
          <p:nvGrpSpPr>
            <p:cNvPr id="24592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24594" name="Group 12"/>
              <p:cNvGrpSpPr>
                <a:grpSpLocks/>
              </p:cNvGrpSpPr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</p:grpSpPr>
            <p:pic>
              <p:nvPicPr>
                <p:cNvPr id="24596" name="Picture 4" descr="The Learning Box Logo Green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4378" y="332656"/>
                  <a:ext cx="1181956" cy="575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97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6021288"/>
                  <a:ext cx="510339" cy="481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" name="Group 11"/>
                <p:cNvGrpSpPr/>
                <p:nvPr/>
              </p:nvGrpSpPr>
              <p:grpSpPr>
                <a:xfrm>
                  <a:off x="179512" y="188640"/>
                  <a:ext cx="8784976" cy="6480720"/>
                  <a:chOff x="179512" y="188640"/>
                  <a:chExt cx="8784976" cy="6480720"/>
                </a:xfr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79512" y="260648"/>
                    <a:ext cx="72008" cy="64087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8892480" y="188640"/>
                    <a:ext cx="72008" cy="6408712"/>
                  </a:xfrm>
                  <a:prstGeom prst="rect">
                    <a:avLst/>
                  </a:prstGeom>
                  <a:solidFill>
                    <a:srgbClr val="9BBB59"/>
                  </a:solidFill>
                  <a:ln>
                    <a:solidFill>
                      <a:srgbClr val="9BBB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79512" y="188640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51520" y="6597352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en-GB" b="1" i="1" dirty="0">
                    <a:solidFill>
                      <a:srgbClr val="A6A6A6"/>
                    </a:solidFill>
                  </a:rPr>
                  <a:t>Identify</a:t>
                </a:r>
                <a:r>
                  <a:rPr lang="en-GB" i="1" dirty="0">
                    <a:solidFill>
                      <a:srgbClr val="A6A6A6"/>
                    </a:solidFill>
                  </a:rPr>
                  <a:t> how to solve equations with an unknown on either side</a:t>
                </a:r>
                <a:endParaRPr lang="en-GB" b="1" i="1" dirty="0">
                  <a:solidFill>
                    <a:srgbClr val="A6A6A6"/>
                  </a:solidFill>
                </a:endParaRPr>
              </a:p>
            </p:txBody>
          </p: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843213" y="-26988"/>
            <a:ext cx="3781425" cy="43338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Solving Equations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7617" y="39928"/>
            <a:ext cx="2507207" cy="441973"/>
            <a:chOff x="2527301" y="3085909"/>
            <a:chExt cx="5645524" cy="965200"/>
          </a:xfrm>
          <a:solidFill>
            <a:srgbClr val="FFFFFF"/>
          </a:solidFill>
        </p:grpSpPr>
        <p:pic>
          <p:nvPicPr>
            <p:cNvPr id="19" name="Picture 18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9" y="3212352"/>
              <a:ext cx="1548186" cy="838757"/>
            </a:xfrm>
            <a:prstGeom prst="rect">
              <a:avLst/>
            </a:prstGeom>
            <a:grpFill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7301" y="3085909"/>
              <a:ext cx="4076700" cy="965200"/>
            </a:xfrm>
            <a:prstGeom prst="rect">
              <a:avLst/>
            </a:prstGeom>
            <a:grpFill/>
          </p:spPr>
        </p:pic>
      </p:grpSp>
      <p:sp>
        <p:nvSpPr>
          <p:cNvPr id="25" name="TextBox 24"/>
          <p:cNvSpPr txBox="1"/>
          <p:nvPr/>
        </p:nvSpPr>
        <p:spPr>
          <a:xfrm>
            <a:off x="4427984" y="1985064"/>
            <a:ext cx="3302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16 – 5x = 6x + 11</a:t>
            </a:r>
          </a:p>
        </p:txBody>
      </p:sp>
      <p:sp>
        <p:nvSpPr>
          <p:cNvPr id="26" name="Oval 25"/>
          <p:cNvSpPr/>
          <p:nvPr/>
        </p:nvSpPr>
        <p:spPr>
          <a:xfrm>
            <a:off x="6084168" y="1913056"/>
            <a:ext cx="72008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876256" y="140900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X side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88024" y="1409000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Number side</a:t>
            </a:r>
          </a:p>
        </p:txBody>
      </p:sp>
      <p:sp>
        <p:nvSpPr>
          <p:cNvPr id="30" name="Oval 29"/>
          <p:cNvSpPr/>
          <p:nvPr/>
        </p:nvSpPr>
        <p:spPr>
          <a:xfrm>
            <a:off x="5148064" y="1913056"/>
            <a:ext cx="79208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4860032" y="248912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+5x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72200" y="248912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+5x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76056" y="2705144"/>
            <a:ext cx="86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 16 </a:t>
            </a:r>
          </a:p>
        </p:txBody>
      </p:sp>
      <p:sp>
        <p:nvSpPr>
          <p:cNvPr id="34" name="Oval 33"/>
          <p:cNvSpPr/>
          <p:nvPr/>
        </p:nvSpPr>
        <p:spPr>
          <a:xfrm>
            <a:off x="7092280" y="2633136"/>
            <a:ext cx="72008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004048" y="3209200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-11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80312" y="3281208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-11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64088" y="342522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04048" y="392928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÷ 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60232" y="392928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÷ 11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96136" y="270514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=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82040" y="2705144"/>
            <a:ext cx="853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11x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76256" y="2705144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+11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68144" y="342522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28184" y="3425224"/>
            <a:ext cx="853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11x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3568" y="2345104"/>
            <a:ext cx="2417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Add 5x to both sides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27584" y="3065184"/>
            <a:ext cx="2794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Take 11 from both sides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7584" y="3857272"/>
            <a:ext cx="2569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Divide both sides by 11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6986" y="4257382"/>
            <a:ext cx="1638300" cy="990600"/>
          </a:xfrm>
          <a:prstGeom prst="rect">
            <a:avLst/>
          </a:prstGeom>
        </p:spPr>
      </p:pic>
      <p:pic>
        <p:nvPicPr>
          <p:cNvPr id="49" name="Picture 4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6072" y="6022716"/>
            <a:ext cx="967928" cy="8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0" grpId="1" animBg="1"/>
      <p:bldP spid="33" grpId="0"/>
      <p:bldP spid="34" grpId="0" animBg="1"/>
      <p:bldP spid="34" grpId="1" animBg="1"/>
      <p:bldP spid="37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51398" y="260262"/>
            <a:ext cx="3812602" cy="691832"/>
            <a:chOff x="2527301" y="3085909"/>
            <a:chExt cx="5645524" cy="965200"/>
          </a:xfrm>
        </p:grpSpPr>
        <p:pic>
          <p:nvPicPr>
            <p:cNvPr id="19" name="Picture 1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9" y="3212352"/>
              <a:ext cx="1548186" cy="8387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7301" y="3085909"/>
              <a:ext cx="4076700" cy="965200"/>
            </a:xfrm>
            <a:prstGeom prst="rect">
              <a:avLst/>
            </a:prstGeom>
          </p:spPr>
        </p:pic>
      </p:grpSp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388" y="188913"/>
            <a:chExt cx="8785225" cy="6480175"/>
          </a:xfrm>
        </p:grpSpPr>
        <p:grpSp>
          <p:nvGrpSpPr>
            <p:cNvPr id="24592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24594" name="Group 12"/>
              <p:cNvGrpSpPr>
                <a:grpSpLocks/>
              </p:cNvGrpSpPr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</p:grpSpPr>
            <p:pic>
              <p:nvPicPr>
                <p:cNvPr id="24596" name="Picture 4" descr="The Learning Box Logo Gree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4378" y="332656"/>
                  <a:ext cx="1181956" cy="575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97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6021288"/>
                  <a:ext cx="510339" cy="481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" name="Group 11"/>
                <p:cNvGrpSpPr/>
                <p:nvPr/>
              </p:nvGrpSpPr>
              <p:grpSpPr>
                <a:xfrm>
                  <a:off x="179512" y="188640"/>
                  <a:ext cx="8784976" cy="6480720"/>
                  <a:chOff x="179512" y="188640"/>
                  <a:chExt cx="8784976" cy="6480720"/>
                </a:xfr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79512" y="260648"/>
                    <a:ext cx="72008" cy="64087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8892480" y="188640"/>
                    <a:ext cx="72008" cy="6408712"/>
                  </a:xfrm>
                  <a:prstGeom prst="rect">
                    <a:avLst/>
                  </a:prstGeom>
                  <a:solidFill>
                    <a:srgbClr val="9BBB59"/>
                  </a:solidFill>
                  <a:ln>
                    <a:solidFill>
                      <a:srgbClr val="9BBB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79512" y="188640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51520" y="6597352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b="1" i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435412" y="-26988"/>
            <a:ext cx="6708588" cy="43338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/>
              <a:t>Solve equations with non-integer answers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762B4CD-E7FA-43CF-8FCF-3997ED8FA0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8117" y="908720"/>
            <a:ext cx="3064625" cy="10910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AD0D5DB-B37D-4DFF-A797-C54679DF4A61}"/>
              </a:ext>
            </a:extLst>
          </p:cNvPr>
          <p:cNvSpPr txBox="1"/>
          <p:nvPr/>
        </p:nvSpPr>
        <p:spPr>
          <a:xfrm>
            <a:off x="695359" y="2022386"/>
            <a:ext cx="2777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Multiply 15 to both sides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A56D0D-BD4C-4D93-A1CE-2D2C90ADFA10}"/>
              </a:ext>
            </a:extLst>
          </p:cNvPr>
          <p:cNvSpPr txBox="1"/>
          <p:nvPr/>
        </p:nvSpPr>
        <p:spPr>
          <a:xfrm>
            <a:off x="3991279" y="177523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× 15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BBA882-4637-4BF2-95AA-69AD913ED272}"/>
              </a:ext>
            </a:extLst>
          </p:cNvPr>
          <p:cNvSpPr txBox="1"/>
          <p:nvPr/>
        </p:nvSpPr>
        <p:spPr>
          <a:xfrm>
            <a:off x="7367343" y="181512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× 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6D3E6A-7105-44B4-B926-CAE2A57523A5}"/>
                  </a:ext>
                </a:extLst>
              </p:cNvPr>
              <p:cNvSpPr txBox="1"/>
              <p:nvPr/>
            </p:nvSpPr>
            <p:spPr>
              <a:xfrm>
                <a:off x="4409958" y="2361876"/>
                <a:ext cx="3064625" cy="597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d>
                            <m:dPr>
                              <m:ctrlPr>
                                <a:rPr lang="en-A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AU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AU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d>
                            <m:dPr>
                              <m:ctrlPr>
                                <a:rPr lang="en-A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AU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6D3E6A-7105-44B4-B926-CAE2A5752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958" y="2361876"/>
                <a:ext cx="3064625" cy="5973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B1422F-8AFE-49FD-B5F9-2557481FC684}"/>
              </a:ext>
            </a:extLst>
          </p:cNvPr>
          <p:cNvCxnSpPr/>
          <p:nvPr/>
        </p:nvCxnSpPr>
        <p:spPr>
          <a:xfrm>
            <a:off x="4919472" y="2277444"/>
            <a:ext cx="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BD702D-BE9C-4C9C-A501-3EE73A578821}"/>
              </a:ext>
            </a:extLst>
          </p:cNvPr>
          <p:cNvCxnSpPr/>
          <p:nvPr/>
        </p:nvCxnSpPr>
        <p:spPr>
          <a:xfrm flipH="1">
            <a:off x="4697310" y="2237787"/>
            <a:ext cx="290674" cy="33832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24BC2B-BB2C-458A-9B90-DEFE3F16AEF7}"/>
              </a:ext>
            </a:extLst>
          </p:cNvPr>
          <p:cNvCxnSpPr/>
          <p:nvPr/>
        </p:nvCxnSpPr>
        <p:spPr>
          <a:xfrm flipH="1">
            <a:off x="5140384" y="2629447"/>
            <a:ext cx="290674" cy="33832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E91B342-DD87-4E38-A53C-18488FB96A9E}"/>
              </a:ext>
            </a:extLst>
          </p:cNvPr>
          <p:cNvCxnSpPr/>
          <p:nvPr/>
        </p:nvCxnSpPr>
        <p:spPr>
          <a:xfrm flipH="1">
            <a:off x="6241388" y="2192874"/>
            <a:ext cx="290674" cy="33832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43B05D-F6EE-41E8-9ADE-09969C8F740A}"/>
              </a:ext>
            </a:extLst>
          </p:cNvPr>
          <p:cNvCxnSpPr/>
          <p:nvPr/>
        </p:nvCxnSpPr>
        <p:spPr>
          <a:xfrm flipH="1">
            <a:off x="6563252" y="2629447"/>
            <a:ext cx="290674" cy="33832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CDB2013-109C-4945-A48D-EA004446E594}"/>
              </a:ext>
            </a:extLst>
          </p:cNvPr>
          <p:cNvSpPr txBox="1"/>
          <p:nvPr/>
        </p:nvSpPr>
        <p:spPr>
          <a:xfrm>
            <a:off x="4472863" y="21288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81834D-CAC4-4B23-A08C-E639DD2F08FC}"/>
              </a:ext>
            </a:extLst>
          </p:cNvPr>
          <p:cNvSpPr txBox="1"/>
          <p:nvPr/>
        </p:nvSpPr>
        <p:spPr>
          <a:xfrm>
            <a:off x="6036230" y="2191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88AB56-DD7D-4AAC-9C8B-90AFE4B2B32E}"/>
              </a:ext>
            </a:extLst>
          </p:cNvPr>
          <p:cNvSpPr txBox="1"/>
          <p:nvPr/>
        </p:nvSpPr>
        <p:spPr>
          <a:xfrm>
            <a:off x="4956678" y="26915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624C8B-8701-426B-B825-8B8E36E096BF}"/>
              </a:ext>
            </a:extLst>
          </p:cNvPr>
          <p:cNvSpPr txBox="1"/>
          <p:nvPr/>
        </p:nvSpPr>
        <p:spPr>
          <a:xfrm>
            <a:off x="6366092" y="27366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4FFA6B-DEBF-45F7-901A-0EBB0057E8D7}"/>
                  </a:ext>
                </a:extLst>
              </p:cNvPr>
              <p:cNvSpPr txBox="1"/>
              <p:nvPr/>
            </p:nvSpPr>
            <p:spPr>
              <a:xfrm>
                <a:off x="4774549" y="3363243"/>
                <a:ext cx="24323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AU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 i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AU" sz="2000" i="0"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AU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4FFA6B-DEBF-45F7-901A-0EBB0057E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549" y="3363243"/>
                <a:ext cx="2432397" cy="307777"/>
              </a:xfrm>
              <a:prstGeom prst="rect">
                <a:avLst/>
              </a:prstGeom>
              <a:blipFill>
                <a:blip r:embed="rId9"/>
                <a:stretch>
                  <a:fillRect l="-1754" b="-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8234CF-A0F1-4359-A2BA-DDCCDEFC858A}"/>
                  </a:ext>
                </a:extLst>
              </p:cNvPr>
              <p:cNvSpPr txBox="1"/>
              <p:nvPr/>
            </p:nvSpPr>
            <p:spPr>
              <a:xfrm>
                <a:off x="5193655" y="4005197"/>
                <a:ext cx="18639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i="0">
                          <a:latin typeface="Cambria Math" panose="02040503050406030204" pitchFamily="18" charset="0"/>
                        </a:rPr>
                        <m:t>+3=5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i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8234CF-A0F1-4359-A2BA-DDCCDEFC8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55" y="4005197"/>
                <a:ext cx="1863972" cy="307777"/>
              </a:xfrm>
              <a:prstGeom prst="rect">
                <a:avLst/>
              </a:prstGeom>
              <a:blipFill>
                <a:blip r:embed="rId10"/>
                <a:stretch>
                  <a:fillRect l="-2941" r="-2614" b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D6EA4B64-4FEF-42FA-BD6F-4F7D07938A70}"/>
              </a:ext>
            </a:extLst>
          </p:cNvPr>
          <p:cNvSpPr txBox="1"/>
          <p:nvPr/>
        </p:nvSpPr>
        <p:spPr>
          <a:xfrm>
            <a:off x="743750" y="3301688"/>
            <a:ext cx="2104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Get rid of brackets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8DFFBF-2EA4-4573-AA3C-A24969913E6B}"/>
              </a:ext>
            </a:extLst>
          </p:cNvPr>
          <p:cNvSpPr txBox="1"/>
          <p:nvPr/>
        </p:nvSpPr>
        <p:spPr>
          <a:xfrm>
            <a:off x="7362286" y="4010920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-5x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F58F3C-D94B-4A32-BEAB-50B0F3C091F4}"/>
              </a:ext>
            </a:extLst>
          </p:cNvPr>
          <p:cNvSpPr txBox="1"/>
          <p:nvPr/>
        </p:nvSpPr>
        <p:spPr>
          <a:xfrm>
            <a:off x="4497166" y="405359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-5x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771601-5323-40C1-9481-EED766F9FFC3}"/>
              </a:ext>
            </a:extLst>
          </p:cNvPr>
          <p:cNvSpPr txBox="1"/>
          <p:nvPr/>
        </p:nvSpPr>
        <p:spPr>
          <a:xfrm>
            <a:off x="626301" y="3996644"/>
            <a:ext cx="264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Take 5x from both sides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2B58D0-874C-461D-BA78-48E4B8D13ED1}"/>
                  </a:ext>
                </a:extLst>
              </p:cNvPr>
              <p:cNvSpPr txBox="1"/>
              <p:nvPr/>
            </p:nvSpPr>
            <p:spPr>
              <a:xfrm>
                <a:off x="5394678" y="4707913"/>
                <a:ext cx="13206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i="0">
                          <a:latin typeface="Cambria Math" panose="02040503050406030204" pitchFamily="18" charset="0"/>
                        </a:rPr>
                        <m:t>+3=−5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2B58D0-874C-461D-BA78-48E4B8D13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678" y="4707913"/>
                <a:ext cx="1320618" cy="307777"/>
              </a:xfrm>
              <a:prstGeom prst="rect">
                <a:avLst/>
              </a:prstGeom>
              <a:blipFill>
                <a:blip r:embed="rId11"/>
                <a:stretch>
                  <a:fillRect l="-2304" r="-4147" b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A1FEB153-A97B-40D4-9EF7-96820329673E}"/>
              </a:ext>
            </a:extLst>
          </p:cNvPr>
          <p:cNvSpPr txBox="1"/>
          <p:nvPr/>
        </p:nvSpPr>
        <p:spPr>
          <a:xfrm>
            <a:off x="678431" y="4908418"/>
            <a:ext cx="2529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Take 3 from both sides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3EFD05-BF5A-4C3C-AA99-861F59A4EF18}"/>
              </a:ext>
            </a:extLst>
          </p:cNvPr>
          <p:cNvSpPr txBox="1"/>
          <p:nvPr/>
        </p:nvSpPr>
        <p:spPr>
          <a:xfrm>
            <a:off x="4409958" y="4788152"/>
            <a:ext cx="48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7033E4-AB7F-4C21-84D8-947A5656724B}"/>
              </a:ext>
            </a:extLst>
          </p:cNvPr>
          <p:cNvSpPr txBox="1"/>
          <p:nvPr/>
        </p:nvSpPr>
        <p:spPr>
          <a:xfrm>
            <a:off x="7189734" y="4751576"/>
            <a:ext cx="48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995E9D-F5F2-4B17-A6DE-3C6FBE54F105}"/>
                  </a:ext>
                </a:extLst>
              </p:cNvPr>
              <p:cNvSpPr txBox="1"/>
              <p:nvPr/>
            </p:nvSpPr>
            <p:spPr>
              <a:xfrm>
                <a:off x="5562434" y="5432488"/>
                <a:ext cx="8715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i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995E9D-F5F2-4B17-A6DE-3C6FBE54F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434" y="5432488"/>
                <a:ext cx="871585" cy="307777"/>
              </a:xfrm>
              <a:prstGeom prst="rect">
                <a:avLst/>
              </a:prstGeom>
              <a:blipFill>
                <a:blip r:embed="rId12"/>
                <a:stretch>
                  <a:fillRect l="-3497" r="-6294" b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5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2" grpId="0"/>
      <p:bldP spid="34" grpId="0"/>
      <p:bldP spid="35" grpId="0"/>
      <p:bldP spid="36" grpId="0"/>
      <p:bldP spid="37" grpId="0"/>
      <p:bldP spid="8" grpId="0"/>
      <p:bldP spid="9" grpId="0"/>
      <p:bldP spid="38" grpId="0"/>
      <p:bldP spid="39" grpId="0"/>
      <p:bldP spid="40" grpId="0"/>
      <p:bldP spid="41" grpId="0"/>
      <p:bldP spid="10" grpId="0"/>
      <p:bldP spid="42" grpId="0"/>
      <p:bldP spid="44" grpId="0"/>
      <p:bldP spid="45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4493"/>
            <a:ext cx="8471647" cy="3582913"/>
          </a:xfrm>
          <a:prstGeom prst="rect">
            <a:avLst/>
          </a:prstGeom>
        </p:spPr>
      </p:pic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388" y="188913"/>
            <a:chExt cx="8785225" cy="6480175"/>
          </a:xfrm>
        </p:grpSpPr>
        <p:grpSp>
          <p:nvGrpSpPr>
            <p:cNvPr id="24592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24594" name="Group 12"/>
              <p:cNvGrpSpPr>
                <a:grpSpLocks/>
              </p:cNvGrpSpPr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</p:grpSpPr>
            <p:pic>
              <p:nvPicPr>
                <p:cNvPr id="24596" name="Picture 4" descr="The Learning Box Logo Gree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4378" y="332656"/>
                  <a:ext cx="1181957" cy="575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97" name="Picture 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6021288"/>
                  <a:ext cx="510339" cy="481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" name="Group 11"/>
                <p:cNvGrpSpPr/>
                <p:nvPr/>
              </p:nvGrpSpPr>
              <p:grpSpPr>
                <a:xfrm>
                  <a:off x="179512" y="188640"/>
                  <a:ext cx="8784976" cy="6480720"/>
                  <a:chOff x="179512" y="188640"/>
                  <a:chExt cx="8784976" cy="6480720"/>
                </a:xfr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79512" y="260648"/>
                    <a:ext cx="72008" cy="6408712"/>
                  </a:xfrm>
                  <a:prstGeom prst="rect">
                    <a:avLst/>
                  </a:prstGeom>
                  <a:solidFill>
                    <a:srgbClr val="F79646"/>
                  </a:solidFill>
                  <a:ln>
                    <a:solidFill>
                      <a:srgbClr val="F79646"/>
                    </a:solidFill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8892480" y="188640"/>
                    <a:ext cx="72008" cy="6408712"/>
                  </a:xfrm>
                  <a:prstGeom prst="rect">
                    <a:avLst/>
                  </a:prstGeom>
                  <a:solidFill>
                    <a:srgbClr val="F79646"/>
                  </a:solidFill>
                  <a:ln>
                    <a:solidFill>
                      <a:srgbClr val="F79646"/>
                    </a:solidFill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79512" y="188640"/>
                    <a:ext cx="8712968" cy="72008"/>
                  </a:xfrm>
                  <a:prstGeom prst="rect">
                    <a:avLst/>
                  </a:prstGeom>
                  <a:solidFill>
                    <a:srgbClr val="F79646"/>
                  </a:solidFill>
                  <a:ln>
                    <a:solidFill>
                      <a:srgbClr val="F79646"/>
                    </a:solidFill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51520" y="6597352"/>
                    <a:ext cx="8712968" cy="72008"/>
                  </a:xfrm>
                  <a:prstGeom prst="rect">
                    <a:avLst/>
                  </a:prstGeom>
                  <a:solidFill>
                    <a:srgbClr val="F79646"/>
                  </a:solidFill>
                  <a:ln>
                    <a:solidFill>
                      <a:srgbClr val="F79646"/>
                    </a:solidFill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b="1" i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843213" y="-26988"/>
            <a:ext cx="3781425" cy="433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Spot the mistakes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40" y="0"/>
            <a:ext cx="2591815" cy="458965"/>
            <a:chOff x="611094" y="2050677"/>
            <a:chExt cx="5036671" cy="1143000"/>
          </a:xfrm>
        </p:grpSpPr>
        <p:pic>
          <p:nvPicPr>
            <p:cNvPr id="20" name="Picture 19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494" y="2178592"/>
              <a:ext cx="820271" cy="89929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1094" y="2050677"/>
              <a:ext cx="4216400" cy="1143000"/>
            </a:xfrm>
            <a:prstGeom prst="rect">
              <a:avLst/>
            </a:prstGeom>
          </p:spPr>
        </p:pic>
      </p:grpSp>
      <p:pic>
        <p:nvPicPr>
          <p:cNvPr id="26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26" y="4689369"/>
            <a:ext cx="2386649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43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388" y="188913"/>
            <a:chExt cx="8785225" cy="6480175"/>
          </a:xfrm>
        </p:grpSpPr>
        <p:grpSp>
          <p:nvGrpSpPr>
            <p:cNvPr id="24592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24594" name="Group 12"/>
              <p:cNvGrpSpPr>
                <a:grpSpLocks/>
              </p:cNvGrpSpPr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</p:grpSpPr>
            <p:pic>
              <p:nvPicPr>
                <p:cNvPr id="24596" name="Picture 4" descr="The Learning Box Logo Green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4378" y="332656"/>
                  <a:ext cx="1181956" cy="575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97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6021288"/>
                  <a:ext cx="510339" cy="481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" name="Group 11"/>
                <p:cNvGrpSpPr/>
                <p:nvPr/>
              </p:nvGrpSpPr>
              <p:grpSpPr>
                <a:xfrm>
                  <a:off x="179512" y="188640"/>
                  <a:ext cx="8784976" cy="6480720"/>
                  <a:chOff x="179512" y="188640"/>
                  <a:chExt cx="8784976" cy="6480720"/>
                </a:xfr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79512" y="260648"/>
                    <a:ext cx="72008" cy="64087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8892480" y="188640"/>
                    <a:ext cx="72008" cy="6408712"/>
                  </a:xfrm>
                  <a:prstGeom prst="rect">
                    <a:avLst/>
                  </a:prstGeom>
                  <a:solidFill>
                    <a:srgbClr val="9BBB59"/>
                  </a:solidFill>
                  <a:ln>
                    <a:solidFill>
                      <a:srgbClr val="9BBB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79512" y="188640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51520" y="6597352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en-GB" b="1" i="1" dirty="0">
                    <a:solidFill>
                      <a:srgbClr val="A6A6A6"/>
                    </a:solidFill>
                  </a:rPr>
                  <a:t>Identify</a:t>
                </a:r>
                <a:r>
                  <a:rPr lang="en-GB" i="1" dirty="0">
                    <a:solidFill>
                      <a:srgbClr val="A6A6A6"/>
                    </a:solidFill>
                  </a:rPr>
                  <a:t> how to solve equations with an unknown on either side</a:t>
                </a:r>
                <a:endParaRPr lang="en-GB" b="1" i="1" dirty="0">
                  <a:solidFill>
                    <a:srgbClr val="A6A6A6"/>
                  </a:solidFill>
                </a:endParaRPr>
              </a:p>
            </p:txBody>
          </p: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843213" y="-26988"/>
            <a:ext cx="3781425" cy="43338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Solving Equations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7617" y="39928"/>
            <a:ext cx="2507207" cy="441973"/>
            <a:chOff x="2527301" y="3085909"/>
            <a:chExt cx="5645524" cy="965200"/>
          </a:xfrm>
          <a:solidFill>
            <a:srgbClr val="FFFFFF"/>
          </a:solidFill>
        </p:grpSpPr>
        <p:pic>
          <p:nvPicPr>
            <p:cNvPr id="19" name="Picture 18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9" y="3212352"/>
              <a:ext cx="1548186" cy="838757"/>
            </a:xfrm>
            <a:prstGeom prst="rect">
              <a:avLst/>
            </a:prstGeom>
            <a:grpFill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7301" y="3085909"/>
              <a:ext cx="4076700" cy="965200"/>
            </a:xfrm>
            <a:prstGeom prst="rect">
              <a:avLst/>
            </a:prstGeom>
            <a:grpFill/>
          </p:spPr>
        </p:pic>
      </p:grpSp>
      <p:sp>
        <p:nvSpPr>
          <p:cNvPr id="2" name="Rounded Rectangle 1"/>
          <p:cNvSpPr/>
          <p:nvPr/>
        </p:nvSpPr>
        <p:spPr>
          <a:xfrm>
            <a:off x="395288" y="644558"/>
            <a:ext cx="1756241" cy="493058"/>
          </a:xfrm>
          <a:prstGeom prst="roundRect">
            <a:avLst/>
          </a:prstGeom>
          <a:ln w="38100" cmpd="sng"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Level 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478276" y="644558"/>
            <a:ext cx="1756241" cy="493058"/>
          </a:xfrm>
          <a:prstGeom prst="roundRect">
            <a:avLst/>
          </a:prstGeom>
          <a:ln w="38100" cmpd="sng"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Level 2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95288" y="3068016"/>
            <a:ext cx="1756241" cy="493058"/>
          </a:xfrm>
          <a:prstGeom prst="roundRect">
            <a:avLst/>
          </a:prstGeom>
          <a:ln w="38100" cmpd="sng"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Level 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78276" y="3068016"/>
            <a:ext cx="1756241" cy="493058"/>
          </a:xfrm>
          <a:prstGeom prst="roundRect">
            <a:avLst/>
          </a:prstGeom>
          <a:ln w="38100" cmpd="sng"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Level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288" y="1368612"/>
            <a:ext cx="2400300" cy="35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4167" y="1368612"/>
            <a:ext cx="2400300" cy="35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288" y="3701521"/>
            <a:ext cx="2349500" cy="355600"/>
          </a:xfrm>
          <a:prstGeom prst="rect">
            <a:avLst/>
          </a:prstGeom>
        </p:spPr>
      </p:pic>
      <p:pic>
        <p:nvPicPr>
          <p:cNvPr id="29" name="Picture 2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6072" y="6022716"/>
            <a:ext cx="967928" cy="820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81BD79-9E36-4723-9EDB-2576B2BF41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8276" y="3765039"/>
            <a:ext cx="2521289" cy="89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4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388" y="188913"/>
            <a:chExt cx="8785225" cy="6480175"/>
          </a:xfrm>
        </p:grpSpPr>
        <p:grpSp>
          <p:nvGrpSpPr>
            <p:cNvPr id="24594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pic>
            <p:nvPicPr>
              <p:cNvPr id="24596" name="Picture 4" descr="The Learning Box Logo Green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4378" y="332656"/>
                <a:ext cx="1181956" cy="575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7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16416" y="6021288"/>
                <a:ext cx="510339" cy="481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" name="Group 11"/>
              <p:cNvGrpSpPr/>
              <p:nvPr/>
            </p:nvGrpSpPr>
            <p:grpSpPr>
              <a:xfrm>
                <a:off x="179512" y="188640"/>
                <a:ext cx="8784976" cy="6480720"/>
                <a:chOff x="179512" y="188640"/>
                <a:chExt cx="8784976" cy="6480720"/>
              </a:xfr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179512" y="260648"/>
                  <a:ext cx="72008" cy="640871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8892480" y="188640"/>
                  <a:ext cx="72008" cy="6408712"/>
                </a:xfrm>
                <a:prstGeom prst="rect">
                  <a:avLst/>
                </a:prstGeom>
                <a:solidFill>
                  <a:srgbClr val="9BBB59"/>
                </a:solidFill>
                <a:ln>
                  <a:solidFill>
                    <a:srgbClr val="9BBB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79512" y="188640"/>
                  <a:ext cx="8712968" cy="7200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251520" y="6597352"/>
                  <a:ext cx="8712968" cy="7200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3022507" y="-26988"/>
            <a:ext cx="6121493" cy="43338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Solving Two Step Equations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51398" y="260915"/>
            <a:ext cx="2771109" cy="530967"/>
            <a:chOff x="2527301" y="3085909"/>
            <a:chExt cx="5645524" cy="965200"/>
          </a:xfrm>
        </p:grpSpPr>
        <p:pic>
          <p:nvPicPr>
            <p:cNvPr id="19" name="Picture 18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9" y="3212352"/>
              <a:ext cx="1548186" cy="8387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7301" y="3085909"/>
              <a:ext cx="4076700" cy="96520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959452" y="1479988"/>
            <a:ext cx="3240360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Solve 2x + 1 = 9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049146"/>
              </p:ext>
            </p:extLst>
          </p:nvPr>
        </p:nvGraphicFramePr>
        <p:xfrm>
          <a:off x="1823548" y="2526502"/>
          <a:ext cx="2845752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2x + 1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2x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÷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 2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÷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168340089"/>
              </p:ext>
            </p:extLst>
          </p:nvPr>
        </p:nvGraphicFramePr>
        <p:xfrm>
          <a:off x="5495956" y="1374374"/>
          <a:ext cx="2615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" name="Curved Left Arrow 28"/>
          <p:cNvSpPr/>
          <p:nvPr/>
        </p:nvSpPr>
        <p:spPr>
          <a:xfrm rot="10800000">
            <a:off x="743428" y="2598510"/>
            <a:ext cx="1008112" cy="244827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53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388" y="188913"/>
            <a:chExt cx="8785225" cy="6480175"/>
          </a:xfrm>
        </p:grpSpPr>
        <p:grpSp>
          <p:nvGrpSpPr>
            <p:cNvPr id="24592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24594" name="Group 12"/>
              <p:cNvGrpSpPr>
                <a:grpSpLocks/>
              </p:cNvGrpSpPr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</p:grpSpPr>
            <p:pic>
              <p:nvPicPr>
                <p:cNvPr id="24596" name="Picture 4" descr="The Learning Box Logo Green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4378" y="332656"/>
                  <a:ext cx="1181956" cy="575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97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6021288"/>
                  <a:ext cx="510339" cy="481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" name="Group 11"/>
                <p:cNvGrpSpPr/>
                <p:nvPr/>
              </p:nvGrpSpPr>
              <p:grpSpPr>
                <a:xfrm>
                  <a:off x="179512" y="188640"/>
                  <a:ext cx="8784976" cy="6480720"/>
                  <a:chOff x="179512" y="188640"/>
                  <a:chExt cx="8784976" cy="6480720"/>
                </a:xfr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79512" y="260648"/>
                    <a:ext cx="72008" cy="64087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8892480" y="188640"/>
                    <a:ext cx="72008" cy="6408712"/>
                  </a:xfrm>
                  <a:prstGeom prst="rect">
                    <a:avLst/>
                  </a:prstGeom>
                  <a:solidFill>
                    <a:srgbClr val="9BBB59"/>
                  </a:solidFill>
                  <a:ln>
                    <a:solidFill>
                      <a:srgbClr val="9BBB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79512" y="188640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51520" y="6597352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i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ACHIEVE @ Sedgefield</a:t>
                </a:r>
              </a:p>
            </p:txBody>
          </p: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3022507" y="-26988"/>
            <a:ext cx="6121493" cy="43338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Solving Two Step Equations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51398" y="260915"/>
            <a:ext cx="2771109" cy="530967"/>
            <a:chOff x="2527301" y="3085909"/>
            <a:chExt cx="5645524" cy="965200"/>
          </a:xfrm>
        </p:grpSpPr>
        <p:pic>
          <p:nvPicPr>
            <p:cNvPr id="19" name="Picture 18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9" y="3212352"/>
              <a:ext cx="1548186" cy="8387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7301" y="3085909"/>
              <a:ext cx="4076700" cy="9652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611312" y="1060474"/>
            <a:ext cx="3384376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Solve 3x – 5 = 12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84216"/>
              </p:ext>
            </p:extLst>
          </p:nvPr>
        </p:nvGraphicFramePr>
        <p:xfrm>
          <a:off x="1475408" y="2106988"/>
          <a:ext cx="2952328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3x - 5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+5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+5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3x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÷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 3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÷ 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2056742037"/>
              </p:ext>
            </p:extLst>
          </p:nvPr>
        </p:nvGraphicFramePr>
        <p:xfrm>
          <a:off x="5459218" y="1083100"/>
          <a:ext cx="2615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3" name="Curved Left Arrow 32"/>
          <p:cNvSpPr/>
          <p:nvPr/>
        </p:nvSpPr>
        <p:spPr>
          <a:xfrm rot="10800000">
            <a:off x="395288" y="2178996"/>
            <a:ext cx="1008112" cy="244827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27535" y="5275340"/>
            <a:ext cx="3094935" cy="1200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Leave answer as an improper fraction if it doesn’t divide.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7656" y="4123765"/>
            <a:ext cx="660400" cy="76200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V="1">
            <a:off x="3707656" y="4768908"/>
            <a:ext cx="216024" cy="5064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7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56" y="6340852"/>
            <a:ext cx="447814" cy="5040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8" name="Picture 7" descr="The Learning Box Logo Green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7360" y="191097"/>
            <a:ext cx="1656184" cy="91362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79627"/>
            <a:ext cx="975935" cy="97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5696" y="188640"/>
            <a:ext cx="5958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b="1" u="sng" dirty="0"/>
              <a:t>Equations: With Fractions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633002"/>
              </p:ext>
            </p:extLst>
          </p:nvPr>
        </p:nvGraphicFramePr>
        <p:xfrm>
          <a:off x="1187624" y="2420888"/>
          <a:ext cx="3096344" cy="3755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                      -4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-4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       x2 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x2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336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3x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÷ 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÷ 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94374193"/>
              </p:ext>
            </p:extLst>
          </p:nvPr>
        </p:nvGraphicFramePr>
        <p:xfrm>
          <a:off x="5804191" y="1827505"/>
          <a:ext cx="2615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8" name="Curved Left Arrow 27"/>
          <p:cNvSpPr/>
          <p:nvPr/>
        </p:nvSpPr>
        <p:spPr>
          <a:xfrm rot="10800000">
            <a:off x="478968" y="2492896"/>
            <a:ext cx="1008112" cy="36004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1600" y="1268760"/>
            <a:ext cx="3619500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/>
          <a:srcRect r="42211" b="-539"/>
          <a:stretch/>
        </p:blipFill>
        <p:spPr>
          <a:xfrm>
            <a:off x="1763688" y="2420888"/>
            <a:ext cx="1224136" cy="791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95736" y="3429000"/>
            <a:ext cx="673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21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388" y="188913"/>
            <a:chExt cx="8785225" cy="6480175"/>
          </a:xfrm>
        </p:grpSpPr>
        <p:grpSp>
          <p:nvGrpSpPr>
            <p:cNvPr id="17417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17419" name="Group 12"/>
              <p:cNvGrpSpPr>
                <a:grpSpLocks/>
              </p:cNvGrpSpPr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</p:grpSpPr>
            <p:pic>
              <p:nvPicPr>
                <p:cNvPr id="17421" name="Picture 4" descr="The Learning Box Logo Gree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5757" y="332657"/>
                  <a:ext cx="1180579" cy="575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422" name="Picture 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6021288"/>
                  <a:ext cx="510339" cy="481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" name="Group 11"/>
                <p:cNvGrpSpPr/>
                <p:nvPr/>
              </p:nvGrpSpPr>
              <p:grpSpPr>
                <a:xfrm>
                  <a:off x="179512" y="188640"/>
                  <a:ext cx="8784976" cy="6480720"/>
                  <a:chOff x="179512" y="188640"/>
                  <a:chExt cx="8784976" cy="6480720"/>
                </a:xfr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79512" y="260648"/>
                    <a:ext cx="72008" cy="6408712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8892480" y="188640"/>
                    <a:ext cx="72008" cy="6408712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79512" y="188640"/>
                    <a:ext cx="8712968" cy="7200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51520" y="6597352"/>
                    <a:ext cx="8712968" cy="7200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b="1" i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17418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32657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977900" y="404813"/>
            <a:ext cx="5897563" cy="43338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  <a:cs typeface="Arial" charset="0"/>
              </a:rPr>
              <a:t>Individual Response – Learning Check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95288" y="1125538"/>
            <a:ext cx="8353425" cy="15113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603946" y="2564904"/>
            <a:ext cx="72769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Arial" charset="0"/>
              </a:rPr>
              <a:t>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860032" y="2492896"/>
            <a:ext cx="72769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Arial" charset="0"/>
              </a:rPr>
              <a:t>B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11560" y="4084042"/>
            <a:ext cx="72769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Arial" charset="0"/>
              </a:rPr>
              <a:t>C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852418" y="4193793"/>
            <a:ext cx="72769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n-ea"/>
                <a:cs typeface="Arial" charset="0"/>
              </a:rPr>
              <a:t>D</a:t>
            </a:r>
          </a:p>
        </p:txBody>
      </p:sp>
      <p:pic>
        <p:nvPicPr>
          <p:cNvPr id="25" name="Picture 24" descr="Habits of Mind Poster.JPG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082044" y="332657"/>
            <a:ext cx="613802" cy="648072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568823" y="2828059"/>
            <a:ext cx="2913530" cy="9882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82235" y="2828059"/>
            <a:ext cx="2913530" cy="9882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568823" y="4419205"/>
            <a:ext cx="2913530" cy="9882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782235" y="4419205"/>
            <a:ext cx="2913530" cy="9882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870" y="1263276"/>
            <a:ext cx="3564965" cy="125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3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388" y="188913"/>
            <a:chExt cx="8785225" cy="6480175"/>
          </a:xfrm>
        </p:grpSpPr>
        <p:grpSp>
          <p:nvGrpSpPr>
            <p:cNvPr id="24592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24594" name="Group 12"/>
              <p:cNvGrpSpPr>
                <a:grpSpLocks/>
              </p:cNvGrpSpPr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</p:grpSpPr>
            <p:pic>
              <p:nvPicPr>
                <p:cNvPr id="24596" name="Picture 4" descr="The Learning Box Logo Green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4378" y="332656"/>
                  <a:ext cx="1181956" cy="575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97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6021288"/>
                  <a:ext cx="510339" cy="481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" name="Group 11"/>
                <p:cNvGrpSpPr/>
                <p:nvPr/>
              </p:nvGrpSpPr>
              <p:grpSpPr>
                <a:xfrm>
                  <a:off x="179512" y="188640"/>
                  <a:ext cx="8784976" cy="6480720"/>
                  <a:chOff x="179512" y="188640"/>
                  <a:chExt cx="8784976" cy="6480720"/>
                </a:xfr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79512" y="260648"/>
                    <a:ext cx="72008" cy="64087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8892480" y="188640"/>
                    <a:ext cx="72008" cy="6408712"/>
                  </a:xfrm>
                  <a:prstGeom prst="rect">
                    <a:avLst/>
                  </a:prstGeom>
                  <a:solidFill>
                    <a:srgbClr val="9BBB59"/>
                  </a:solidFill>
                  <a:ln>
                    <a:solidFill>
                      <a:srgbClr val="9BBB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79512" y="188640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51520" y="6597352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b="1" i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3022507" y="-26988"/>
            <a:ext cx="6121493" cy="43338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Solving Fractional Equations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51398" y="260915"/>
            <a:ext cx="2771109" cy="530967"/>
            <a:chOff x="2527301" y="3085909"/>
            <a:chExt cx="5645524" cy="965200"/>
          </a:xfrm>
        </p:grpSpPr>
        <p:pic>
          <p:nvPicPr>
            <p:cNvPr id="19" name="Picture 18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9" y="3212352"/>
              <a:ext cx="1548186" cy="8387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7301" y="3085909"/>
              <a:ext cx="4076700" cy="965200"/>
            </a:xfrm>
            <a:prstGeom prst="rect">
              <a:avLst/>
            </a:prstGeom>
          </p:spPr>
        </p:pic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148884"/>
              </p:ext>
            </p:extLst>
          </p:nvPr>
        </p:nvGraphicFramePr>
        <p:xfrm>
          <a:off x="1328004" y="2579355"/>
          <a:ext cx="3096344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X 5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 5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3x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÷ 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÷ 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241382449"/>
              </p:ext>
            </p:extLst>
          </p:nvPr>
        </p:nvGraphicFramePr>
        <p:xfrm>
          <a:off x="5804191" y="1505743"/>
          <a:ext cx="2615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" name="Curved Left Arrow 28"/>
          <p:cNvSpPr/>
          <p:nvPr/>
        </p:nvSpPr>
        <p:spPr>
          <a:xfrm rot="10800000">
            <a:off x="718027" y="2047893"/>
            <a:ext cx="1008112" cy="292414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371866" y="1072354"/>
            <a:ext cx="2287663" cy="556233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Solve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6176" y="908719"/>
            <a:ext cx="1548172" cy="928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74637" y="2047893"/>
            <a:ext cx="1771539" cy="106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6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388" y="188913"/>
            <a:chExt cx="8785225" cy="6480175"/>
          </a:xfrm>
        </p:grpSpPr>
        <p:grpSp>
          <p:nvGrpSpPr>
            <p:cNvPr id="24592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24594" name="Group 12"/>
              <p:cNvGrpSpPr>
                <a:grpSpLocks/>
              </p:cNvGrpSpPr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</p:grpSpPr>
            <p:pic>
              <p:nvPicPr>
                <p:cNvPr id="24596" name="Picture 4" descr="The Learning Box Logo Green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4378" y="332656"/>
                  <a:ext cx="1181956" cy="575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97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6021288"/>
                  <a:ext cx="510339" cy="481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" name="Group 11"/>
                <p:cNvGrpSpPr/>
                <p:nvPr/>
              </p:nvGrpSpPr>
              <p:grpSpPr>
                <a:xfrm>
                  <a:off x="179512" y="188640"/>
                  <a:ext cx="8784976" cy="6480720"/>
                  <a:chOff x="179512" y="188640"/>
                  <a:chExt cx="8784976" cy="6480720"/>
                </a:xfr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79512" y="260648"/>
                    <a:ext cx="72008" cy="64087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8892480" y="188640"/>
                    <a:ext cx="72008" cy="6408712"/>
                  </a:xfrm>
                  <a:prstGeom prst="rect">
                    <a:avLst/>
                  </a:prstGeom>
                  <a:solidFill>
                    <a:srgbClr val="9BBB59"/>
                  </a:solidFill>
                  <a:ln>
                    <a:solidFill>
                      <a:srgbClr val="9BBB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79512" y="188640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51520" y="6597352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b="1" i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3600824" y="-26988"/>
            <a:ext cx="5543176" cy="43338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Solving with a negative x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51398" y="260915"/>
            <a:ext cx="2771109" cy="530967"/>
            <a:chOff x="2527301" y="3085909"/>
            <a:chExt cx="5645524" cy="965200"/>
          </a:xfrm>
        </p:grpSpPr>
        <p:pic>
          <p:nvPicPr>
            <p:cNvPr id="19" name="Picture 18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9" y="3212352"/>
              <a:ext cx="1548186" cy="8387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7301" y="3085909"/>
              <a:ext cx="4076700" cy="9652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8202" y="976411"/>
            <a:ext cx="2408610" cy="485188"/>
          </a:xfrm>
          <a:prstGeom prst="rect">
            <a:avLst/>
          </a:prstGeom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58380"/>
              </p:ext>
            </p:extLst>
          </p:nvPr>
        </p:nvGraphicFramePr>
        <p:xfrm>
          <a:off x="1403648" y="1556989"/>
          <a:ext cx="2845752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12 </a:t>
                      </a:r>
                      <a:r>
                        <a:rPr lang="mr-IN" sz="3200" b="1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 2x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-12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-12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-2x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-8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÷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 2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÷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-x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 (-1)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 (-1)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218022081"/>
              </p:ext>
            </p:extLst>
          </p:nvPr>
        </p:nvGraphicFramePr>
        <p:xfrm>
          <a:off x="5076056" y="1268760"/>
          <a:ext cx="2615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9" name="Curved Left Arrow 28"/>
          <p:cNvSpPr/>
          <p:nvPr/>
        </p:nvSpPr>
        <p:spPr>
          <a:xfrm rot="10800000">
            <a:off x="397412" y="1688770"/>
            <a:ext cx="1008112" cy="345099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88" y="876823"/>
            <a:ext cx="11831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Solve:</a:t>
            </a:r>
          </a:p>
        </p:txBody>
      </p:sp>
      <p:pic>
        <p:nvPicPr>
          <p:cNvPr id="25" name="Picture 24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6072" y="5941274"/>
            <a:ext cx="967928" cy="8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05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388" y="188913"/>
            <a:chExt cx="8785225" cy="6480175"/>
          </a:xfrm>
        </p:grpSpPr>
        <p:grpSp>
          <p:nvGrpSpPr>
            <p:cNvPr id="24592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24594" name="Group 12"/>
              <p:cNvGrpSpPr>
                <a:grpSpLocks/>
              </p:cNvGrpSpPr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</p:grpSpPr>
            <p:pic>
              <p:nvPicPr>
                <p:cNvPr id="24596" name="Picture 4" descr="The Learning Box Logo Green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4378" y="332656"/>
                  <a:ext cx="1181956" cy="575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97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6021288"/>
                  <a:ext cx="510339" cy="481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" name="Group 11"/>
                <p:cNvGrpSpPr/>
                <p:nvPr/>
              </p:nvGrpSpPr>
              <p:grpSpPr>
                <a:xfrm>
                  <a:off x="179512" y="188640"/>
                  <a:ext cx="8784976" cy="6480720"/>
                  <a:chOff x="179512" y="188640"/>
                  <a:chExt cx="8784976" cy="6480720"/>
                </a:xfr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79512" y="260648"/>
                    <a:ext cx="72008" cy="64087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8892480" y="188640"/>
                    <a:ext cx="72008" cy="6408712"/>
                  </a:xfrm>
                  <a:prstGeom prst="rect">
                    <a:avLst/>
                  </a:prstGeom>
                  <a:solidFill>
                    <a:srgbClr val="9BBB59"/>
                  </a:solidFill>
                  <a:ln>
                    <a:solidFill>
                      <a:srgbClr val="9BBB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79512" y="188640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51520" y="6597352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en-GB" b="1" i="1" dirty="0">
                    <a:solidFill>
                      <a:srgbClr val="A6A6A6"/>
                    </a:solidFill>
                  </a:rPr>
                  <a:t>Identify</a:t>
                </a:r>
                <a:r>
                  <a:rPr lang="en-GB" i="1" dirty="0">
                    <a:solidFill>
                      <a:srgbClr val="A6A6A6"/>
                    </a:solidFill>
                  </a:rPr>
                  <a:t> how to solve equations with an unknown on either side</a:t>
                </a:r>
                <a:endParaRPr lang="en-GB" b="1" i="1" dirty="0">
                  <a:solidFill>
                    <a:srgbClr val="A6A6A6"/>
                  </a:solidFill>
                </a:endParaRPr>
              </a:p>
            </p:txBody>
          </p: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843213" y="-26988"/>
            <a:ext cx="3781425" cy="43338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Solving Equations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7617" y="39928"/>
            <a:ext cx="2507207" cy="441973"/>
            <a:chOff x="2527301" y="3085909"/>
            <a:chExt cx="5645524" cy="965200"/>
          </a:xfrm>
          <a:solidFill>
            <a:srgbClr val="FFFFFF"/>
          </a:solidFill>
        </p:grpSpPr>
        <p:pic>
          <p:nvPicPr>
            <p:cNvPr id="19" name="Picture 18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9" y="3212352"/>
              <a:ext cx="1548186" cy="838757"/>
            </a:xfrm>
            <a:prstGeom prst="rect">
              <a:avLst/>
            </a:prstGeom>
            <a:grpFill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7301" y="3085909"/>
              <a:ext cx="4076700" cy="965200"/>
            </a:xfrm>
            <a:prstGeom prst="rect">
              <a:avLst/>
            </a:prstGeom>
            <a:grpFill/>
          </p:spPr>
        </p:pic>
      </p:grpSp>
      <p:sp>
        <p:nvSpPr>
          <p:cNvPr id="25" name="TextBox 24"/>
          <p:cNvSpPr txBox="1"/>
          <p:nvPr/>
        </p:nvSpPr>
        <p:spPr>
          <a:xfrm>
            <a:off x="4265942" y="2047256"/>
            <a:ext cx="3302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4x + 22 = 7x + 10</a:t>
            </a:r>
          </a:p>
        </p:txBody>
      </p:sp>
      <p:sp>
        <p:nvSpPr>
          <p:cNvPr id="26" name="Oval 25"/>
          <p:cNvSpPr/>
          <p:nvPr/>
        </p:nvSpPr>
        <p:spPr>
          <a:xfrm>
            <a:off x="5922126" y="1975248"/>
            <a:ext cx="72008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714214" y="1471192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X side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25982" y="1471192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Number side</a:t>
            </a:r>
          </a:p>
        </p:txBody>
      </p:sp>
      <p:sp>
        <p:nvSpPr>
          <p:cNvPr id="30" name="Oval 29"/>
          <p:cNvSpPr/>
          <p:nvPr/>
        </p:nvSpPr>
        <p:spPr>
          <a:xfrm>
            <a:off x="4265942" y="2047256"/>
            <a:ext cx="72008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4265942" y="2767336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-4x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62286" y="2767336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-4x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09958" y="2767336"/>
            <a:ext cx="1382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      22 </a:t>
            </a:r>
          </a:p>
        </p:txBody>
      </p:sp>
      <p:sp>
        <p:nvSpPr>
          <p:cNvPr id="34" name="Oval 33"/>
          <p:cNvSpPr/>
          <p:nvPr/>
        </p:nvSpPr>
        <p:spPr>
          <a:xfrm>
            <a:off x="6714214" y="2767336"/>
            <a:ext cx="72008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409958" y="3343400"/>
            <a:ext cx="48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62286" y="341540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-10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02046" y="348741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53974" y="3991472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÷ 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42206" y="3991472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÷ 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46062" y="420749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34094" y="276733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=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66142" y="2767336"/>
            <a:ext cx="61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3x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70198" y="2767336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+10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06102" y="348741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=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66142" y="3487416"/>
            <a:ext cx="61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3x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4094" y="420749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=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94134" y="4207496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1526" y="2407296"/>
            <a:ext cx="2860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Take 4x from both sides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5542" y="3127376"/>
            <a:ext cx="2794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Take 10 from both sides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5542" y="3919464"/>
            <a:ext cx="2569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Divide both sides by 3</a:t>
            </a:r>
          </a:p>
        </p:txBody>
      </p:sp>
      <p:pic>
        <p:nvPicPr>
          <p:cNvPr id="51" name="Picture 50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072" y="6022716"/>
            <a:ext cx="967928" cy="8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3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0" grpId="1" animBg="1"/>
      <p:bldP spid="33" grpId="0"/>
      <p:bldP spid="34" grpId="0" animBg="1"/>
      <p:bldP spid="34" grpId="1" animBg="1"/>
      <p:bldP spid="37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517</Words>
  <Application>Microsoft Office PowerPoint</Application>
  <PresentationFormat>On-screen Show (4:3)</PresentationFormat>
  <Paragraphs>184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 Safe Place to Fall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</dc:title>
  <dc:creator>Robert Coltman</dc:creator>
  <cp:lastModifiedBy>Lyn ZHANG</cp:lastModifiedBy>
  <cp:revision>264</cp:revision>
  <dcterms:created xsi:type="dcterms:W3CDTF">2014-02-11T08:15:10Z</dcterms:created>
  <dcterms:modified xsi:type="dcterms:W3CDTF">2022-01-28T00:05:44Z</dcterms:modified>
</cp:coreProperties>
</file>