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</p:sldMasterIdLst>
  <p:notesMasterIdLst>
    <p:notesMasterId r:id="rId27"/>
  </p:notesMasterIdLst>
  <p:sldIdLst>
    <p:sldId id="256" r:id="rId5"/>
    <p:sldId id="260" r:id="rId6"/>
    <p:sldId id="259" r:id="rId7"/>
    <p:sldId id="262" r:id="rId8"/>
    <p:sldId id="264" r:id="rId9"/>
    <p:sldId id="265" r:id="rId10"/>
    <p:sldId id="266" r:id="rId11"/>
    <p:sldId id="267" r:id="rId12"/>
    <p:sldId id="268" r:id="rId13"/>
    <p:sldId id="280" r:id="rId14"/>
    <p:sldId id="263" r:id="rId15"/>
    <p:sldId id="28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32" r:id="rId24"/>
    <p:sldId id="278" r:id="rId25"/>
    <p:sldId id="315" r:id="rId26"/>
  </p:sldIdLst>
  <p:sldSz cx="9144000" cy="5143500" type="screen16x9"/>
  <p:notesSz cx="6858000" cy="9144000"/>
  <p:embeddedFontLst>
    <p:embeddedFont>
      <p:font typeface="Arvo" panose="020B060402020202020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Roboto Condensed" panose="02000000000000000000" pitchFamily="2" charset="0"/>
      <p:regular r:id="rId33"/>
      <p:bold r:id="rId34"/>
      <p:italic r:id="rId35"/>
      <p:boldItalic r:id="rId36"/>
    </p:embeddedFont>
    <p:embeddedFont>
      <p:font typeface="Roboto Condensed Light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99"/>
    <a:srgbClr val="FF99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BD42B-50F3-4130-A8F2-F5128123CDE9}" v="48" dt="2020-08-29T16:49:22.756"/>
  </p1510:revLst>
</p1510:revInfo>
</file>

<file path=ppt/tableStyles.xml><?xml version="1.0" encoding="utf-8"?>
<a:tblStyleLst xmlns:a="http://schemas.openxmlformats.org/drawingml/2006/main" def="{AE1439FB-A2E3-4711-B5A8-D7D4E7AB2AEE}">
  <a:tblStyle styleId="{AE1439FB-A2E3-4711-B5A8-D7D4E7AB2A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Smith" userId="a924b61169f37759" providerId="LiveId" clId="{1E3BD42B-50F3-4130-A8F2-F5128123CDE9}"/>
    <pc:docChg chg="undo redo custSel modSld">
      <pc:chgData name="Oliver Smith" userId="a924b61169f37759" providerId="LiveId" clId="{1E3BD42B-50F3-4130-A8F2-F5128123CDE9}" dt="2020-09-12T13:29:25.846" v="336" actId="22"/>
      <pc:docMkLst>
        <pc:docMk/>
      </pc:docMkLst>
      <pc:sldChg chg="addSp mod">
        <pc:chgData name="Oliver Smith" userId="a924b61169f37759" providerId="LiveId" clId="{1E3BD42B-50F3-4130-A8F2-F5128123CDE9}" dt="2020-08-14T14:15:01.961" v="0" actId="22"/>
        <pc:sldMkLst>
          <pc:docMk/>
          <pc:sldMk cId="0" sldId="256"/>
        </pc:sldMkLst>
        <pc:picChg chg="add">
          <ac:chgData name="Oliver Smith" userId="a924b61169f37759" providerId="LiveId" clId="{1E3BD42B-50F3-4130-A8F2-F5128123CDE9}" dt="2020-08-14T14:15:01.961" v="0" actId="22"/>
          <ac:picMkLst>
            <pc:docMk/>
            <pc:sldMk cId="0" sldId="256"/>
            <ac:picMk id="2" creationId="{2CD183E2-65BD-42FB-8F54-FA8F0409FE31}"/>
          </ac:picMkLst>
        </pc:picChg>
      </pc:sldChg>
      <pc:sldChg chg="modSp mod modAnim">
        <pc:chgData name="Oliver Smith" userId="a924b61169f37759" providerId="LiveId" clId="{1E3BD42B-50F3-4130-A8F2-F5128123CDE9}" dt="2020-08-29T16:27:43.094" v="123"/>
        <pc:sldMkLst>
          <pc:docMk/>
          <pc:sldMk cId="3560148917" sldId="263"/>
        </pc:sldMkLst>
        <pc:spChg chg="mod">
          <ac:chgData name="Oliver Smith" userId="a924b61169f37759" providerId="LiveId" clId="{1E3BD42B-50F3-4130-A8F2-F5128123CDE9}" dt="2020-08-29T16:26:52.070" v="122" actId="14100"/>
          <ac:spMkLst>
            <pc:docMk/>
            <pc:sldMk cId="3560148917" sldId="263"/>
            <ac:spMk id="27" creationId="{00000000-0000-0000-0000-000000000000}"/>
          </ac:spMkLst>
        </pc:spChg>
      </pc:sldChg>
      <pc:sldChg chg="modSp">
        <pc:chgData name="Oliver Smith" userId="a924b61169f37759" providerId="LiveId" clId="{1E3BD42B-50F3-4130-A8F2-F5128123CDE9}" dt="2020-08-28T20:08:33.761" v="53" actId="20577"/>
        <pc:sldMkLst>
          <pc:docMk/>
          <pc:sldMk cId="821875187" sldId="269"/>
        </pc:sldMkLst>
        <pc:spChg chg="mod">
          <ac:chgData name="Oliver Smith" userId="a924b61169f37759" providerId="LiveId" clId="{1E3BD42B-50F3-4130-A8F2-F5128123CDE9}" dt="2020-08-28T20:06:07.689" v="36" actId="207"/>
          <ac:spMkLst>
            <pc:docMk/>
            <pc:sldMk cId="821875187" sldId="269"/>
            <ac:spMk id="28" creationId="{00000000-0000-0000-0000-000000000000}"/>
          </ac:spMkLst>
        </pc:spChg>
        <pc:spChg chg="mod">
          <ac:chgData name="Oliver Smith" userId="a924b61169f37759" providerId="LiveId" clId="{1E3BD42B-50F3-4130-A8F2-F5128123CDE9}" dt="2020-08-28T20:08:33.761" v="53" actId="20577"/>
          <ac:spMkLst>
            <pc:docMk/>
            <pc:sldMk cId="821875187" sldId="269"/>
            <ac:spMk id="29" creationId="{00000000-0000-0000-0000-000000000000}"/>
          </ac:spMkLst>
        </pc:spChg>
        <pc:spChg chg="mod">
          <ac:chgData name="Oliver Smith" userId="a924b61169f37759" providerId="LiveId" clId="{1E3BD42B-50F3-4130-A8F2-F5128123CDE9}" dt="2020-08-28T20:06:17.044" v="37" actId="207"/>
          <ac:spMkLst>
            <pc:docMk/>
            <pc:sldMk cId="821875187" sldId="269"/>
            <ac:spMk id="30" creationId="{00000000-0000-0000-0000-000000000000}"/>
          </ac:spMkLst>
        </pc:spChg>
        <pc:spChg chg="mod">
          <ac:chgData name="Oliver Smith" userId="a924b61169f37759" providerId="LiveId" clId="{1E3BD42B-50F3-4130-A8F2-F5128123CDE9}" dt="2020-08-28T20:06:31.534" v="38" actId="207"/>
          <ac:spMkLst>
            <pc:docMk/>
            <pc:sldMk cId="821875187" sldId="269"/>
            <ac:spMk id="31" creationId="{00000000-0000-0000-0000-000000000000}"/>
          </ac:spMkLst>
        </pc:spChg>
        <pc:spChg chg="mod">
          <ac:chgData name="Oliver Smith" userId="a924b61169f37759" providerId="LiveId" clId="{1E3BD42B-50F3-4130-A8F2-F5128123CDE9}" dt="2020-08-28T20:06:41.220" v="39" actId="207"/>
          <ac:spMkLst>
            <pc:docMk/>
            <pc:sldMk cId="821875187" sldId="269"/>
            <ac:spMk id="32" creationId="{00000000-0000-0000-0000-000000000000}"/>
          </ac:spMkLst>
        </pc:spChg>
        <pc:spChg chg="mod">
          <ac:chgData name="Oliver Smith" userId="a924b61169f37759" providerId="LiveId" clId="{1E3BD42B-50F3-4130-A8F2-F5128123CDE9}" dt="2020-08-28T20:07:25.341" v="43" actId="207"/>
          <ac:spMkLst>
            <pc:docMk/>
            <pc:sldMk cId="821875187" sldId="269"/>
            <ac:spMk id="34" creationId="{00000000-0000-0000-0000-000000000000}"/>
          </ac:spMkLst>
        </pc:spChg>
        <pc:spChg chg="mod">
          <ac:chgData name="Oliver Smith" userId="a924b61169f37759" providerId="LiveId" clId="{1E3BD42B-50F3-4130-A8F2-F5128123CDE9}" dt="2020-08-28T20:07:16.602" v="42" actId="207"/>
          <ac:spMkLst>
            <pc:docMk/>
            <pc:sldMk cId="821875187" sldId="269"/>
            <ac:spMk id="35" creationId="{00000000-0000-0000-0000-000000000000}"/>
          </ac:spMkLst>
        </pc:spChg>
        <pc:spChg chg="mod">
          <ac:chgData name="Oliver Smith" userId="a924b61169f37759" providerId="LiveId" clId="{1E3BD42B-50F3-4130-A8F2-F5128123CDE9}" dt="2020-08-28T20:07:08.448" v="41" actId="207"/>
          <ac:spMkLst>
            <pc:docMk/>
            <pc:sldMk cId="821875187" sldId="269"/>
            <ac:spMk id="36" creationId="{00000000-0000-0000-0000-000000000000}"/>
          </ac:spMkLst>
        </pc:spChg>
        <pc:spChg chg="mod">
          <ac:chgData name="Oliver Smith" userId="a924b61169f37759" providerId="LiveId" clId="{1E3BD42B-50F3-4130-A8F2-F5128123CDE9}" dt="2020-08-28T20:07:02.171" v="40" actId="207"/>
          <ac:spMkLst>
            <pc:docMk/>
            <pc:sldMk cId="821875187" sldId="269"/>
            <ac:spMk id="37" creationId="{00000000-0000-0000-0000-000000000000}"/>
          </ac:spMkLst>
        </pc:spChg>
      </pc:sldChg>
      <pc:sldChg chg="addSp modSp mod">
        <pc:chgData name="Oliver Smith" userId="a924b61169f37759" providerId="LiveId" clId="{1E3BD42B-50F3-4130-A8F2-F5128123CDE9}" dt="2020-09-12T13:29:18.992" v="333" actId="22"/>
        <pc:sldMkLst>
          <pc:docMk/>
          <pc:sldMk cId="3994277364" sldId="270"/>
        </pc:sldMkLst>
        <pc:spChg chg="add">
          <ac:chgData name="Oliver Smith" userId="a924b61169f37759" providerId="LiveId" clId="{1E3BD42B-50F3-4130-A8F2-F5128123CDE9}" dt="2020-09-12T13:29:18.992" v="333" actId="22"/>
          <ac:spMkLst>
            <pc:docMk/>
            <pc:sldMk cId="3994277364" sldId="270"/>
            <ac:spMk id="4" creationId="{7C607AD4-99C3-43FB-8ADD-A2B5E9E24D9E}"/>
          </ac:spMkLst>
        </pc:spChg>
        <pc:spChg chg="mod">
          <ac:chgData name="Oliver Smith" userId="a924b61169f37759" providerId="LiveId" clId="{1E3BD42B-50F3-4130-A8F2-F5128123CDE9}" dt="2020-08-28T20:09:36.517" v="54" actId="2711"/>
          <ac:spMkLst>
            <pc:docMk/>
            <pc:sldMk cId="3994277364" sldId="270"/>
            <ac:spMk id="6" creationId="{7C25D55C-9FF0-4CA9-84B3-C957CDFBBEB3}"/>
          </ac:spMkLst>
        </pc:spChg>
        <pc:spChg chg="mod">
          <ac:chgData name="Oliver Smith" userId="a924b61169f37759" providerId="LiveId" clId="{1E3BD42B-50F3-4130-A8F2-F5128123CDE9}" dt="2020-08-28T20:09:36.517" v="54" actId="2711"/>
          <ac:spMkLst>
            <pc:docMk/>
            <pc:sldMk cId="3994277364" sldId="270"/>
            <ac:spMk id="55" creationId="{B49F0950-EFE2-4505-A7E6-926DD53E162C}"/>
          </ac:spMkLst>
        </pc:spChg>
        <pc:spChg chg="mod">
          <ac:chgData name="Oliver Smith" userId="a924b61169f37759" providerId="LiveId" clId="{1E3BD42B-50F3-4130-A8F2-F5128123CDE9}" dt="2020-08-28T20:09:36.517" v="54" actId="2711"/>
          <ac:spMkLst>
            <pc:docMk/>
            <pc:sldMk cId="3994277364" sldId="270"/>
            <ac:spMk id="56" creationId="{335295BD-827E-4F37-81CD-AF6FB6D58FE3}"/>
          </ac:spMkLst>
        </pc:spChg>
        <pc:spChg chg="mod">
          <ac:chgData name="Oliver Smith" userId="a924b61169f37759" providerId="LiveId" clId="{1E3BD42B-50F3-4130-A8F2-F5128123CDE9}" dt="2020-08-28T20:09:36.517" v="54" actId="2711"/>
          <ac:spMkLst>
            <pc:docMk/>
            <pc:sldMk cId="3994277364" sldId="270"/>
            <ac:spMk id="57" creationId="{E1890DE6-2054-4523-9D3B-C0E1E136273D}"/>
          </ac:spMkLst>
        </pc:spChg>
      </pc:sldChg>
      <pc:sldChg chg="addSp modSp mod">
        <pc:chgData name="Oliver Smith" userId="a924b61169f37759" providerId="LiveId" clId="{1E3BD42B-50F3-4130-A8F2-F5128123CDE9}" dt="2020-09-12T13:29:22.632" v="334" actId="22"/>
        <pc:sldMkLst>
          <pc:docMk/>
          <pc:sldMk cId="728535592" sldId="271"/>
        </pc:sldMkLst>
        <pc:spChg chg="add">
          <ac:chgData name="Oliver Smith" userId="a924b61169f37759" providerId="LiveId" clId="{1E3BD42B-50F3-4130-A8F2-F5128123CDE9}" dt="2020-09-12T13:29:22.632" v="334" actId="22"/>
          <ac:spMkLst>
            <pc:docMk/>
            <pc:sldMk cId="728535592" sldId="271"/>
            <ac:spMk id="4" creationId="{17130C17-BA37-4786-8C73-21E0F8A6CE48}"/>
          </ac:spMkLst>
        </pc:spChg>
        <pc:spChg chg="mod">
          <ac:chgData name="Oliver Smith" userId="a924b61169f37759" providerId="LiveId" clId="{1E3BD42B-50F3-4130-A8F2-F5128123CDE9}" dt="2020-08-28T20:10:53.075" v="55" actId="2711"/>
          <ac:spMkLst>
            <pc:docMk/>
            <pc:sldMk cId="728535592" sldId="271"/>
            <ac:spMk id="6" creationId="{7C25D55C-9FF0-4CA9-84B3-C957CDFBBEB3}"/>
          </ac:spMkLst>
        </pc:spChg>
        <pc:spChg chg="mod">
          <ac:chgData name="Oliver Smith" userId="a924b61169f37759" providerId="LiveId" clId="{1E3BD42B-50F3-4130-A8F2-F5128123CDE9}" dt="2020-08-28T20:10:53.075" v="55" actId="2711"/>
          <ac:spMkLst>
            <pc:docMk/>
            <pc:sldMk cId="728535592" sldId="271"/>
            <ac:spMk id="55" creationId="{B49F0950-EFE2-4505-A7E6-926DD53E162C}"/>
          </ac:spMkLst>
        </pc:spChg>
        <pc:spChg chg="mod">
          <ac:chgData name="Oliver Smith" userId="a924b61169f37759" providerId="LiveId" clId="{1E3BD42B-50F3-4130-A8F2-F5128123CDE9}" dt="2020-08-28T20:10:53.075" v="55" actId="2711"/>
          <ac:spMkLst>
            <pc:docMk/>
            <pc:sldMk cId="728535592" sldId="271"/>
            <ac:spMk id="56" creationId="{335295BD-827E-4F37-81CD-AF6FB6D58FE3}"/>
          </ac:spMkLst>
        </pc:spChg>
        <pc:spChg chg="mod">
          <ac:chgData name="Oliver Smith" userId="a924b61169f37759" providerId="LiveId" clId="{1E3BD42B-50F3-4130-A8F2-F5128123CDE9}" dt="2020-08-28T20:10:53.075" v="55" actId="2711"/>
          <ac:spMkLst>
            <pc:docMk/>
            <pc:sldMk cId="728535592" sldId="271"/>
            <ac:spMk id="57" creationId="{E1890DE6-2054-4523-9D3B-C0E1E136273D}"/>
          </ac:spMkLst>
        </pc:spChg>
      </pc:sldChg>
      <pc:sldChg chg="addSp modSp mod">
        <pc:chgData name="Oliver Smith" userId="a924b61169f37759" providerId="LiveId" clId="{1E3BD42B-50F3-4130-A8F2-F5128123CDE9}" dt="2020-09-12T13:29:24.221" v="335" actId="22"/>
        <pc:sldMkLst>
          <pc:docMk/>
          <pc:sldMk cId="1644303002" sldId="272"/>
        </pc:sldMkLst>
        <pc:spChg chg="add">
          <ac:chgData name="Oliver Smith" userId="a924b61169f37759" providerId="LiveId" clId="{1E3BD42B-50F3-4130-A8F2-F5128123CDE9}" dt="2020-09-12T13:29:24.221" v="335" actId="22"/>
          <ac:spMkLst>
            <pc:docMk/>
            <pc:sldMk cId="1644303002" sldId="272"/>
            <ac:spMk id="4" creationId="{09C908A7-9838-424C-97C4-494350F1A381}"/>
          </ac:spMkLst>
        </pc:spChg>
        <pc:spChg chg="mod">
          <ac:chgData name="Oliver Smith" userId="a924b61169f37759" providerId="LiveId" clId="{1E3BD42B-50F3-4130-A8F2-F5128123CDE9}" dt="2020-08-28T20:11:03.498" v="56" actId="2711"/>
          <ac:spMkLst>
            <pc:docMk/>
            <pc:sldMk cId="1644303002" sldId="272"/>
            <ac:spMk id="6" creationId="{7C25D55C-9FF0-4CA9-84B3-C957CDFBBEB3}"/>
          </ac:spMkLst>
        </pc:spChg>
        <pc:spChg chg="mod">
          <ac:chgData name="Oliver Smith" userId="a924b61169f37759" providerId="LiveId" clId="{1E3BD42B-50F3-4130-A8F2-F5128123CDE9}" dt="2020-08-28T20:11:03.498" v="56" actId="2711"/>
          <ac:spMkLst>
            <pc:docMk/>
            <pc:sldMk cId="1644303002" sldId="272"/>
            <ac:spMk id="55" creationId="{B49F0950-EFE2-4505-A7E6-926DD53E162C}"/>
          </ac:spMkLst>
        </pc:spChg>
        <pc:spChg chg="mod">
          <ac:chgData name="Oliver Smith" userId="a924b61169f37759" providerId="LiveId" clId="{1E3BD42B-50F3-4130-A8F2-F5128123CDE9}" dt="2020-08-28T20:11:03.498" v="56" actId="2711"/>
          <ac:spMkLst>
            <pc:docMk/>
            <pc:sldMk cId="1644303002" sldId="272"/>
            <ac:spMk id="56" creationId="{335295BD-827E-4F37-81CD-AF6FB6D58FE3}"/>
          </ac:spMkLst>
        </pc:spChg>
        <pc:spChg chg="mod">
          <ac:chgData name="Oliver Smith" userId="a924b61169f37759" providerId="LiveId" clId="{1E3BD42B-50F3-4130-A8F2-F5128123CDE9}" dt="2020-08-28T20:11:03.498" v="56" actId="2711"/>
          <ac:spMkLst>
            <pc:docMk/>
            <pc:sldMk cId="1644303002" sldId="272"/>
            <ac:spMk id="57" creationId="{E1890DE6-2054-4523-9D3B-C0E1E136273D}"/>
          </ac:spMkLst>
        </pc:spChg>
      </pc:sldChg>
      <pc:sldChg chg="addSp modSp mod">
        <pc:chgData name="Oliver Smith" userId="a924b61169f37759" providerId="LiveId" clId="{1E3BD42B-50F3-4130-A8F2-F5128123CDE9}" dt="2020-09-12T13:29:25.846" v="336" actId="22"/>
        <pc:sldMkLst>
          <pc:docMk/>
          <pc:sldMk cId="2695858029" sldId="273"/>
        </pc:sldMkLst>
        <pc:spChg chg="add">
          <ac:chgData name="Oliver Smith" userId="a924b61169f37759" providerId="LiveId" clId="{1E3BD42B-50F3-4130-A8F2-F5128123CDE9}" dt="2020-09-12T13:29:25.846" v="336" actId="22"/>
          <ac:spMkLst>
            <pc:docMk/>
            <pc:sldMk cId="2695858029" sldId="273"/>
            <ac:spMk id="4" creationId="{0556DFEE-4611-42DA-ADFF-2FB0F05B1AE3}"/>
          </ac:spMkLst>
        </pc:spChg>
        <pc:spChg chg="mod">
          <ac:chgData name="Oliver Smith" userId="a924b61169f37759" providerId="LiveId" clId="{1E3BD42B-50F3-4130-A8F2-F5128123CDE9}" dt="2020-08-28T20:11:19.118" v="57" actId="2711"/>
          <ac:spMkLst>
            <pc:docMk/>
            <pc:sldMk cId="2695858029" sldId="273"/>
            <ac:spMk id="6" creationId="{7C25D55C-9FF0-4CA9-84B3-C957CDFBBEB3}"/>
          </ac:spMkLst>
        </pc:spChg>
        <pc:spChg chg="mod">
          <ac:chgData name="Oliver Smith" userId="a924b61169f37759" providerId="LiveId" clId="{1E3BD42B-50F3-4130-A8F2-F5128123CDE9}" dt="2020-08-28T20:11:19.118" v="57" actId="2711"/>
          <ac:spMkLst>
            <pc:docMk/>
            <pc:sldMk cId="2695858029" sldId="273"/>
            <ac:spMk id="55" creationId="{B49F0950-EFE2-4505-A7E6-926DD53E162C}"/>
          </ac:spMkLst>
        </pc:spChg>
        <pc:spChg chg="mod">
          <ac:chgData name="Oliver Smith" userId="a924b61169f37759" providerId="LiveId" clId="{1E3BD42B-50F3-4130-A8F2-F5128123CDE9}" dt="2020-08-28T20:11:19.118" v="57" actId="2711"/>
          <ac:spMkLst>
            <pc:docMk/>
            <pc:sldMk cId="2695858029" sldId="273"/>
            <ac:spMk id="56" creationId="{335295BD-827E-4F37-81CD-AF6FB6D58FE3}"/>
          </ac:spMkLst>
        </pc:spChg>
        <pc:spChg chg="mod">
          <ac:chgData name="Oliver Smith" userId="a924b61169f37759" providerId="LiveId" clId="{1E3BD42B-50F3-4130-A8F2-F5128123CDE9}" dt="2020-08-28T20:11:19.118" v="57" actId="2711"/>
          <ac:spMkLst>
            <pc:docMk/>
            <pc:sldMk cId="2695858029" sldId="273"/>
            <ac:spMk id="57" creationId="{E1890DE6-2054-4523-9D3B-C0E1E136273D}"/>
          </ac:spMkLst>
        </pc:spChg>
      </pc:sldChg>
      <pc:sldChg chg="modSp">
        <pc:chgData name="Oliver Smith" userId="a924b61169f37759" providerId="LiveId" clId="{1E3BD42B-50F3-4130-A8F2-F5128123CDE9}" dt="2020-08-28T20:11:28.901" v="58" actId="2711"/>
        <pc:sldMkLst>
          <pc:docMk/>
          <pc:sldMk cId="243651549" sldId="274"/>
        </pc:sldMkLst>
        <pc:spChg chg="mod">
          <ac:chgData name="Oliver Smith" userId="a924b61169f37759" providerId="LiveId" clId="{1E3BD42B-50F3-4130-A8F2-F5128123CDE9}" dt="2020-08-28T20:11:28.901" v="58" actId="2711"/>
          <ac:spMkLst>
            <pc:docMk/>
            <pc:sldMk cId="243651549" sldId="274"/>
            <ac:spMk id="6" creationId="{7C25D55C-9FF0-4CA9-84B3-C957CDFBBEB3}"/>
          </ac:spMkLst>
        </pc:spChg>
        <pc:spChg chg="mod">
          <ac:chgData name="Oliver Smith" userId="a924b61169f37759" providerId="LiveId" clId="{1E3BD42B-50F3-4130-A8F2-F5128123CDE9}" dt="2020-08-28T20:11:28.901" v="58" actId="2711"/>
          <ac:spMkLst>
            <pc:docMk/>
            <pc:sldMk cId="243651549" sldId="274"/>
            <ac:spMk id="55" creationId="{B49F0950-EFE2-4505-A7E6-926DD53E162C}"/>
          </ac:spMkLst>
        </pc:spChg>
        <pc:spChg chg="mod">
          <ac:chgData name="Oliver Smith" userId="a924b61169f37759" providerId="LiveId" clId="{1E3BD42B-50F3-4130-A8F2-F5128123CDE9}" dt="2020-08-28T20:11:28.901" v="58" actId="2711"/>
          <ac:spMkLst>
            <pc:docMk/>
            <pc:sldMk cId="243651549" sldId="274"/>
            <ac:spMk id="56" creationId="{335295BD-827E-4F37-81CD-AF6FB6D58FE3}"/>
          </ac:spMkLst>
        </pc:spChg>
        <pc:spChg chg="mod">
          <ac:chgData name="Oliver Smith" userId="a924b61169f37759" providerId="LiveId" clId="{1E3BD42B-50F3-4130-A8F2-F5128123CDE9}" dt="2020-08-28T20:11:28.901" v="58" actId="2711"/>
          <ac:spMkLst>
            <pc:docMk/>
            <pc:sldMk cId="243651549" sldId="274"/>
            <ac:spMk id="57" creationId="{E1890DE6-2054-4523-9D3B-C0E1E136273D}"/>
          </ac:spMkLst>
        </pc:spChg>
      </pc:sldChg>
      <pc:sldChg chg="modSp">
        <pc:chgData name="Oliver Smith" userId="a924b61169f37759" providerId="LiveId" clId="{1E3BD42B-50F3-4130-A8F2-F5128123CDE9}" dt="2020-08-28T20:13:51.446" v="79" actId="20577"/>
        <pc:sldMkLst>
          <pc:docMk/>
          <pc:sldMk cId="987869887" sldId="278"/>
        </pc:sldMkLst>
        <pc:spChg chg="mod">
          <ac:chgData name="Oliver Smith" userId="a924b61169f37759" providerId="LiveId" clId="{1E3BD42B-50F3-4130-A8F2-F5128123CDE9}" dt="2020-08-28T20:13:51.446" v="79" actId="20577"/>
          <ac:spMkLst>
            <pc:docMk/>
            <pc:sldMk cId="987869887" sldId="278"/>
            <ac:spMk id="2" creationId="{00000000-0000-0000-0000-000000000000}"/>
          </ac:spMkLst>
        </pc:spChg>
      </pc:sldChg>
      <pc:sldChg chg="modSp">
        <pc:chgData name="Oliver Smith" userId="a924b61169f37759" providerId="LiveId" clId="{1E3BD42B-50F3-4130-A8F2-F5128123CDE9}" dt="2020-08-29T16:24:29.597" v="81" actId="20577"/>
        <pc:sldMkLst>
          <pc:docMk/>
          <pc:sldMk cId="1403258622" sldId="280"/>
        </pc:sldMkLst>
        <pc:spChg chg="mod">
          <ac:chgData name="Oliver Smith" userId="a924b61169f37759" providerId="LiveId" clId="{1E3BD42B-50F3-4130-A8F2-F5128123CDE9}" dt="2020-08-29T16:24:29.597" v="81" actId="20577"/>
          <ac:spMkLst>
            <pc:docMk/>
            <pc:sldMk cId="1403258622" sldId="280"/>
            <ac:spMk id="21" creationId="{00000000-0000-0000-0000-000000000000}"/>
          </ac:spMkLst>
        </pc:spChg>
      </pc:sldChg>
      <pc:sldChg chg="modSp mod">
        <pc:chgData name="Oliver Smith" userId="a924b61169f37759" providerId="LiveId" clId="{1E3BD42B-50F3-4130-A8F2-F5128123CDE9}" dt="2020-08-29T16:46:11.035" v="124" actId="14100"/>
        <pc:sldMkLst>
          <pc:docMk/>
          <pc:sldMk cId="3001676299" sldId="367"/>
        </pc:sldMkLst>
        <pc:spChg chg="mod">
          <ac:chgData name="Oliver Smith" userId="a924b61169f37759" providerId="LiveId" clId="{1E3BD42B-50F3-4130-A8F2-F5128123CDE9}" dt="2020-08-29T16:46:11.035" v="124" actId="14100"/>
          <ac:spMkLst>
            <pc:docMk/>
            <pc:sldMk cId="3001676299" sldId="367"/>
            <ac:spMk id="32" creationId="{82E049B1-CA21-459D-98BB-5197EA31AA16}"/>
          </ac:spMkLst>
        </pc:spChg>
      </pc:sldChg>
      <pc:sldChg chg="modSp mod">
        <pc:chgData name="Oliver Smith" userId="a924b61169f37759" providerId="LiveId" clId="{1E3BD42B-50F3-4130-A8F2-F5128123CDE9}" dt="2020-08-28T20:13:06.722" v="68" actId="1038"/>
        <pc:sldMkLst>
          <pc:docMk/>
          <pc:sldMk cId="2073079663" sldId="375"/>
        </pc:sldMkLst>
        <pc:spChg chg="ord">
          <ac:chgData name="Oliver Smith" userId="a924b61169f37759" providerId="LiveId" clId="{1E3BD42B-50F3-4130-A8F2-F5128123CDE9}" dt="2020-08-28T20:12:52.997" v="60" actId="167"/>
          <ac:spMkLst>
            <pc:docMk/>
            <pc:sldMk cId="2073079663" sldId="375"/>
            <ac:spMk id="15" creationId="{54D403BD-6088-414D-B1B2-F48BA79F288B}"/>
          </ac:spMkLst>
        </pc:spChg>
        <pc:spChg chg="ord">
          <ac:chgData name="Oliver Smith" userId="a924b61169f37759" providerId="LiveId" clId="{1E3BD42B-50F3-4130-A8F2-F5128123CDE9}" dt="2020-08-28T20:12:36.038" v="59" actId="167"/>
          <ac:spMkLst>
            <pc:docMk/>
            <pc:sldMk cId="2073079663" sldId="375"/>
            <ac:spMk id="17" creationId="{B20895CE-F0EE-4FCA-872A-614746ED16E2}"/>
          </ac:spMkLst>
        </pc:spChg>
        <pc:cxnChg chg="mod">
          <ac:chgData name="Oliver Smith" userId="a924b61169f37759" providerId="LiveId" clId="{1E3BD42B-50F3-4130-A8F2-F5128123CDE9}" dt="2020-08-28T20:13:06.722" v="68" actId="1038"/>
          <ac:cxnSpMkLst>
            <pc:docMk/>
            <pc:sldMk cId="2073079663" sldId="375"/>
            <ac:cxnSpMk id="14" creationId="{A4D7FCAD-20D6-4AEE-A3D6-54E5ACF86BBB}"/>
          </ac:cxnSpMkLst>
        </pc:cxnChg>
      </pc:sldChg>
      <pc:sldChg chg="modSp mod">
        <pc:chgData name="Oliver Smith" userId="a924b61169f37759" providerId="LiveId" clId="{1E3BD42B-50F3-4130-A8F2-F5128123CDE9}" dt="2020-08-29T17:07:54.086" v="151" actId="1076"/>
        <pc:sldMkLst>
          <pc:docMk/>
          <pc:sldMk cId="3285749975" sldId="378"/>
        </pc:sldMkLst>
        <pc:spChg chg="mod">
          <ac:chgData name="Oliver Smith" userId="a924b61169f37759" providerId="LiveId" clId="{1E3BD42B-50F3-4130-A8F2-F5128123CDE9}" dt="2020-08-29T17:07:54.086" v="151" actId="1076"/>
          <ac:spMkLst>
            <pc:docMk/>
            <pc:sldMk cId="3285749975" sldId="378"/>
            <ac:spMk id="41" creationId="{CACE4E9D-A9B2-4768-8B31-F7065F7D75AC}"/>
          </ac:spMkLst>
        </pc:spChg>
      </pc:sldChg>
      <pc:sldChg chg="addSp mod">
        <pc:chgData name="Oliver Smith" userId="a924b61169f37759" providerId="LiveId" clId="{1E3BD42B-50F3-4130-A8F2-F5128123CDE9}" dt="2020-08-14T14:15:04.484" v="1" actId="22"/>
        <pc:sldMkLst>
          <pc:docMk/>
          <pc:sldMk cId="1825427200" sldId="388"/>
        </pc:sldMkLst>
        <pc:picChg chg="add">
          <ac:chgData name="Oliver Smith" userId="a924b61169f37759" providerId="LiveId" clId="{1E3BD42B-50F3-4130-A8F2-F5128123CDE9}" dt="2020-08-14T14:15:04.484" v="1" actId="22"/>
          <ac:picMkLst>
            <pc:docMk/>
            <pc:sldMk cId="1825427200" sldId="388"/>
            <ac:picMk id="3" creationId="{296BF0DF-D6BE-45F7-AF16-F51390AACEE4}"/>
          </ac:picMkLst>
        </pc:picChg>
      </pc:sldChg>
      <pc:sldChg chg="modSp mod modNotesTx">
        <pc:chgData name="Oliver Smith" userId="a924b61169f37759" providerId="LiveId" clId="{1E3BD42B-50F3-4130-A8F2-F5128123CDE9}" dt="2020-08-29T17:08:35.590" v="273" actId="20577"/>
        <pc:sldMkLst>
          <pc:docMk/>
          <pc:sldMk cId="3836200144" sldId="389"/>
        </pc:sldMkLst>
        <pc:spChg chg="mod">
          <ac:chgData name="Oliver Smith" userId="a924b61169f37759" providerId="LiveId" clId="{1E3BD42B-50F3-4130-A8F2-F5128123CDE9}" dt="2020-08-29T16:49:22.756" v="130" actId="20577"/>
          <ac:spMkLst>
            <pc:docMk/>
            <pc:sldMk cId="3836200144" sldId="389"/>
            <ac:spMk id="31" creationId="{12113E8A-8237-4E37-9779-CB5274EF833C}"/>
          </ac:spMkLst>
        </pc:spChg>
        <pc:spChg chg="mod">
          <ac:chgData name="Oliver Smith" userId="a924b61169f37759" providerId="LiveId" clId="{1E3BD42B-50F3-4130-A8F2-F5128123CDE9}" dt="2020-08-29T17:04:37.868" v="141" actId="1076"/>
          <ac:spMkLst>
            <pc:docMk/>
            <pc:sldMk cId="3836200144" sldId="389"/>
            <ac:spMk id="49" creationId="{EEE1B5A4-96F9-4804-8DCE-D77F7FE3DBBF}"/>
          </ac:spMkLst>
        </pc:spChg>
        <pc:spChg chg="mod">
          <ac:chgData name="Oliver Smith" userId="a924b61169f37759" providerId="LiveId" clId="{1E3BD42B-50F3-4130-A8F2-F5128123CDE9}" dt="2020-08-29T17:04:37.280" v="140" actId="1076"/>
          <ac:spMkLst>
            <pc:docMk/>
            <pc:sldMk cId="3836200144" sldId="389"/>
            <ac:spMk id="50" creationId="{A4DEFDC8-DCEA-47D5-93EC-A7417769398C}"/>
          </ac:spMkLst>
        </pc:spChg>
        <pc:spChg chg="mod">
          <ac:chgData name="Oliver Smith" userId="a924b61169f37759" providerId="LiveId" clId="{1E3BD42B-50F3-4130-A8F2-F5128123CDE9}" dt="2020-08-29T17:04:37.107" v="139" actId="1076"/>
          <ac:spMkLst>
            <pc:docMk/>
            <pc:sldMk cId="3836200144" sldId="389"/>
            <ac:spMk id="51" creationId="{765230F2-1F7E-418E-A394-459E56F3DB3B}"/>
          </ac:spMkLst>
        </pc:spChg>
        <pc:spChg chg="mod">
          <ac:chgData name="Oliver Smith" userId="a924b61169f37759" providerId="LiveId" clId="{1E3BD42B-50F3-4130-A8F2-F5128123CDE9}" dt="2020-08-29T17:04:36.772" v="138" actId="1076"/>
          <ac:spMkLst>
            <pc:docMk/>
            <pc:sldMk cId="3836200144" sldId="389"/>
            <ac:spMk id="52" creationId="{5D4ECEE3-FCDA-48E8-915A-ECDB33718D50}"/>
          </ac:spMkLst>
        </pc:spChg>
      </pc:sldChg>
      <pc:sldChg chg="modSp mod">
        <pc:chgData name="Oliver Smith" userId="a924b61169f37759" providerId="LiveId" clId="{1E3BD42B-50F3-4130-A8F2-F5128123CDE9}" dt="2020-08-29T17:05:51.527" v="145" actId="1076"/>
        <pc:sldMkLst>
          <pc:docMk/>
          <pc:sldMk cId="2615950239" sldId="390"/>
        </pc:sldMkLst>
        <pc:spChg chg="mod">
          <ac:chgData name="Oliver Smith" userId="a924b61169f37759" providerId="LiveId" clId="{1E3BD42B-50F3-4130-A8F2-F5128123CDE9}" dt="2020-08-29T17:05:51.527" v="145" actId="1076"/>
          <ac:spMkLst>
            <pc:docMk/>
            <pc:sldMk cId="2615950239" sldId="390"/>
            <ac:spMk id="33" creationId="{81D44C78-41F7-402F-AAF5-8E92BEFC263E}"/>
          </ac:spMkLst>
        </pc:spChg>
        <pc:spChg chg="mod">
          <ac:chgData name="Oliver Smith" userId="a924b61169f37759" providerId="LiveId" clId="{1E3BD42B-50F3-4130-A8F2-F5128123CDE9}" dt="2020-08-29T17:05:51.067" v="144" actId="1076"/>
          <ac:spMkLst>
            <pc:docMk/>
            <pc:sldMk cId="2615950239" sldId="390"/>
            <ac:spMk id="35" creationId="{C8314ECF-7565-441D-A8BB-97D25CFF552A}"/>
          </ac:spMkLst>
        </pc:spChg>
      </pc:sldChg>
      <pc:sldChg chg="modSp mod modNotesTx">
        <pc:chgData name="Oliver Smith" userId="a924b61169f37759" providerId="LiveId" clId="{1E3BD42B-50F3-4130-A8F2-F5128123CDE9}" dt="2020-08-29T17:09:05.167" v="332" actId="20577"/>
        <pc:sldMkLst>
          <pc:docMk/>
          <pc:sldMk cId="983660299" sldId="414"/>
        </pc:sldMkLst>
        <pc:spChg chg="mod">
          <ac:chgData name="Oliver Smith" userId="a924b61169f37759" providerId="LiveId" clId="{1E3BD42B-50F3-4130-A8F2-F5128123CDE9}" dt="2020-08-29T16:53:11.732" v="131" actId="20577"/>
          <ac:spMkLst>
            <pc:docMk/>
            <pc:sldMk cId="983660299" sldId="414"/>
            <ac:spMk id="44" creationId="{49C15DEE-905A-42DC-9941-ADAD7373A4A9}"/>
          </ac:spMkLst>
        </pc:spChg>
        <pc:spChg chg="mod">
          <ac:chgData name="Oliver Smith" userId="a924b61169f37759" providerId="LiveId" clId="{1E3BD42B-50F3-4130-A8F2-F5128123CDE9}" dt="2020-08-29T17:07:51.146" v="149" actId="1076"/>
          <ac:spMkLst>
            <pc:docMk/>
            <pc:sldMk cId="983660299" sldId="414"/>
            <ac:spMk id="54" creationId="{9C27E67B-89EE-4104-A0D6-D3D9EA6219E9}"/>
          </ac:spMkLst>
        </pc:spChg>
        <pc:spChg chg="mod">
          <ac:chgData name="Oliver Smith" userId="a924b61169f37759" providerId="LiveId" clId="{1E3BD42B-50F3-4130-A8F2-F5128123CDE9}" dt="2020-08-29T17:07:50.633" v="148" actId="1076"/>
          <ac:spMkLst>
            <pc:docMk/>
            <pc:sldMk cId="983660299" sldId="414"/>
            <ac:spMk id="72" creationId="{333047DE-0E16-4803-98B6-4AE9179383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084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026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053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773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777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565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599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68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262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2795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77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64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26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45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80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42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890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58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40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qB_qUXaSSQ" TargetMode="External"/><Relationship Id="rId5" Type="http://schemas.openxmlformats.org/officeDocument/2006/relationships/hyperlink" Target="https://www.youtube.com/watch?v=dtVGgncc0pQ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audio" Target="../media/media1.WAV"/><Relationship Id="rId16" Type="http://schemas.openxmlformats.org/officeDocument/2006/relationships/image" Target="../media/image73.png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11" Type="http://schemas.openxmlformats.org/officeDocument/2006/relationships/image" Target="../media/image68.png"/><Relationship Id="rId5" Type="http://schemas.openxmlformats.org/officeDocument/2006/relationships/image" Target="../media/image6.png"/><Relationship Id="rId15" Type="http://schemas.openxmlformats.org/officeDocument/2006/relationships/image" Target="../media/image72.png"/><Relationship Id="rId4" Type="http://schemas.openxmlformats.org/officeDocument/2006/relationships/image" Target="../media/image5.png"/><Relationship Id="rId1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>
            <a:extLst>
              <a:ext uri="{FF2B5EF4-FFF2-40B4-BE49-F238E27FC236}">
                <a16:creationId xmlns:a16="http://schemas.microsoft.com/office/drawing/2014/main" id="{46ED4C04-4848-4C9F-B08B-E06E46AFA6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152954"/>
            <a:ext cx="8091377" cy="400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u="sng" dirty="0">
                <a:solidFill>
                  <a:schemeClr val="tx1"/>
                </a:solidFill>
              </a:rPr>
              <a:t>3B</a:t>
            </a:r>
            <a:r>
              <a:rPr lang="en-US" sz="4000" u="sng" dirty="0">
                <a:solidFill>
                  <a:schemeClr val="tx1"/>
                </a:solidFill>
              </a:rPr>
              <a:t> Adding and subtracting surds</a:t>
            </a:r>
            <a:br>
              <a:rPr lang="en-GB" sz="4000" u="sng" dirty="0">
                <a:solidFill>
                  <a:schemeClr val="tx1"/>
                </a:solidFill>
              </a:rPr>
            </a:br>
            <a:br>
              <a:rPr lang="en-GB" sz="4000" u="sng" dirty="0">
                <a:solidFill>
                  <a:schemeClr val="tx1"/>
                </a:solidFill>
              </a:rPr>
            </a:br>
            <a:endParaRPr sz="4000" u="sng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D18D4-3BFC-47A7-A6D1-6F5364816263}"/>
              </a:ext>
            </a:extLst>
          </p:cNvPr>
          <p:cNvSpPr txBox="1"/>
          <p:nvPr/>
        </p:nvSpPr>
        <p:spPr>
          <a:xfrm>
            <a:off x="0" y="4020072"/>
            <a:ext cx="3785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Topic: Factors, multiples, primes, standard form and surds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467DF-9D7D-4AFF-AFCE-8A63174D780F}"/>
              </a:ext>
            </a:extLst>
          </p:cNvPr>
          <p:cNvSpPr txBox="1"/>
          <p:nvPr/>
        </p:nvSpPr>
        <p:spPr>
          <a:xfrm>
            <a:off x="0" y="1109790"/>
            <a:ext cx="7852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criteria</a:t>
            </a:r>
          </a:p>
          <a:p>
            <a:r>
              <a:rPr lang="en-GB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Know: </a:t>
            </a:r>
            <a:r>
              <a:rPr lang="en-GB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 surd is.</a:t>
            </a:r>
          </a:p>
          <a:p>
            <a:r>
              <a:rPr lang="en-GB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Understand: </a:t>
            </a:r>
            <a:r>
              <a:rPr lang="en-GB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leave a number in surds form.</a:t>
            </a:r>
          </a:p>
          <a:p>
            <a:r>
              <a:rPr lang="en-GB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to: </a:t>
            </a:r>
            <a:r>
              <a:rPr lang="en-GB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and subtract surds.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88195-7860-46FD-BF23-948E3C5095AD}"/>
              </a:ext>
            </a:extLst>
          </p:cNvPr>
          <p:cNvSpPr txBox="1"/>
          <p:nvPr/>
        </p:nvSpPr>
        <p:spPr>
          <a:xfrm>
            <a:off x="0" y="2635077"/>
            <a:ext cx="177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bg1"/>
                </a:solidFill>
              </a:rPr>
              <a:t>Key words</a:t>
            </a:r>
          </a:p>
          <a:p>
            <a:r>
              <a:rPr lang="en-GB" dirty="0">
                <a:solidFill>
                  <a:schemeClr val="bg1"/>
                </a:solidFill>
              </a:rPr>
              <a:t>-Evaluate </a:t>
            </a:r>
          </a:p>
          <a:p>
            <a:r>
              <a:rPr lang="en-GB" dirty="0">
                <a:solidFill>
                  <a:schemeClr val="bg1"/>
                </a:solidFill>
              </a:rPr>
              <a:t>-Square root</a:t>
            </a:r>
          </a:p>
          <a:p>
            <a:r>
              <a:rPr lang="en-GB" dirty="0">
                <a:solidFill>
                  <a:schemeClr val="bg1"/>
                </a:solidFill>
              </a:rPr>
              <a:t>-Surd</a:t>
            </a:r>
          </a:p>
          <a:p>
            <a:r>
              <a:rPr lang="en-GB" dirty="0">
                <a:solidFill>
                  <a:schemeClr val="bg1"/>
                </a:solidFill>
              </a:rPr>
              <a:t>-Simplify</a:t>
            </a:r>
          </a:p>
          <a:p>
            <a:r>
              <a:rPr lang="en-GB" dirty="0">
                <a:solidFill>
                  <a:schemeClr val="bg1"/>
                </a:solidFill>
              </a:rPr>
              <a:t>-form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A7124EF8-269D-40E5-AB58-3540EBCE0692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50132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6">
            <a:extLst>
              <a:ext uri="{FF2B5EF4-FFF2-40B4-BE49-F238E27FC236}">
                <a16:creationId xmlns:a16="http://schemas.microsoft.com/office/drawing/2014/main" id="{FFA1CC1F-603E-46DC-99BB-2B97C3BC3EB1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50132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16" name="Shape 184">
            <a:extLst>
              <a:ext uri="{FF2B5EF4-FFF2-40B4-BE49-F238E27FC236}">
                <a16:creationId xmlns:a16="http://schemas.microsoft.com/office/drawing/2014/main" id="{46ED4C04-4848-4C9F-B08B-E06E46AFA648}"/>
              </a:ext>
            </a:extLst>
          </p:cNvPr>
          <p:cNvSpPr txBox="1">
            <a:spLocks/>
          </p:cNvSpPr>
          <p:nvPr/>
        </p:nvSpPr>
        <p:spPr>
          <a:xfrm>
            <a:off x="-18758" y="1001063"/>
            <a:ext cx="8091377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sz="2800" b="0" dirty="0">
                <a:solidFill>
                  <a:schemeClr val="bg1"/>
                </a:solidFill>
                <a:latin typeface="+mj-lt"/>
              </a:rPr>
              <a:t>Importance of surds</a:t>
            </a:r>
            <a:br>
              <a:rPr lang="en-GB" sz="2800" u="sng" dirty="0">
                <a:solidFill>
                  <a:schemeClr val="tx1"/>
                </a:solidFill>
              </a:rPr>
            </a:br>
            <a:br>
              <a:rPr lang="en-GB" sz="2800" u="sng" dirty="0">
                <a:solidFill>
                  <a:schemeClr val="tx1"/>
                </a:solidFill>
              </a:rPr>
            </a:br>
            <a:endParaRPr lang="en-GB" sz="2800" b="0" u="sng" dirty="0">
              <a:solidFill>
                <a:schemeClr val="tx1"/>
              </a:solidFill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325119" y="1954583"/>
            <a:ext cx="1652693" cy="151722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2547367"/>
            <a:ext cx="453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4558" y="3473415"/>
            <a:ext cx="453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3412" y="2268369"/>
                <a:ext cx="453813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12" y="2268369"/>
                <a:ext cx="453813" cy="3331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6427" y="1405944"/>
            <a:ext cx="1794933" cy="3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106" y="2358226"/>
            <a:ext cx="2875282" cy="19338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02931" y="1409808"/>
            <a:ext cx="322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and architecture.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where accuracy is important.  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709" y="2073919"/>
            <a:ext cx="3381451" cy="207723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27709" y="1346477"/>
            <a:ext cx="322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modelling in computer games</a:t>
            </a: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A065E25E-845C-4D9C-8134-854729720C05}"/>
              </a:ext>
            </a:extLst>
          </p:cNvPr>
          <p:cNvSpPr/>
          <p:nvPr/>
        </p:nvSpPr>
        <p:spPr>
          <a:xfrm>
            <a:off x="3308711" y="427090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2AC3A8A2-9163-4271-B9BD-EB9CC79B2681}"/>
              </a:ext>
            </a:extLst>
          </p:cNvPr>
          <p:cNvSpPr/>
          <p:nvPr/>
        </p:nvSpPr>
        <p:spPr>
          <a:xfrm>
            <a:off x="4762349" y="427090"/>
            <a:ext cx="1497660" cy="658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 surd is.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A4D8C-4687-4C21-88D7-705416FED566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14032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4" grpId="0"/>
      <p:bldP spid="15" grpId="0"/>
      <p:bldP spid="5" grpId="0"/>
      <p:bldP spid="2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6">
            <a:extLst>
              <a:ext uri="{FF2B5EF4-FFF2-40B4-BE49-F238E27FC236}">
                <a16:creationId xmlns:a16="http://schemas.microsoft.com/office/drawing/2014/main" id="{FFA1CC1F-603E-46DC-99BB-2B97C3BC3EB1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50132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9" name="Shape 184">
            <a:extLst>
              <a:ext uri="{FF2B5EF4-FFF2-40B4-BE49-F238E27FC236}">
                <a16:creationId xmlns:a16="http://schemas.microsoft.com/office/drawing/2014/main" id="{46ED4C04-4848-4C9F-B08B-E06E46AFA648}"/>
              </a:ext>
            </a:extLst>
          </p:cNvPr>
          <p:cNvSpPr txBox="1">
            <a:spLocks/>
          </p:cNvSpPr>
          <p:nvPr/>
        </p:nvSpPr>
        <p:spPr>
          <a:xfrm>
            <a:off x="-80616" y="1150282"/>
            <a:ext cx="8091377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sz="4000" b="0" dirty="0">
                <a:solidFill>
                  <a:schemeClr val="bg1"/>
                </a:solidFill>
                <a:latin typeface="+mj-lt"/>
              </a:rPr>
              <a:t>Investigation</a:t>
            </a:r>
            <a:br>
              <a:rPr lang="en-GB" sz="4000" u="sng" dirty="0">
                <a:solidFill>
                  <a:schemeClr val="tx1"/>
                </a:solidFill>
              </a:rPr>
            </a:br>
            <a:br>
              <a:rPr lang="en-GB" sz="4000" u="sng" dirty="0">
                <a:solidFill>
                  <a:schemeClr val="tx1"/>
                </a:solidFill>
              </a:rPr>
            </a:br>
            <a:endParaRPr lang="en-GB" sz="4000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33779" y="1845511"/>
                <a:ext cx="3229189" cy="778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i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779" y="1845511"/>
                <a:ext cx="3229189" cy="778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133779" y="3923709"/>
                <a:ext cx="3229189" cy="79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779" y="3923709"/>
                <a:ext cx="3229189" cy="792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133779" y="2834034"/>
                <a:ext cx="3229189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779" y="2834034"/>
                <a:ext cx="3229189" cy="780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43840" y="1437025"/>
            <a:ext cx="420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questions below without a calculator: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7799" y="1955162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2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27799" y="292150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7799" y="4017015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2.23.. x 2.23..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2739" y="1975038"/>
            <a:ext cx="1212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8473" y="2952281"/>
            <a:ext cx="1212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6766" y="4047792"/>
            <a:ext cx="1212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5" name="Oval 4"/>
          <p:cNvSpPr/>
          <p:nvPr/>
        </p:nvSpPr>
        <p:spPr>
          <a:xfrm>
            <a:off x="4280747" y="1975038"/>
            <a:ext cx="695598" cy="62645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7410" y="2022939"/>
            <a:ext cx="406400" cy="5107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47156" y="2016609"/>
            <a:ext cx="406400" cy="5107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80746" y="3000338"/>
            <a:ext cx="734387" cy="5367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7410" y="3048239"/>
            <a:ext cx="406400" cy="5107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747156" y="3041909"/>
            <a:ext cx="406400" cy="5107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19705" y="4084791"/>
            <a:ext cx="765407" cy="57855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3543" y="4139230"/>
            <a:ext cx="406400" cy="5107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713289" y="4132900"/>
            <a:ext cx="406400" cy="5107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44669" y="1589946"/>
                <a:ext cx="3866877" cy="2033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do you notice?</a:t>
                </a:r>
              </a:p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answer is the same number as radicand (what is inside the root)</a:t>
                </a:r>
              </a:p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we can make a rule:</a:t>
                </a:r>
              </a:p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𝑅𝑢𝑙𝑒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ad>
                        <m:radPr>
                          <m:degHide m:val="on"/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rad>
                      <m:r>
                        <a:rPr lang="en-GB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rad>
                      <m:r>
                        <a:rPr lang="en-GB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669" y="1589946"/>
                <a:ext cx="3866877" cy="2033698"/>
              </a:xfrm>
              <a:prstGeom prst="rect">
                <a:avLst/>
              </a:prstGeom>
              <a:blipFill>
                <a:blip r:embed="rId7"/>
                <a:stretch>
                  <a:fillRect l="-473" t="-6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4" descr="Related image">
            <a:extLst>
              <a:ext uri="{FF2B5EF4-FFF2-40B4-BE49-F238E27FC236}">
                <a16:creationId xmlns:a16="http://schemas.microsoft.com/office/drawing/2014/main" id="{0E121CEB-AE67-4E48-A6A8-01480979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75" y="1102957"/>
            <a:ext cx="893958" cy="8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F4AA46EF-72EB-4E25-9AA6-A997A3FD9801}"/>
              </a:ext>
            </a:extLst>
          </p:cNvPr>
          <p:cNvSpPr/>
          <p:nvPr/>
        </p:nvSpPr>
        <p:spPr>
          <a:xfrm>
            <a:off x="3308711" y="427090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F449A8BF-8D77-45FB-8D23-CA823247B7FB}"/>
              </a:ext>
            </a:extLst>
          </p:cNvPr>
          <p:cNvSpPr/>
          <p:nvPr/>
        </p:nvSpPr>
        <p:spPr>
          <a:xfrm>
            <a:off x="4762349" y="427090"/>
            <a:ext cx="1497660" cy="658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 surd is.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240540-872D-4A78-92A9-AD40CB2C2823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35601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4" grpId="0"/>
      <p:bldP spid="16" grpId="0"/>
      <p:bldP spid="17" grpId="0"/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6">
            <a:extLst>
              <a:ext uri="{FF2B5EF4-FFF2-40B4-BE49-F238E27FC236}">
                <a16:creationId xmlns:a16="http://schemas.microsoft.com/office/drawing/2014/main" id="{FFA1CC1F-603E-46DC-99BB-2B97C3BC3EB1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50132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33" name="Shape 184">
            <a:extLst>
              <a:ext uri="{FF2B5EF4-FFF2-40B4-BE49-F238E27FC236}">
                <a16:creationId xmlns:a16="http://schemas.microsoft.com/office/drawing/2014/main" id="{F43CFB35-1130-404D-863A-43372BA96A39}"/>
              </a:ext>
            </a:extLst>
          </p:cNvPr>
          <p:cNvSpPr txBox="1">
            <a:spLocks/>
          </p:cNvSpPr>
          <p:nvPr/>
        </p:nvSpPr>
        <p:spPr>
          <a:xfrm>
            <a:off x="0" y="829783"/>
            <a:ext cx="2052084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b="0" dirty="0">
                <a:solidFill>
                  <a:schemeClr val="bg1"/>
                </a:solidFill>
                <a:latin typeface="+mj-lt"/>
              </a:rPr>
              <a:t>What is Kumar talking about?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endParaRPr lang="en-GB" b="0" dirty="0">
              <a:solidFill>
                <a:schemeClr val="tx1"/>
              </a:solidFill>
            </a:endParaRPr>
          </a:p>
        </p:txBody>
      </p:sp>
      <p:pic>
        <p:nvPicPr>
          <p:cNvPr id="36" name="Online Media 35">
            <a:hlinkClick r:id="" action="ppaction://media"/>
            <a:extLst>
              <a:ext uri="{FF2B5EF4-FFF2-40B4-BE49-F238E27FC236}">
                <a16:creationId xmlns:a16="http://schemas.microsoft.com/office/drawing/2014/main" id="{AE4D2297-5B0E-4D63-A2F0-D9DAA2F20C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2274" y="1361675"/>
            <a:ext cx="6640033" cy="3735019"/>
          </a:xfrm>
          <a:prstGeom prst="rect">
            <a:avLst/>
          </a:prstGeom>
        </p:spPr>
      </p:pic>
      <p:sp>
        <p:nvSpPr>
          <p:cNvPr id="37" name="Rectangle 36">
            <a:hlinkClick r:id="rId5"/>
            <a:extLst>
              <a:ext uri="{FF2B5EF4-FFF2-40B4-BE49-F238E27FC236}">
                <a16:creationId xmlns:a16="http://schemas.microsoft.com/office/drawing/2014/main" id="{3FF9B749-D0D9-4DCD-8839-5296806974B7}"/>
              </a:ext>
            </a:extLst>
          </p:cNvPr>
          <p:cNvSpPr/>
          <p:nvPr/>
        </p:nvSpPr>
        <p:spPr>
          <a:xfrm>
            <a:off x="7062564" y="1881172"/>
            <a:ext cx="1472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Link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video</a:t>
            </a:r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C0D1B37B-A9AC-40CF-B980-0439ACBA62D8}"/>
              </a:ext>
            </a:extLst>
          </p:cNvPr>
          <p:cNvSpPr/>
          <p:nvPr/>
        </p:nvSpPr>
        <p:spPr>
          <a:xfrm>
            <a:off x="3308711" y="427090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286F608E-2B0A-44F4-BE69-696204CE31EE}"/>
              </a:ext>
            </a:extLst>
          </p:cNvPr>
          <p:cNvSpPr/>
          <p:nvPr/>
        </p:nvSpPr>
        <p:spPr>
          <a:xfrm>
            <a:off x="4762349" y="427090"/>
            <a:ext cx="1497660" cy="658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 surd is.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1B7363-C8B7-48A6-8EFE-4C84CC67400C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304562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6">
            <a:extLst>
              <a:ext uri="{FF2B5EF4-FFF2-40B4-BE49-F238E27FC236}">
                <a16:creationId xmlns:a16="http://schemas.microsoft.com/office/drawing/2014/main" id="{FFA1CC1F-603E-46DC-99BB-2B97C3BC3EB1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50132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9" name="Shape 184">
            <a:extLst>
              <a:ext uri="{FF2B5EF4-FFF2-40B4-BE49-F238E27FC236}">
                <a16:creationId xmlns:a16="http://schemas.microsoft.com/office/drawing/2014/main" id="{46ED4C04-4848-4C9F-B08B-E06E46AFA648}"/>
              </a:ext>
            </a:extLst>
          </p:cNvPr>
          <p:cNvSpPr txBox="1">
            <a:spLocks/>
          </p:cNvSpPr>
          <p:nvPr/>
        </p:nvSpPr>
        <p:spPr>
          <a:xfrm>
            <a:off x="0" y="1235040"/>
            <a:ext cx="8091377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sz="40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Simplifying </a:t>
            </a:r>
            <a:br>
              <a:rPr lang="en-GB" sz="4000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br>
              <a:rPr lang="en-GB" sz="4000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endParaRPr lang="en-GB" sz="4000" u="sng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307025"/>
            <a:ext cx="83515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our next part we are going to look at simplifying algebra first.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add and subtract whilst using algebra the power stays the same and the coefficient changes.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2274" y="2245540"/>
            <a:ext cx="293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+ 3a =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2274" y="2740117"/>
            <a:ext cx="293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8b + 11b =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540" y="3201782"/>
            <a:ext cx="293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19b - 5b =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2274" y="3636228"/>
                <a:ext cx="293285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4" y="3636228"/>
                <a:ext cx="2932853" cy="470000"/>
              </a:xfrm>
              <a:prstGeom prst="rect">
                <a:avLst/>
              </a:prstGeom>
              <a:blipFill>
                <a:blip r:embed="rId3"/>
                <a:stretch>
                  <a:fillRect t="-10256" b="-25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043680" y="2168596"/>
            <a:ext cx="430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 we can’t add two different variables together.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43680" y="2467134"/>
            <a:ext cx="293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+ 3b =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+ 3b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43680" y="2883173"/>
            <a:ext cx="4781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+ 4a – 2b +3 =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 – 2b + 3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43680" y="3289770"/>
            <a:ext cx="510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13b + 5a – 3b =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10b +5a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11414" y="3688032"/>
                <a:ext cx="2932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GB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414" y="3688032"/>
                <a:ext cx="2932853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AE369639-8D2D-450A-B3B6-5DEE62CDA00D}"/>
              </a:ext>
            </a:extLst>
          </p:cNvPr>
          <p:cNvSpPr/>
          <p:nvPr/>
        </p:nvSpPr>
        <p:spPr>
          <a:xfrm>
            <a:off x="3279297" y="453505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E96A3F4A-FAC8-4050-B4C0-F1EC86425712}"/>
              </a:ext>
            </a:extLst>
          </p:cNvPr>
          <p:cNvSpPr/>
          <p:nvPr/>
        </p:nvSpPr>
        <p:spPr>
          <a:xfrm>
            <a:off x="4738848" y="441944"/>
            <a:ext cx="1612587" cy="658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and subtract surds.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DA7443-37DA-45AC-B888-5DCC4DCD030E}"/>
              </a:ext>
            </a:extLst>
          </p:cNvPr>
          <p:cNvSpPr/>
          <p:nvPr/>
        </p:nvSpPr>
        <p:spPr>
          <a:xfrm>
            <a:off x="1383892" y="2288396"/>
            <a:ext cx="783575" cy="3965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EF5C81-37AB-451F-9E2A-90932BD8323E}"/>
              </a:ext>
            </a:extLst>
          </p:cNvPr>
          <p:cNvSpPr/>
          <p:nvPr/>
        </p:nvSpPr>
        <p:spPr>
          <a:xfrm>
            <a:off x="1588700" y="2808120"/>
            <a:ext cx="783575" cy="3965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B5BEE9-2DAA-4958-A9C4-72C4D74D54E8}"/>
              </a:ext>
            </a:extLst>
          </p:cNvPr>
          <p:cNvSpPr/>
          <p:nvPr/>
        </p:nvSpPr>
        <p:spPr>
          <a:xfrm>
            <a:off x="1520966" y="3266929"/>
            <a:ext cx="783575" cy="3965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652C17-566E-44FF-9709-736DE40599B1}"/>
              </a:ext>
            </a:extLst>
          </p:cNvPr>
          <p:cNvSpPr/>
          <p:nvPr/>
        </p:nvSpPr>
        <p:spPr>
          <a:xfrm>
            <a:off x="1552159" y="3720605"/>
            <a:ext cx="783575" cy="3965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FA563E-E1C5-45D8-98FF-C77DB927B825}"/>
              </a:ext>
            </a:extLst>
          </p:cNvPr>
          <p:cNvSpPr/>
          <p:nvPr/>
        </p:nvSpPr>
        <p:spPr>
          <a:xfrm>
            <a:off x="5368079" y="2470061"/>
            <a:ext cx="920649" cy="3965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8943C6-638F-4FC1-B093-381612CB4667}"/>
              </a:ext>
            </a:extLst>
          </p:cNvPr>
          <p:cNvSpPr/>
          <p:nvPr/>
        </p:nvSpPr>
        <p:spPr>
          <a:xfrm>
            <a:off x="6356632" y="2921658"/>
            <a:ext cx="1477761" cy="3965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08BC08-950F-4C82-8335-EFDA62657D74}"/>
              </a:ext>
            </a:extLst>
          </p:cNvPr>
          <p:cNvSpPr/>
          <p:nvPr/>
        </p:nvSpPr>
        <p:spPr>
          <a:xfrm>
            <a:off x="6042878" y="3356661"/>
            <a:ext cx="1218078" cy="32248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40C3DA-AC3B-46BB-AA0C-9E94A6A986AA}"/>
              </a:ext>
            </a:extLst>
          </p:cNvPr>
          <p:cNvSpPr/>
          <p:nvPr/>
        </p:nvSpPr>
        <p:spPr>
          <a:xfrm>
            <a:off x="5510106" y="3751350"/>
            <a:ext cx="1138667" cy="3965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02C13B-65CC-43D5-A0BF-35444CBF141C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8218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29" grpId="0"/>
      <p:bldP spid="34" grpId="0"/>
      <p:bldP spid="35" grpId="0"/>
      <p:bldP spid="36" grpId="0"/>
      <p:bldP spid="37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BFFDD3C-C131-4109-94EC-96992C63AF9C}"/>
              </a:ext>
            </a:extLst>
          </p:cNvPr>
          <p:cNvSpPr txBox="1"/>
          <p:nvPr/>
        </p:nvSpPr>
        <p:spPr>
          <a:xfrm>
            <a:off x="0" y="477912"/>
            <a:ext cx="597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Multiple choice  </a:t>
            </a:r>
          </a:p>
        </p:txBody>
      </p:sp>
      <p:sp>
        <p:nvSpPr>
          <p:cNvPr id="45" name="Date Placeholder 6">
            <a:extLst>
              <a:ext uri="{FF2B5EF4-FFF2-40B4-BE49-F238E27FC236}">
                <a16:creationId xmlns:a16="http://schemas.microsoft.com/office/drawing/2014/main" id="{631B3614-DFD5-4123-AAEF-390B922D15EE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358117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CFDBE-BA23-405A-8ECD-ACB7941DB19B}"/>
              </a:ext>
            </a:extLst>
          </p:cNvPr>
          <p:cNvSpPr txBox="1"/>
          <p:nvPr/>
        </p:nvSpPr>
        <p:spPr>
          <a:xfrm>
            <a:off x="132907" y="1424763"/>
            <a:ext cx="6884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is the correct answer after we have simplified this expression?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5D55C-9FF0-4CA9-84B3-C957CDFBBEB3}"/>
              </a:ext>
            </a:extLst>
          </p:cNvPr>
          <p:cNvSpPr txBox="1"/>
          <p:nvPr/>
        </p:nvSpPr>
        <p:spPr>
          <a:xfrm>
            <a:off x="754912" y="3434317"/>
            <a:ext cx="2020186" cy="4001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21a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9F0950-EFE2-4505-A7E6-926DD53E162C}"/>
              </a:ext>
            </a:extLst>
          </p:cNvPr>
          <p:cNvSpPr txBox="1"/>
          <p:nvPr/>
        </p:nvSpPr>
        <p:spPr>
          <a:xfrm>
            <a:off x="3561907" y="3411933"/>
            <a:ext cx="2020186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10a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35295BD-827E-4F37-81CD-AF6FB6D58FE3}"/>
                  </a:ext>
                </a:extLst>
              </p:cNvPr>
              <p:cNvSpPr txBox="1"/>
              <p:nvPr/>
            </p:nvSpPr>
            <p:spPr>
              <a:xfrm>
                <a:off x="754912" y="4079833"/>
                <a:ext cx="2020186" cy="40709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     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35295BD-827E-4F37-81CD-AF6FB6D58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2" y="4079833"/>
                <a:ext cx="2020186" cy="407099"/>
              </a:xfrm>
              <a:prstGeom prst="rect">
                <a:avLst/>
              </a:prstGeom>
              <a:blipFill>
                <a:blip r:embed="rId3"/>
                <a:stretch>
                  <a:fillRect t="-5797" b="-217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E1890DE6-2054-4523-9D3B-C0E1E136273D}"/>
              </a:ext>
            </a:extLst>
          </p:cNvPr>
          <p:cNvSpPr txBox="1"/>
          <p:nvPr/>
        </p:nvSpPr>
        <p:spPr>
          <a:xfrm>
            <a:off x="3561907" y="4092709"/>
            <a:ext cx="2020186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7a + 3a</a:t>
            </a:r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34" name="Oval 2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39" name="Oval 1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54" name="Oval 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00632" y="1280790"/>
            <a:ext cx="123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 dirty="0"/>
              <a:t>Timer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49240" y="2229077"/>
            <a:ext cx="293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 + 3a </a:t>
            </a:r>
          </a:p>
        </p:txBody>
      </p:sp>
      <p:sp>
        <p:nvSpPr>
          <p:cNvPr id="51" name="Rounded Rectangle 1">
            <a:extLst>
              <a:ext uri="{FF2B5EF4-FFF2-40B4-BE49-F238E27FC236}">
                <a16:creationId xmlns:a16="http://schemas.microsoft.com/office/drawing/2014/main" id="{D7E9C76F-2EFD-448F-AB5D-BFB1F76EC171}"/>
              </a:ext>
            </a:extLst>
          </p:cNvPr>
          <p:cNvSpPr/>
          <p:nvPr/>
        </p:nvSpPr>
        <p:spPr>
          <a:xfrm>
            <a:off x="3279297" y="453505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C776AC8E-BF45-449F-87E2-68AB37D62310}"/>
              </a:ext>
            </a:extLst>
          </p:cNvPr>
          <p:cNvSpPr/>
          <p:nvPr/>
        </p:nvSpPr>
        <p:spPr>
          <a:xfrm>
            <a:off x="4738848" y="441944"/>
            <a:ext cx="1612587" cy="658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and subtract surds.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F62D6-E9DB-4EE6-A32E-799EF54C03C1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7C607AD4-99C3-43FB-8ADD-A2B5E9E24D9E}"/>
              </a:ext>
            </a:extLst>
          </p:cNvPr>
          <p:cNvSpPr/>
          <p:nvPr/>
        </p:nvSpPr>
        <p:spPr>
          <a:xfrm>
            <a:off x="5971975" y="3363002"/>
            <a:ext cx="2020186" cy="83185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you’re done why would some students have chosen the other answers?</a:t>
            </a:r>
          </a:p>
        </p:txBody>
      </p:sp>
    </p:spTree>
    <p:extLst>
      <p:ext uri="{BB962C8B-B14F-4D97-AF65-F5344CB8AC3E}">
        <p14:creationId xmlns:p14="http://schemas.microsoft.com/office/powerpoint/2010/main" val="39942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 animBg="1"/>
      <p:bldP spid="56" grpId="0" animBg="1"/>
      <p:bldP spid="5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6">
            <a:extLst>
              <a:ext uri="{FF2B5EF4-FFF2-40B4-BE49-F238E27FC236}">
                <a16:creationId xmlns:a16="http://schemas.microsoft.com/office/drawing/2014/main" id="{631B3614-DFD5-4123-AAEF-390B922D15EE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358117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CFDBE-BA23-405A-8ECD-ACB7941DB19B}"/>
              </a:ext>
            </a:extLst>
          </p:cNvPr>
          <p:cNvSpPr txBox="1"/>
          <p:nvPr/>
        </p:nvSpPr>
        <p:spPr>
          <a:xfrm>
            <a:off x="132907" y="1424763"/>
            <a:ext cx="6884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is the correct answer after we have simplified this expression?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5D55C-9FF0-4CA9-84B3-C957CDFBBEB3}"/>
              </a:ext>
            </a:extLst>
          </p:cNvPr>
          <p:cNvSpPr txBox="1"/>
          <p:nvPr/>
        </p:nvSpPr>
        <p:spPr>
          <a:xfrm>
            <a:off x="754912" y="3434317"/>
            <a:ext cx="2020186" cy="4001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13a – 3b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9F0950-EFE2-4505-A7E6-926DD53E162C}"/>
              </a:ext>
            </a:extLst>
          </p:cNvPr>
          <p:cNvSpPr txBox="1"/>
          <p:nvPr/>
        </p:nvSpPr>
        <p:spPr>
          <a:xfrm>
            <a:off x="3561907" y="3411933"/>
            <a:ext cx="2020186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a +3b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35295BD-827E-4F37-81CD-AF6FB6D58FE3}"/>
              </a:ext>
            </a:extLst>
          </p:cNvPr>
          <p:cNvSpPr txBox="1"/>
          <p:nvPr/>
        </p:nvSpPr>
        <p:spPr>
          <a:xfrm>
            <a:off x="754912" y="4079833"/>
            <a:ext cx="202018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  16ab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890DE6-2054-4523-9D3B-C0E1E136273D}"/>
              </a:ext>
            </a:extLst>
          </p:cNvPr>
          <p:cNvSpPr txBox="1"/>
          <p:nvPr/>
        </p:nvSpPr>
        <p:spPr>
          <a:xfrm>
            <a:off x="3561907" y="4079833"/>
            <a:ext cx="2020186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13a +3b</a:t>
            </a:r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34" name="Oval 2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39" name="Oval 1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54" name="Oval 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00632" y="1280790"/>
            <a:ext cx="123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 dirty="0"/>
              <a:t>Timer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49240" y="2229077"/>
            <a:ext cx="293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 + 3b – 6a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74C9DF-733F-4CD9-99C8-22561FDBE8C2}"/>
              </a:ext>
            </a:extLst>
          </p:cNvPr>
          <p:cNvSpPr txBox="1"/>
          <p:nvPr/>
        </p:nvSpPr>
        <p:spPr>
          <a:xfrm>
            <a:off x="0" y="475302"/>
            <a:ext cx="597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Multiple choice  </a:t>
            </a:r>
          </a:p>
        </p:txBody>
      </p:sp>
      <p:sp>
        <p:nvSpPr>
          <p:cNvPr id="67" name="Rounded Rectangle 1">
            <a:extLst>
              <a:ext uri="{FF2B5EF4-FFF2-40B4-BE49-F238E27FC236}">
                <a16:creationId xmlns:a16="http://schemas.microsoft.com/office/drawing/2014/main" id="{8B9CD0FC-840E-4E40-AEBF-DB9C7000F6AE}"/>
              </a:ext>
            </a:extLst>
          </p:cNvPr>
          <p:cNvSpPr/>
          <p:nvPr/>
        </p:nvSpPr>
        <p:spPr>
          <a:xfrm>
            <a:off x="3279297" y="453505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ounded Rectangle 12">
            <a:extLst>
              <a:ext uri="{FF2B5EF4-FFF2-40B4-BE49-F238E27FC236}">
                <a16:creationId xmlns:a16="http://schemas.microsoft.com/office/drawing/2014/main" id="{B3877EDE-D3B7-4C7D-9932-C0AC7B01C845}"/>
              </a:ext>
            </a:extLst>
          </p:cNvPr>
          <p:cNvSpPr/>
          <p:nvPr/>
        </p:nvSpPr>
        <p:spPr>
          <a:xfrm>
            <a:off x="4738848" y="441944"/>
            <a:ext cx="1612587" cy="658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and subtract surds.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7C35C-D723-4198-8891-ECF4427E6262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17130C17-BA37-4786-8C73-21E0F8A6CE48}"/>
              </a:ext>
            </a:extLst>
          </p:cNvPr>
          <p:cNvSpPr/>
          <p:nvPr/>
        </p:nvSpPr>
        <p:spPr>
          <a:xfrm>
            <a:off x="5971975" y="3363002"/>
            <a:ext cx="2020186" cy="83185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you’re done why would some students have chosen the other answers?</a:t>
            </a:r>
          </a:p>
        </p:txBody>
      </p:sp>
    </p:spTree>
    <p:extLst>
      <p:ext uri="{BB962C8B-B14F-4D97-AF65-F5344CB8AC3E}">
        <p14:creationId xmlns:p14="http://schemas.microsoft.com/office/powerpoint/2010/main" val="7285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 animBg="1"/>
      <p:bldP spid="56" grpId="0" animBg="1"/>
      <p:bldP spid="5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6">
            <a:extLst>
              <a:ext uri="{FF2B5EF4-FFF2-40B4-BE49-F238E27FC236}">
                <a16:creationId xmlns:a16="http://schemas.microsoft.com/office/drawing/2014/main" id="{631B3614-DFD5-4123-AAEF-390B922D15EE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358117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CFDBE-BA23-405A-8ECD-ACB7941DB19B}"/>
              </a:ext>
            </a:extLst>
          </p:cNvPr>
          <p:cNvSpPr txBox="1"/>
          <p:nvPr/>
        </p:nvSpPr>
        <p:spPr>
          <a:xfrm>
            <a:off x="132907" y="1424763"/>
            <a:ext cx="6884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is the correct answer after we have simplified this expression?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5D55C-9FF0-4CA9-84B3-C957CDFBBEB3}"/>
              </a:ext>
            </a:extLst>
          </p:cNvPr>
          <p:cNvSpPr txBox="1"/>
          <p:nvPr/>
        </p:nvSpPr>
        <p:spPr>
          <a:xfrm>
            <a:off x="754912" y="3434317"/>
            <a:ext cx="2020186" cy="40011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9a – 10b -5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9F0950-EFE2-4505-A7E6-926DD53E162C}"/>
              </a:ext>
            </a:extLst>
          </p:cNvPr>
          <p:cNvSpPr txBox="1"/>
          <p:nvPr/>
        </p:nvSpPr>
        <p:spPr>
          <a:xfrm>
            <a:off x="3561907" y="3411933"/>
            <a:ext cx="2020186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19ab -5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35295BD-827E-4F37-81CD-AF6FB6D58FE3}"/>
              </a:ext>
            </a:extLst>
          </p:cNvPr>
          <p:cNvSpPr txBox="1"/>
          <p:nvPr/>
        </p:nvSpPr>
        <p:spPr>
          <a:xfrm>
            <a:off x="754912" y="4079833"/>
            <a:ext cx="202018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  -3a +4b -5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890DE6-2054-4523-9D3B-C0E1E136273D}"/>
              </a:ext>
            </a:extLst>
          </p:cNvPr>
          <p:cNvSpPr txBox="1"/>
          <p:nvPr/>
        </p:nvSpPr>
        <p:spPr>
          <a:xfrm>
            <a:off x="3561907" y="4079833"/>
            <a:ext cx="2020186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3a +4b -5</a:t>
            </a:r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34" name="Oval 2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39" name="Oval 1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54" name="Oval 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00632" y="1280790"/>
            <a:ext cx="123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 dirty="0"/>
              <a:t>Timer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49240" y="2229077"/>
            <a:ext cx="293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 - 3b – 6a + 7b -5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39C271-9BE2-4E53-9861-F774998AD490}"/>
              </a:ext>
            </a:extLst>
          </p:cNvPr>
          <p:cNvSpPr txBox="1"/>
          <p:nvPr/>
        </p:nvSpPr>
        <p:spPr>
          <a:xfrm>
            <a:off x="0" y="485193"/>
            <a:ext cx="597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Multiple choice  </a:t>
            </a:r>
          </a:p>
        </p:txBody>
      </p:sp>
      <p:sp>
        <p:nvSpPr>
          <p:cNvPr id="67" name="Rounded Rectangle 1">
            <a:extLst>
              <a:ext uri="{FF2B5EF4-FFF2-40B4-BE49-F238E27FC236}">
                <a16:creationId xmlns:a16="http://schemas.microsoft.com/office/drawing/2014/main" id="{1D9963B7-F86E-45E9-B26A-01AF405A5C74}"/>
              </a:ext>
            </a:extLst>
          </p:cNvPr>
          <p:cNvSpPr/>
          <p:nvPr/>
        </p:nvSpPr>
        <p:spPr>
          <a:xfrm>
            <a:off x="3279297" y="453505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ounded Rectangle 12">
            <a:extLst>
              <a:ext uri="{FF2B5EF4-FFF2-40B4-BE49-F238E27FC236}">
                <a16:creationId xmlns:a16="http://schemas.microsoft.com/office/drawing/2014/main" id="{C0C9DBE0-8EBB-43B1-9A26-F3DF3B11F089}"/>
              </a:ext>
            </a:extLst>
          </p:cNvPr>
          <p:cNvSpPr/>
          <p:nvPr/>
        </p:nvSpPr>
        <p:spPr>
          <a:xfrm>
            <a:off x="4738848" y="441944"/>
            <a:ext cx="1612587" cy="658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and subtract surds.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E6B4E3-6CD6-4988-8B48-FD769F828F10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09C908A7-9838-424C-97C4-494350F1A381}"/>
              </a:ext>
            </a:extLst>
          </p:cNvPr>
          <p:cNvSpPr/>
          <p:nvPr/>
        </p:nvSpPr>
        <p:spPr>
          <a:xfrm>
            <a:off x="5971975" y="3363002"/>
            <a:ext cx="2020186" cy="83185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you’re done why would some students have chosen the other answers?</a:t>
            </a:r>
          </a:p>
        </p:txBody>
      </p:sp>
    </p:spTree>
    <p:extLst>
      <p:ext uri="{BB962C8B-B14F-4D97-AF65-F5344CB8AC3E}">
        <p14:creationId xmlns:p14="http://schemas.microsoft.com/office/powerpoint/2010/main" val="164430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 animBg="1"/>
      <p:bldP spid="55" grpId="0" animBg="1"/>
      <p:bldP spid="5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6">
            <a:extLst>
              <a:ext uri="{FF2B5EF4-FFF2-40B4-BE49-F238E27FC236}">
                <a16:creationId xmlns:a16="http://schemas.microsoft.com/office/drawing/2014/main" id="{631B3614-DFD5-4123-AAEF-390B922D15EE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358117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CFDBE-BA23-405A-8ECD-ACB7941DB19B}"/>
              </a:ext>
            </a:extLst>
          </p:cNvPr>
          <p:cNvSpPr txBox="1"/>
          <p:nvPr/>
        </p:nvSpPr>
        <p:spPr>
          <a:xfrm>
            <a:off x="132907" y="1424763"/>
            <a:ext cx="6884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is the correct answer after we have simplified this expression?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25D55C-9FF0-4CA9-84B3-C957CDFBBEB3}"/>
                  </a:ext>
                </a:extLst>
              </p:cNvPr>
              <p:cNvSpPr txBox="1"/>
              <p:nvPr/>
            </p:nvSpPr>
            <p:spPr>
              <a:xfrm>
                <a:off x="754912" y="3434317"/>
                <a:ext cx="2020186" cy="40011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- 2b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25D55C-9FF0-4CA9-84B3-C957CDFBB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2" y="3434317"/>
                <a:ext cx="2020186" cy="400110"/>
              </a:xfrm>
              <a:prstGeom prst="rect">
                <a:avLst/>
              </a:prstGeom>
              <a:blipFill>
                <a:blip r:embed="rId3"/>
                <a:stretch>
                  <a:fillRect t="-5882" b="-2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9F0950-EFE2-4505-A7E6-926DD53E162C}"/>
                  </a:ext>
                </a:extLst>
              </p:cNvPr>
              <p:cNvSpPr txBox="1"/>
              <p:nvPr/>
            </p:nvSpPr>
            <p:spPr>
              <a:xfrm>
                <a:off x="3561907" y="3411933"/>
                <a:ext cx="2020186" cy="40011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       52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9F0950-EFE2-4505-A7E6-926DD53E1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907" y="3411933"/>
                <a:ext cx="2020186" cy="400110"/>
              </a:xfrm>
              <a:prstGeom prst="rect">
                <a:avLst/>
              </a:prstGeom>
              <a:blipFill>
                <a:blip r:embed="rId4"/>
                <a:stretch>
                  <a:fillRect t="-7463" b="-253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35295BD-827E-4F37-81CD-AF6FB6D58FE3}"/>
                  </a:ext>
                </a:extLst>
              </p:cNvPr>
              <p:cNvSpPr txBox="1"/>
              <p:nvPr/>
            </p:nvSpPr>
            <p:spPr>
              <a:xfrm>
                <a:off x="754912" y="4079833"/>
                <a:ext cx="2020186" cy="40011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- 2b + 6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35295BD-827E-4F37-81CD-AF6FB6D58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2" y="4079833"/>
                <a:ext cx="2020186" cy="400110"/>
              </a:xfrm>
              <a:prstGeom prst="rect">
                <a:avLst/>
              </a:prstGeom>
              <a:blipFill>
                <a:blip r:embed="rId5"/>
                <a:stretch>
                  <a:fillRect l="-300" t="-5882" b="-2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890DE6-2054-4523-9D3B-C0E1E136273D}"/>
                  </a:ext>
                </a:extLst>
              </p:cNvPr>
              <p:cNvSpPr txBox="1"/>
              <p:nvPr/>
            </p:nvSpPr>
            <p:spPr>
              <a:xfrm>
                <a:off x="3561907" y="4079833"/>
                <a:ext cx="2020186" cy="40011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890DE6-2054-4523-9D3B-C0E1E1362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907" y="4079833"/>
                <a:ext cx="2020186" cy="400110"/>
              </a:xfrm>
              <a:prstGeom prst="rect">
                <a:avLst/>
              </a:prstGeom>
              <a:blipFill>
                <a:blip r:embed="rId6"/>
                <a:stretch>
                  <a:fillRect t="-5882" b="-2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34" name="Oval 2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39" name="Oval 1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54" name="Oval 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00632" y="1280790"/>
            <a:ext cx="123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 dirty="0"/>
              <a:t>Timer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49240" y="2229077"/>
                <a:ext cx="2932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- 2b + 6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240" y="2229077"/>
                <a:ext cx="2932853" cy="461665"/>
              </a:xfrm>
              <a:prstGeom prst="rect">
                <a:avLst/>
              </a:prstGeom>
              <a:blipFill>
                <a:blip r:embed="rId9"/>
                <a:stretch>
                  <a:fillRect l="-624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6763826C-980B-4A4F-A8FC-EC13939613BF}"/>
              </a:ext>
            </a:extLst>
          </p:cNvPr>
          <p:cNvSpPr txBox="1"/>
          <p:nvPr/>
        </p:nvSpPr>
        <p:spPr>
          <a:xfrm>
            <a:off x="0" y="484290"/>
            <a:ext cx="597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Multiple choice  </a:t>
            </a:r>
          </a:p>
        </p:txBody>
      </p:sp>
      <p:sp>
        <p:nvSpPr>
          <p:cNvPr id="67" name="Rounded Rectangle 1">
            <a:extLst>
              <a:ext uri="{FF2B5EF4-FFF2-40B4-BE49-F238E27FC236}">
                <a16:creationId xmlns:a16="http://schemas.microsoft.com/office/drawing/2014/main" id="{247B21EE-3DD2-4D84-9FDF-82D6F2C7D949}"/>
              </a:ext>
            </a:extLst>
          </p:cNvPr>
          <p:cNvSpPr/>
          <p:nvPr/>
        </p:nvSpPr>
        <p:spPr>
          <a:xfrm>
            <a:off x="3279297" y="453505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ounded Rectangle 12">
            <a:extLst>
              <a:ext uri="{FF2B5EF4-FFF2-40B4-BE49-F238E27FC236}">
                <a16:creationId xmlns:a16="http://schemas.microsoft.com/office/drawing/2014/main" id="{FE613123-3DED-484F-8407-D58757BAEE9C}"/>
              </a:ext>
            </a:extLst>
          </p:cNvPr>
          <p:cNvSpPr/>
          <p:nvPr/>
        </p:nvSpPr>
        <p:spPr>
          <a:xfrm>
            <a:off x="4738848" y="441944"/>
            <a:ext cx="1612587" cy="658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and subtract surds.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1627F-C4BB-4DB3-ADD6-3E88E60039AE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0556DFEE-4611-42DA-ADFF-2FB0F05B1AE3}"/>
              </a:ext>
            </a:extLst>
          </p:cNvPr>
          <p:cNvSpPr/>
          <p:nvPr/>
        </p:nvSpPr>
        <p:spPr>
          <a:xfrm>
            <a:off x="5971975" y="3363002"/>
            <a:ext cx="2020186" cy="83185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you’re done why would some students have chosen the other answers?</a:t>
            </a:r>
          </a:p>
        </p:txBody>
      </p:sp>
    </p:spTree>
    <p:extLst>
      <p:ext uri="{BB962C8B-B14F-4D97-AF65-F5344CB8AC3E}">
        <p14:creationId xmlns:p14="http://schemas.microsoft.com/office/powerpoint/2010/main" val="26958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6">
            <a:extLst>
              <a:ext uri="{FF2B5EF4-FFF2-40B4-BE49-F238E27FC236}">
                <a16:creationId xmlns:a16="http://schemas.microsoft.com/office/drawing/2014/main" id="{631B3614-DFD5-4123-AAEF-390B922D15EE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358117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CFDBE-BA23-405A-8ECD-ACB7941DB19B}"/>
              </a:ext>
            </a:extLst>
          </p:cNvPr>
          <p:cNvSpPr txBox="1"/>
          <p:nvPr/>
        </p:nvSpPr>
        <p:spPr>
          <a:xfrm>
            <a:off x="132907" y="1424763"/>
            <a:ext cx="6884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is the correct answer after we have simplified this expression?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25D55C-9FF0-4CA9-84B3-C957CDFBBEB3}"/>
                  </a:ext>
                </a:extLst>
              </p:cNvPr>
              <p:cNvSpPr txBox="1"/>
              <p:nvPr/>
            </p:nvSpPr>
            <p:spPr>
              <a:xfrm>
                <a:off x="754912" y="3434317"/>
                <a:ext cx="2455648" cy="40363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25D55C-9FF0-4CA9-84B3-C957CDFBB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2" y="3434317"/>
                <a:ext cx="2455648" cy="403637"/>
              </a:xfrm>
              <a:prstGeom prst="rect">
                <a:avLst/>
              </a:prstGeom>
              <a:blipFill>
                <a:blip r:embed="rId3"/>
                <a:stretch>
                  <a:fillRect t="-4348" b="-231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9F0950-EFE2-4505-A7E6-926DD53E162C}"/>
                  </a:ext>
                </a:extLst>
              </p:cNvPr>
              <p:cNvSpPr txBox="1"/>
              <p:nvPr/>
            </p:nvSpPr>
            <p:spPr>
              <a:xfrm>
                <a:off x="3575040" y="3384840"/>
                <a:ext cx="2410068" cy="40011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- 16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9F0950-EFE2-4505-A7E6-926DD53E1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040" y="3384840"/>
                <a:ext cx="2410068" cy="400110"/>
              </a:xfrm>
              <a:prstGeom prst="rect">
                <a:avLst/>
              </a:prstGeom>
              <a:blipFill>
                <a:blip r:embed="rId4"/>
                <a:stretch>
                  <a:fillRect t="-5882" b="-2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35295BD-827E-4F37-81CD-AF6FB6D58FE3}"/>
                  </a:ext>
                </a:extLst>
              </p:cNvPr>
              <p:cNvSpPr txBox="1"/>
              <p:nvPr/>
            </p:nvSpPr>
            <p:spPr>
              <a:xfrm>
                <a:off x="754912" y="4079833"/>
                <a:ext cx="2455648" cy="40363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35295BD-827E-4F37-81CD-AF6FB6D58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2" y="4079833"/>
                <a:ext cx="2455648" cy="403637"/>
              </a:xfrm>
              <a:prstGeom prst="rect">
                <a:avLst/>
              </a:prstGeom>
              <a:blipFill>
                <a:blip r:embed="rId5"/>
                <a:stretch>
                  <a:fillRect t="-4412" b="-2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890DE6-2054-4523-9D3B-C0E1E136273D}"/>
                  </a:ext>
                </a:extLst>
              </p:cNvPr>
              <p:cNvSpPr txBox="1"/>
              <p:nvPr/>
            </p:nvSpPr>
            <p:spPr>
              <a:xfrm>
                <a:off x="3561907" y="4079833"/>
                <a:ext cx="2410068" cy="40363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890DE6-2054-4523-9D3B-C0E1E1362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907" y="4079833"/>
                <a:ext cx="2410068" cy="403637"/>
              </a:xfrm>
              <a:prstGeom prst="rect">
                <a:avLst/>
              </a:prstGeom>
              <a:blipFill>
                <a:blip r:embed="rId6"/>
                <a:stretch>
                  <a:fillRect t="-4412" b="-2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26" name="Oval 2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34" name="Oval 2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39" name="Oval 1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53" name="Oval 4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54" name="Oval 3"/>
          <p:cNvSpPr>
            <a:spLocks noChangeArrowheads="1"/>
          </p:cNvSpPr>
          <p:nvPr/>
        </p:nvSpPr>
        <p:spPr bwMode="auto">
          <a:xfrm>
            <a:off x="7223996" y="168582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00632" y="1280790"/>
            <a:ext cx="123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 dirty="0"/>
              <a:t>Timer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662373" y="2249397"/>
                <a:ext cx="3322735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GB" sz="2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373" y="2249397"/>
                <a:ext cx="3322735" cy="465833"/>
              </a:xfrm>
              <a:prstGeom prst="rect">
                <a:avLst/>
              </a:prstGeom>
              <a:blipFill>
                <a:blip r:embed="rId9"/>
                <a:stretch>
                  <a:fillRect l="-55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88465E94-E63E-4EC5-B986-5FC0F820EC55}"/>
              </a:ext>
            </a:extLst>
          </p:cNvPr>
          <p:cNvSpPr txBox="1"/>
          <p:nvPr/>
        </p:nvSpPr>
        <p:spPr>
          <a:xfrm>
            <a:off x="0" y="453505"/>
            <a:ext cx="597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Multiple choice  </a:t>
            </a:r>
          </a:p>
        </p:txBody>
      </p:sp>
      <p:sp>
        <p:nvSpPr>
          <p:cNvPr id="67" name="Rounded Rectangle 1">
            <a:extLst>
              <a:ext uri="{FF2B5EF4-FFF2-40B4-BE49-F238E27FC236}">
                <a16:creationId xmlns:a16="http://schemas.microsoft.com/office/drawing/2014/main" id="{C7337B26-28F1-4B54-A59B-D575E2DB9E26}"/>
              </a:ext>
            </a:extLst>
          </p:cNvPr>
          <p:cNvSpPr/>
          <p:nvPr/>
        </p:nvSpPr>
        <p:spPr>
          <a:xfrm>
            <a:off x="3279297" y="453505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ounded Rectangle 12">
            <a:extLst>
              <a:ext uri="{FF2B5EF4-FFF2-40B4-BE49-F238E27FC236}">
                <a16:creationId xmlns:a16="http://schemas.microsoft.com/office/drawing/2014/main" id="{40B1171A-341A-45A0-97C4-DC963A9B1554}"/>
              </a:ext>
            </a:extLst>
          </p:cNvPr>
          <p:cNvSpPr/>
          <p:nvPr/>
        </p:nvSpPr>
        <p:spPr>
          <a:xfrm>
            <a:off x="4738848" y="441944"/>
            <a:ext cx="1612587" cy="658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and subtract surds.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96ADB-ECA2-4D17-A5BB-843CD167796E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24365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 animBg="1"/>
      <p:bldP spid="55" grpId="0" animBg="1"/>
      <p:bldP spid="5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6">
            <a:extLst>
              <a:ext uri="{FF2B5EF4-FFF2-40B4-BE49-F238E27FC236}">
                <a16:creationId xmlns:a16="http://schemas.microsoft.com/office/drawing/2014/main" id="{FFA1CC1F-603E-46DC-99BB-2B97C3BC3EB1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50132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17" name="Shape 184">
            <a:extLst>
              <a:ext uri="{FF2B5EF4-FFF2-40B4-BE49-F238E27FC236}">
                <a16:creationId xmlns:a16="http://schemas.microsoft.com/office/drawing/2014/main" id="{46ED4C04-4848-4C9F-B08B-E06E46AFA648}"/>
              </a:ext>
            </a:extLst>
          </p:cNvPr>
          <p:cNvSpPr txBox="1">
            <a:spLocks/>
          </p:cNvSpPr>
          <p:nvPr/>
        </p:nvSpPr>
        <p:spPr>
          <a:xfrm>
            <a:off x="35633" y="1085674"/>
            <a:ext cx="8091377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sz="3600" b="0" dirty="0">
                <a:solidFill>
                  <a:schemeClr val="bg1"/>
                </a:solidFill>
                <a:latin typeface="+mj-lt"/>
              </a:rPr>
              <a:t>Examples </a:t>
            </a:r>
            <a:br>
              <a:rPr lang="en-GB" sz="3600" u="sng" dirty="0">
                <a:solidFill>
                  <a:schemeClr val="tx1"/>
                </a:solidFill>
              </a:rPr>
            </a:br>
            <a:br>
              <a:rPr lang="en-GB" sz="3600" u="sng" dirty="0">
                <a:solidFill>
                  <a:schemeClr val="tx1"/>
                </a:solidFill>
              </a:rPr>
            </a:b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" y="1586871"/>
            <a:ext cx="293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+ 3a = 5a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311073"/>
            <a:ext cx="570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and subtracting surds works the same as algebra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960" y="2048536"/>
                <a:ext cx="2932853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" y="2048536"/>
                <a:ext cx="2932853" cy="513602"/>
              </a:xfrm>
              <a:prstGeom prst="rect">
                <a:avLst/>
              </a:prstGeom>
              <a:blipFill>
                <a:blip r:embed="rId4"/>
                <a:stretch>
                  <a:fillRect l="-3119" t="-2381" b="-23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0960" y="3023803"/>
            <a:ext cx="293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7b – 6b =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960" y="3433531"/>
                <a:ext cx="2932853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" y="3433531"/>
                <a:ext cx="2932853" cy="513602"/>
              </a:xfrm>
              <a:prstGeom prst="rect">
                <a:avLst/>
              </a:prstGeom>
              <a:blipFill>
                <a:blip r:embed="rId5"/>
                <a:stretch>
                  <a:fillRect l="-3119" t="-119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434080" y="1557842"/>
            <a:ext cx="570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like algebra we can’t add and subtract different surds.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91653" y="1890704"/>
            <a:ext cx="293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 + 5b = 4a + 5b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91653" y="2352369"/>
                <a:ext cx="3579707" cy="50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653" y="2352369"/>
                <a:ext cx="3579707" cy="500202"/>
              </a:xfrm>
              <a:prstGeom prst="rect">
                <a:avLst/>
              </a:prstGeom>
              <a:blipFill>
                <a:blip r:embed="rId6"/>
                <a:stretch>
                  <a:fillRect l="-2726" t="-1220" b="-28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491653" y="3292500"/>
            <a:ext cx="430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8a - 5b + 3a = 11a - 5b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91653" y="3693892"/>
                <a:ext cx="4649893" cy="50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653" y="3693892"/>
                <a:ext cx="4649893" cy="500202"/>
              </a:xfrm>
              <a:prstGeom prst="rect">
                <a:avLst/>
              </a:prstGeom>
              <a:blipFill>
                <a:blip r:embed="rId7"/>
                <a:stretch>
                  <a:fillRect l="-2097" t="-1220" b="-28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57492" y="4356861"/>
                <a:ext cx="4467014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𝑅𝑢𝑙𝑒</m:t>
                      </m:r>
                      <m:r>
                        <a:rPr lang="en-GB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rad>
                      <m:r>
                        <a:rPr lang="en-GB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rad>
                      <m:r>
                        <a:rPr lang="en-GB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492" y="4356861"/>
                <a:ext cx="4467014" cy="465769"/>
              </a:xfrm>
              <a:prstGeom prst="rect">
                <a:avLst/>
              </a:prstGeom>
              <a:blipFill>
                <a:blip r:embed="rId8"/>
                <a:stretch>
                  <a:fillRect l="-409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3FC7DBD6-23C5-4820-A0D9-E8886C65688A}"/>
              </a:ext>
            </a:extLst>
          </p:cNvPr>
          <p:cNvSpPr/>
          <p:nvPr/>
        </p:nvSpPr>
        <p:spPr>
          <a:xfrm>
            <a:off x="1813151" y="2080515"/>
            <a:ext cx="783575" cy="3965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0B56FD-5061-4074-AF7D-8762892F246B}"/>
              </a:ext>
            </a:extLst>
          </p:cNvPr>
          <p:cNvSpPr/>
          <p:nvPr/>
        </p:nvSpPr>
        <p:spPr>
          <a:xfrm>
            <a:off x="1723404" y="3460736"/>
            <a:ext cx="783575" cy="3965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8B79FF-244F-41F8-A5EA-F7B340DF7E1B}"/>
              </a:ext>
            </a:extLst>
          </p:cNvPr>
          <p:cNvSpPr/>
          <p:nvPr/>
        </p:nvSpPr>
        <p:spPr>
          <a:xfrm>
            <a:off x="5281506" y="2390672"/>
            <a:ext cx="1439334" cy="3965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835BC9-D3BF-4F47-9DCD-E3C0236C4D13}"/>
              </a:ext>
            </a:extLst>
          </p:cNvPr>
          <p:cNvSpPr/>
          <p:nvPr/>
        </p:nvSpPr>
        <p:spPr>
          <a:xfrm>
            <a:off x="5865233" y="3745734"/>
            <a:ext cx="1439334" cy="39651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9BB17154-8E5A-4899-891E-75C91D24CC2C}"/>
              </a:ext>
            </a:extLst>
          </p:cNvPr>
          <p:cNvSpPr/>
          <p:nvPr/>
        </p:nvSpPr>
        <p:spPr>
          <a:xfrm>
            <a:off x="3279297" y="453505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12">
            <a:extLst>
              <a:ext uri="{FF2B5EF4-FFF2-40B4-BE49-F238E27FC236}">
                <a16:creationId xmlns:a16="http://schemas.microsoft.com/office/drawing/2014/main" id="{0DF171E4-4962-4311-9DFF-9522974F23E8}"/>
              </a:ext>
            </a:extLst>
          </p:cNvPr>
          <p:cNvSpPr/>
          <p:nvPr/>
        </p:nvSpPr>
        <p:spPr>
          <a:xfrm>
            <a:off x="4738848" y="441944"/>
            <a:ext cx="1612587" cy="658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and subtract surds.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409E9-B972-4BA2-80F8-2AFE3D97C095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34024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6">
            <a:extLst>
              <a:ext uri="{FF2B5EF4-FFF2-40B4-BE49-F238E27FC236}">
                <a16:creationId xmlns:a16="http://schemas.microsoft.com/office/drawing/2014/main" id="{FFA1CC1F-603E-46DC-99BB-2B97C3BC3EB1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50132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9" name="Shape 184">
            <a:extLst>
              <a:ext uri="{FF2B5EF4-FFF2-40B4-BE49-F238E27FC236}">
                <a16:creationId xmlns:a16="http://schemas.microsoft.com/office/drawing/2014/main" id="{46ED4C04-4848-4C9F-B08B-E06E46AFA648}"/>
              </a:ext>
            </a:extLst>
          </p:cNvPr>
          <p:cNvSpPr txBox="1">
            <a:spLocks/>
          </p:cNvSpPr>
          <p:nvPr/>
        </p:nvSpPr>
        <p:spPr>
          <a:xfrm>
            <a:off x="0" y="1235040"/>
            <a:ext cx="8091377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sz="4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</a:t>
            </a:r>
            <a:br>
              <a:rPr lang="en-GB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87" y="1417557"/>
            <a:ext cx="475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three expressions below without a calculator: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728" y="1645155"/>
                <a:ext cx="1636643" cy="1326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GB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28" y="1645155"/>
                <a:ext cx="1636643" cy="1326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8899" y="1643136"/>
                <a:ext cx="1636643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</m:oMath>
                  </m:oMathPara>
                </a14:m>
                <a:endParaRPr lang="en-GB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899" y="1643136"/>
                <a:ext cx="1636643" cy="1330749"/>
              </a:xfrm>
              <a:prstGeom prst="rect">
                <a:avLst/>
              </a:prstGeom>
              <a:blipFill>
                <a:blip r:embed="rId5"/>
                <a:stretch>
                  <a:fillRect r="-4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84442" y="1635151"/>
                <a:ext cx="1636643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</m:oMath>
                  </m:oMathPara>
                </a14:m>
                <a:endParaRPr lang="en-GB" sz="7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42" y="1635151"/>
                <a:ext cx="1636643" cy="13307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8800" y="2965900"/>
                <a:ext cx="1530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±2</m:t>
                      </m:r>
                    </m:oMath>
                  </m:oMathPara>
                </a14:m>
                <a:endParaRPr lang="en-GB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00" y="2965900"/>
                <a:ext cx="1530626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73883" y="2953517"/>
                <a:ext cx="1530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±4</m:t>
                      </m:r>
                    </m:oMath>
                  </m:oMathPara>
                </a14:m>
                <a:endParaRPr lang="en-GB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883" y="2953517"/>
                <a:ext cx="15306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17470" y="2867958"/>
                <a:ext cx="394252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GB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2.82842712</m:t>
                      </m:r>
                    </m:oMath>
                  </m:oMathPara>
                </a14:m>
                <a:endParaRPr lang="en-GB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Rather than write the long decimal and for accuracy, we keep it in its original form. </a:t>
                </a:r>
              </a:p>
              <a:p>
                <a:r>
                  <a:rPr lang="en-GB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are called surds.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470" y="2867958"/>
                <a:ext cx="3942521" cy="1754326"/>
              </a:xfrm>
              <a:prstGeom prst="rect">
                <a:avLst/>
              </a:prstGeom>
              <a:blipFill>
                <a:blip r:embed="rId9"/>
                <a:stretch>
                  <a:fillRect l="-12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Related image">
            <a:extLst>
              <a:ext uri="{FF2B5EF4-FFF2-40B4-BE49-F238E27FC236}">
                <a16:creationId xmlns:a16="http://schemas.microsoft.com/office/drawing/2014/main" id="{0E121CEB-AE67-4E48-A6A8-01480979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95" y="1194612"/>
            <a:ext cx="983246" cy="90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0F477A5D-F9F2-45D6-AF2B-A747A2118BD9}"/>
              </a:ext>
            </a:extLst>
          </p:cNvPr>
          <p:cNvSpPr/>
          <p:nvPr/>
        </p:nvSpPr>
        <p:spPr>
          <a:xfrm>
            <a:off x="3308711" y="427090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F285F2E6-AB6B-443E-B948-33E61C6845FA}"/>
              </a:ext>
            </a:extLst>
          </p:cNvPr>
          <p:cNvSpPr/>
          <p:nvPr/>
        </p:nvSpPr>
        <p:spPr>
          <a:xfrm>
            <a:off x="4762349" y="427090"/>
            <a:ext cx="1497660" cy="658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 surd is.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385B5-06D3-4FE0-90FE-F924B2C7EF71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22807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B87997-51D7-4830-8454-395D112BEAFA}"/>
              </a:ext>
            </a:extLst>
          </p:cNvPr>
          <p:cNvSpPr/>
          <p:nvPr/>
        </p:nvSpPr>
        <p:spPr>
          <a:xfrm>
            <a:off x="949267" y="1698421"/>
            <a:ext cx="2259306" cy="16504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570BEC-14F1-42C2-ADBA-4E56D2259F2A}"/>
              </a:ext>
            </a:extLst>
          </p:cNvPr>
          <p:cNvSpPr/>
          <p:nvPr/>
        </p:nvSpPr>
        <p:spPr>
          <a:xfrm>
            <a:off x="949476" y="3406321"/>
            <a:ext cx="2259306" cy="1650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99271-33FC-4820-82D4-74E5AC82AC57}"/>
              </a:ext>
            </a:extLst>
          </p:cNvPr>
          <p:cNvSpPr/>
          <p:nvPr/>
        </p:nvSpPr>
        <p:spPr>
          <a:xfrm>
            <a:off x="4255763" y="1712411"/>
            <a:ext cx="2645308" cy="1650497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01CCB0-9B8B-4917-B0CA-1FACBAA2FBED}"/>
              </a:ext>
            </a:extLst>
          </p:cNvPr>
          <p:cNvSpPr/>
          <p:nvPr/>
        </p:nvSpPr>
        <p:spPr>
          <a:xfrm>
            <a:off x="4255764" y="3432992"/>
            <a:ext cx="2645308" cy="165049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64C8E-6415-441E-A8AF-19B6AD1C707D}"/>
              </a:ext>
            </a:extLst>
          </p:cNvPr>
          <p:cNvSpPr/>
          <p:nvPr/>
        </p:nvSpPr>
        <p:spPr>
          <a:xfrm>
            <a:off x="0" y="477333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Quick fire questions</a:t>
            </a:r>
            <a:endParaRPr lang="en-GB" sz="2400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F6288D67-0188-4F6D-935E-0295B58A8471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3913093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pic>
        <p:nvPicPr>
          <p:cNvPr id="9" name="Picture 2" descr="Image result for 1">
            <a:extLst>
              <a:ext uri="{FF2B5EF4-FFF2-40B4-BE49-F238E27FC236}">
                <a16:creationId xmlns:a16="http://schemas.microsoft.com/office/drawing/2014/main" id="{212A3018-C314-4205-A6C4-F25314A71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" y="2114235"/>
            <a:ext cx="627431" cy="61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2">
            <a:extLst>
              <a:ext uri="{FF2B5EF4-FFF2-40B4-BE49-F238E27FC236}">
                <a16:creationId xmlns:a16="http://schemas.microsoft.com/office/drawing/2014/main" id="{CCB071B1-5FC0-40B5-90B8-49B161A3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4" y="3999481"/>
            <a:ext cx="627431" cy="61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3">
            <a:extLst>
              <a:ext uri="{FF2B5EF4-FFF2-40B4-BE49-F238E27FC236}">
                <a16:creationId xmlns:a16="http://schemas.microsoft.com/office/drawing/2014/main" id="{81C4319D-F81B-49F1-8D37-105D7170C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66" y="2300041"/>
            <a:ext cx="627431" cy="6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4">
            <a:extLst>
              <a:ext uri="{FF2B5EF4-FFF2-40B4-BE49-F238E27FC236}">
                <a16:creationId xmlns:a16="http://schemas.microsoft.com/office/drawing/2014/main" id="{54766BB5-A423-473E-9D87-3F171269B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68" y="4111247"/>
            <a:ext cx="599529" cy="61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MS900074799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218870" y="2455759"/>
            <a:ext cx="135823" cy="13582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7660808" y="1663671"/>
            <a:ext cx="1140154" cy="1056339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7660808" y="1663671"/>
            <a:ext cx="1140154" cy="1056339"/>
          </a:xfrm>
          <a:prstGeom prst="ellipse">
            <a:avLst/>
          </a:prstGeom>
          <a:solidFill>
            <a:srgbClr val="33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7977" y="2010898"/>
            <a:ext cx="1467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3 minutes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6752" y="1310853"/>
            <a:ext cx="73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600FFD-EC6B-43FA-B4E3-BC740FF7ECF9}"/>
                  </a:ext>
                </a:extLst>
              </p:cNvPr>
              <p:cNvSpPr txBox="1"/>
              <p:nvPr/>
            </p:nvSpPr>
            <p:spPr>
              <a:xfrm>
                <a:off x="1485437" y="1932101"/>
                <a:ext cx="1098442" cy="364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600FFD-EC6B-43FA-B4E3-BC740FF7E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437" y="1932101"/>
                <a:ext cx="1098442" cy="3642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221D5F-A134-4F2A-8F38-4BA8B9840428}"/>
                  </a:ext>
                </a:extLst>
              </p:cNvPr>
              <p:cNvSpPr txBox="1"/>
              <p:nvPr/>
            </p:nvSpPr>
            <p:spPr>
              <a:xfrm>
                <a:off x="1738803" y="2479489"/>
                <a:ext cx="604781" cy="364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1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221D5F-A134-4F2A-8F38-4BA8B9840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803" y="2479489"/>
                <a:ext cx="604781" cy="3642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0A2BEA-E0D9-4C5E-BE3E-B33175704D4C}"/>
                  </a:ext>
                </a:extLst>
              </p:cNvPr>
              <p:cNvSpPr txBox="1"/>
              <p:nvPr/>
            </p:nvSpPr>
            <p:spPr>
              <a:xfrm>
                <a:off x="1485437" y="3575816"/>
                <a:ext cx="1212255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0A2BEA-E0D9-4C5E-BE3E-B33175704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437" y="3575816"/>
                <a:ext cx="1212255" cy="3617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DE1F36-7DEB-4C55-9410-F7B3E2820832}"/>
                  </a:ext>
                </a:extLst>
              </p:cNvPr>
              <p:cNvSpPr txBox="1"/>
              <p:nvPr/>
            </p:nvSpPr>
            <p:spPr>
              <a:xfrm>
                <a:off x="1738803" y="4123204"/>
                <a:ext cx="60478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DE1F36-7DEB-4C55-9410-F7B3E2820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803" y="4123204"/>
                <a:ext cx="604781" cy="3617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7677E9-A2EA-4F18-86E2-167260F29426}"/>
                  </a:ext>
                </a:extLst>
              </p:cNvPr>
              <p:cNvSpPr txBox="1"/>
              <p:nvPr/>
            </p:nvSpPr>
            <p:spPr>
              <a:xfrm>
                <a:off x="4851713" y="1931786"/>
                <a:ext cx="1750800" cy="364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7677E9-A2EA-4F18-86E2-167260F29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713" y="1931786"/>
                <a:ext cx="1750800" cy="3642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962B14-6612-44BD-BC5A-9C67A4E36244}"/>
                  </a:ext>
                </a:extLst>
              </p:cNvPr>
              <p:cNvSpPr txBox="1"/>
              <p:nvPr/>
            </p:nvSpPr>
            <p:spPr>
              <a:xfrm>
                <a:off x="5413689" y="2491747"/>
                <a:ext cx="490968" cy="364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1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962B14-6612-44BD-BC5A-9C67A4E36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689" y="2491747"/>
                <a:ext cx="490968" cy="3642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ABDCC3-8AB0-431D-849E-400DB8986B35}"/>
                  </a:ext>
                </a:extLst>
              </p:cNvPr>
              <p:cNvSpPr txBox="1"/>
              <p:nvPr/>
            </p:nvSpPr>
            <p:spPr>
              <a:xfrm>
                <a:off x="4255763" y="3582283"/>
                <a:ext cx="2699585" cy="362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−4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ABDCC3-8AB0-431D-849E-400DB8986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63" y="3582283"/>
                <a:ext cx="2699585" cy="3626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3BB637-CC70-413B-A8FC-09AAFA0BEE14}"/>
                  </a:ext>
                </a:extLst>
              </p:cNvPr>
              <p:cNvSpPr txBox="1"/>
              <p:nvPr/>
            </p:nvSpPr>
            <p:spPr>
              <a:xfrm>
                <a:off x="5007236" y="4094174"/>
                <a:ext cx="1439753" cy="362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−7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GB" sz="1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3BB637-CC70-413B-A8FC-09AAFA0BE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236" y="4094174"/>
                <a:ext cx="1439753" cy="3626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E9451AE9-244E-4738-AECA-8B9A13AC15EF}"/>
              </a:ext>
            </a:extLst>
          </p:cNvPr>
          <p:cNvSpPr/>
          <p:nvPr/>
        </p:nvSpPr>
        <p:spPr>
          <a:xfrm>
            <a:off x="3279297" y="453505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DB079EFD-407B-415D-BACC-2A4C6BFF6B72}"/>
              </a:ext>
            </a:extLst>
          </p:cNvPr>
          <p:cNvSpPr/>
          <p:nvPr/>
        </p:nvSpPr>
        <p:spPr>
          <a:xfrm>
            <a:off x="4738848" y="441944"/>
            <a:ext cx="1612587" cy="658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and subtract surds.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C6A46F2-FD10-4DDC-A5E6-C3526F6393D1}"/>
              </a:ext>
            </a:extLst>
          </p:cNvPr>
          <p:cNvSpPr/>
          <p:nvPr/>
        </p:nvSpPr>
        <p:spPr>
          <a:xfrm>
            <a:off x="1738803" y="2559540"/>
            <a:ext cx="435615" cy="28421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3E74121-B349-403E-8A08-499FDFF8911C}"/>
              </a:ext>
            </a:extLst>
          </p:cNvPr>
          <p:cNvSpPr/>
          <p:nvPr/>
        </p:nvSpPr>
        <p:spPr>
          <a:xfrm>
            <a:off x="1789564" y="4200754"/>
            <a:ext cx="435615" cy="28421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14EF81-09F6-4560-81D6-61293AEC100A}"/>
              </a:ext>
            </a:extLst>
          </p:cNvPr>
          <p:cNvSpPr/>
          <p:nvPr/>
        </p:nvSpPr>
        <p:spPr>
          <a:xfrm>
            <a:off x="5441365" y="2514840"/>
            <a:ext cx="435615" cy="28421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5A1B9D-A5B3-42E2-AA41-2CF87A33B485}"/>
              </a:ext>
            </a:extLst>
          </p:cNvPr>
          <p:cNvSpPr/>
          <p:nvPr/>
        </p:nvSpPr>
        <p:spPr>
          <a:xfrm>
            <a:off x="5005750" y="4116132"/>
            <a:ext cx="1345685" cy="34064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BEFAC-B7E3-40E6-9719-E3C6CBED8DA5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13856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4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A64C8E-6415-441E-A8AF-19B6AD1C707D}"/>
              </a:ext>
            </a:extLst>
          </p:cNvPr>
          <p:cNvSpPr/>
          <p:nvPr/>
        </p:nvSpPr>
        <p:spPr>
          <a:xfrm>
            <a:off x="-17170" y="-112286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Plenary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0854" y="2048620"/>
                <a:ext cx="4134679" cy="2137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  <m:r>
                      <a:rPr lang="en-GB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sz="180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800" b="0" i="0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endParaRPr lang="en-GB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arenR"/>
                </a:pPr>
                <a:endParaRPr lang="en-GB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Simplify  </a:t>
                </a:r>
                <a:r>
                  <a:rPr lang="en-GB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GB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endParaRPr lang="en-GB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arenR"/>
                </a:pPr>
                <a:endParaRPr lang="en-GB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Simplify  </a:t>
                </a:r>
                <a:r>
                  <a:rPr lang="en-GB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arenR"/>
                </a:pPr>
                <a:endParaRPr lang="en-GB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Simplify  </a:t>
                </a:r>
                <a:r>
                  <a:rPr lang="en-GB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GB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GB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4" y="2048620"/>
                <a:ext cx="4134679" cy="2137124"/>
              </a:xfrm>
              <a:prstGeom prst="rect">
                <a:avLst/>
              </a:prstGeom>
              <a:blipFill>
                <a:blip r:embed="rId2"/>
                <a:stretch>
                  <a:fillRect l="-1032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926785" y="2101629"/>
            <a:ext cx="1967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17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6785" y="2658206"/>
                <a:ext cx="1967948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785" y="2658206"/>
                <a:ext cx="1967948" cy="333168"/>
              </a:xfrm>
              <a:prstGeom prst="rect">
                <a:avLst/>
              </a:prstGeom>
              <a:blipFill>
                <a:blip r:embed="rId5"/>
                <a:stretch>
                  <a:fillRect l="-929"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26785" y="3240174"/>
                <a:ext cx="1967948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785" y="3240174"/>
                <a:ext cx="1967948" cy="333168"/>
              </a:xfrm>
              <a:prstGeom prst="rect">
                <a:avLst/>
              </a:prstGeom>
              <a:blipFill>
                <a:blip r:embed="rId6"/>
                <a:stretch>
                  <a:fillRect l="-929" b="-18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26785" y="3796751"/>
                <a:ext cx="1967948" cy="33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785" y="3796751"/>
                <a:ext cx="1967948" cy="338041"/>
              </a:xfrm>
              <a:prstGeom prst="rect">
                <a:avLst/>
              </a:prstGeom>
              <a:blipFill>
                <a:blip r:embed="rId7"/>
                <a:stretch>
                  <a:fillRect l="-929" b="-1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ate Placeholder 6">
            <a:extLst>
              <a:ext uri="{FF2B5EF4-FFF2-40B4-BE49-F238E27FC236}">
                <a16:creationId xmlns:a16="http://schemas.microsoft.com/office/drawing/2014/main" id="{D1FDBA38-FE69-4F8A-BEA3-BBF036898F30}"/>
              </a:ext>
            </a:extLst>
          </p:cNvPr>
          <p:cNvSpPr txBox="1">
            <a:spLocks/>
          </p:cNvSpPr>
          <p:nvPr/>
        </p:nvSpPr>
        <p:spPr>
          <a:xfrm>
            <a:off x="6689035" y="0"/>
            <a:ext cx="3806456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2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200" u="sng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B6381-42AE-4FF5-9253-B0108D198D8D}"/>
              </a:ext>
            </a:extLst>
          </p:cNvPr>
          <p:cNvSpPr txBox="1"/>
          <p:nvPr/>
        </p:nvSpPr>
        <p:spPr>
          <a:xfrm>
            <a:off x="262890" y="155448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Exit questions</a:t>
            </a: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42CF6EE7-D339-47FD-9FE0-B14D1DFEE81E}"/>
              </a:ext>
            </a:extLst>
          </p:cNvPr>
          <p:cNvSpPr/>
          <p:nvPr/>
        </p:nvSpPr>
        <p:spPr>
          <a:xfrm>
            <a:off x="63944" y="448147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WALT: 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9EF3F905-A674-4856-B486-B92E55932B9F}"/>
              </a:ext>
            </a:extLst>
          </p:cNvPr>
          <p:cNvSpPr/>
          <p:nvPr/>
        </p:nvSpPr>
        <p:spPr>
          <a:xfrm>
            <a:off x="1535644" y="448139"/>
            <a:ext cx="1497660" cy="658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WILF: </a:t>
            </a:r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 surd is.</a:t>
            </a: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525F5229-ADBF-4558-A1B4-E7578CF80CE8}"/>
              </a:ext>
            </a:extLst>
          </p:cNvPr>
          <p:cNvSpPr/>
          <p:nvPr/>
        </p:nvSpPr>
        <p:spPr>
          <a:xfrm>
            <a:off x="3079782" y="443190"/>
            <a:ext cx="1612588" cy="6586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WILF: </a:t>
            </a:r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why we leave a number in surds form.</a:t>
            </a:r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79451EC1-EF4E-4F23-8AD6-0FD9CBFB6809}"/>
              </a:ext>
            </a:extLst>
          </p:cNvPr>
          <p:cNvSpPr/>
          <p:nvPr/>
        </p:nvSpPr>
        <p:spPr>
          <a:xfrm>
            <a:off x="4738848" y="441944"/>
            <a:ext cx="1612587" cy="658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WILF: </a:t>
            </a:r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and subtract surds.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D9DF96-9E37-4720-9AAD-E33B7B322C9D}"/>
              </a:ext>
            </a:extLst>
          </p:cNvPr>
          <p:cNvSpPr/>
          <p:nvPr/>
        </p:nvSpPr>
        <p:spPr>
          <a:xfrm>
            <a:off x="3926785" y="2120178"/>
            <a:ext cx="435615" cy="28421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11317E-A828-4F86-94D0-C6736FFC8A73}"/>
              </a:ext>
            </a:extLst>
          </p:cNvPr>
          <p:cNvSpPr/>
          <p:nvPr/>
        </p:nvSpPr>
        <p:spPr>
          <a:xfrm>
            <a:off x="3926785" y="2706240"/>
            <a:ext cx="565205" cy="28421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A82B76-E2E4-4B82-8F45-A0ABDB145A78}"/>
              </a:ext>
            </a:extLst>
          </p:cNvPr>
          <p:cNvSpPr/>
          <p:nvPr/>
        </p:nvSpPr>
        <p:spPr>
          <a:xfrm>
            <a:off x="4006795" y="3245616"/>
            <a:ext cx="565205" cy="28421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0DDFC9-9E17-458F-9B81-43F0C6CC225A}"/>
              </a:ext>
            </a:extLst>
          </p:cNvPr>
          <p:cNvSpPr/>
          <p:nvPr/>
        </p:nvSpPr>
        <p:spPr>
          <a:xfrm>
            <a:off x="3949645" y="3838785"/>
            <a:ext cx="1136705" cy="28421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4E8E1-1378-4B46-9ACA-BCA0BFB32442}"/>
              </a:ext>
            </a:extLst>
          </p:cNvPr>
          <p:cNvSpPr txBox="1"/>
          <p:nvPr/>
        </p:nvSpPr>
        <p:spPr>
          <a:xfrm>
            <a:off x="7309736" y="275424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9878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2A5802-124D-4F28-ADCD-704CE6A23D5A}"/>
              </a:ext>
            </a:extLst>
          </p:cNvPr>
          <p:cNvSpPr txBox="1"/>
          <p:nvPr/>
        </p:nvSpPr>
        <p:spPr>
          <a:xfrm>
            <a:off x="0" y="-79048"/>
            <a:ext cx="451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Reflection 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987CF950-8FB9-4815-9C02-F5235F1F477E}"/>
              </a:ext>
            </a:extLst>
          </p:cNvPr>
          <p:cNvSpPr txBox="1">
            <a:spLocks/>
          </p:cNvSpPr>
          <p:nvPr/>
        </p:nvSpPr>
        <p:spPr>
          <a:xfrm>
            <a:off x="6689035" y="0"/>
            <a:ext cx="3806456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2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200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A5CF5-5E8F-47CF-B268-35413E9BB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148693"/>
              </p:ext>
            </p:extLst>
          </p:nvPr>
        </p:nvGraphicFramePr>
        <p:xfrm>
          <a:off x="233915" y="1857562"/>
          <a:ext cx="8224286" cy="2001520"/>
        </p:xfrm>
        <a:graphic>
          <a:graphicData uri="http://schemas.openxmlformats.org/drawingml/2006/table">
            <a:tbl>
              <a:tblPr firstRow="1" bandRow="1">
                <a:tableStyleId>{AE1439FB-A2E3-4711-B5A8-D7D4E7AB2AEE}</a:tableStyleId>
              </a:tblPr>
              <a:tblGrid>
                <a:gridCol w="4112143">
                  <a:extLst>
                    <a:ext uri="{9D8B030D-6E8A-4147-A177-3AD203B41FA5}">
                      <a16:colId xmlns:a16="http://schemas.microsoft.com/office/drawing/2014/main" val="3485716363"/>
                    </a:ext>
                  </a:extLst>
                </a:gridCol>
                <a:gridCol w="4112143">
                  <a:extLst>
                    <a:ext uri="{9D8B030D-6E8A-4147-A177-3AD203B41FA5}">
                      <a16:colId xmlns:a16="http://schemas.microsoft.com/office/drawing/2014/main" val="294015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Rank yourself out of five on your confidence in these areas. Five being 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42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 – Do you know the facts?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985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 – How well do you understand the topic?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98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 – Do you have the skills to answer questions?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005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 – Could you explain it to the class?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83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631840-6384-4BF5-8BD7-48A30D1ECC5C}"/>
              </a:ext>
            </a:extLst>
          </p:cNvPr>
          <p:cNvSpPr txBox="1"/>
          <p:nvPr/>
        </p:nvSpPr>
        <p:spPr>
          <a:xfrm>
            <a:off x="2070846" y="1411941"/>
            <a:ext cx="4074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Complete a FUSE on todays lesson</a:t>
            </a: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C2666F95-B62A-4DC9-9283-1AB73417D350}"/>
              </a:ext>
            </a:extLst>
          </p:cNvPr>
          <p:cNvSpPr/>
          <p:nvPr/>
        </p:nvSpPr>
        <p:spPr>
          <a:xfrm>
            <a:off x="63944" y="448147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WALT: 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BD4A1932-84D3-4160-92B1-AE9BE8C3041E}"/>
              </a:ext>
            </a:extLst>
          </p:cNvPr>
          <p:cNvSpPr/>
          <p:nvPr/>
        </p:nvSpPr>
        <p:spPr>
          <a:xfrm>
            <a:off x="1535644" y="448139"/>
            <a:ext cx="1497660" cy="658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WILF: </a:t>
            </a:r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 surd is.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E851F121-103B-4A5B-AB3B-14524BDDE755}"/>
              </a:ext>
            </a:extLst>
          </p:cNvPr>
          <p:cNvSpPr/>
          <p:nvPr/>
        </p:nvSpPr>
        <p:spPr>
          <a:xfrm>
            <a:off x="3079782" y="443190"/>
            <a:ext cx="1612588" cy="6586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WILF: </a:t>
            </a:r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why we leave a number in surds form.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AAB794A2-A871-48B1-8E90-B6C675D92CA1}"/>
              </a:ext>
            </a:extLst>
          </p:cNvPr>
          <p:cNvSpPr/>
          <p:nvPr/>
        </p:nvSpPr>
        <p:spPr>
          <a:xfrm>
            <a:off x="4738848" y="441944"/>
            <a:ext cx="1612587" cy="658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WILF: </a:t>
            </a:r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and subtract surds.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45A2F-6D1B-45F2-8946-B2ABE6928080}"/>
              </a:ext>
            </a:extLst>
          </p:cNvPr>
          <p:cNvSpPr txBox="1"/>
          <p:nvPr/>
        </p:nvSpPr>
        <p:spPr>
          <a:xfrm>
            <a:off x="7309736" y="303945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284519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6">
            <a:extLst>
              <a:ext uri="{FF2B5EF4-FFF2-40B4-BE49-F238E27FC236}">
                <a16:creationId xmlns:a16="http://schemas.microsoft.com/office/drawing/2014/main" id="{FFA1CC1F-603E-46DC-99BB-2B97C3BC3EB1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50132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9" name="Shape 184">
            <a:extLst>
              <a:ext uri="{FF2B5EF4-FFF2-40B4-BE49-F238E27FC236}">
                <a16:creationId xmlns:a16="http://schemas.microsoft.com/office/drawing/2014/main" id="{46ED4C04-4848-4C9F-B08B-E06E46AFA648}"/>
              </a:ext>
            </a:extLst>
          </p:cNvPr>
          <p:cNvSpPr txBox="1">
            <a:spLocks/>
          </p:cNvSpPr>
          <p:nvPr/>
        </p:nvSpPr>
        <p:spPr>
          <a:xfrm>
            <a:off x="0" y="1161620"/>
            <a:ext cx="8091377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sz="4000" b="0" dirty="0">
                <a:solidFill>
                  <a:schemeClr val="bg1"/>
                </a:solidFill>
                <a:latin typeface="+mj-lt"/>
              </a:rPr>
              <a:t>Surds</a:t>
            </a:r>
            <a:br>
              <a:rPr lang="en-GB" sz="4000" u="sng" dirty="0">
                <a:solidFill>
                  <a:schemeClr val="tx1"/>
                </a:solidFill>
              </a:rPr>
            </a:br>
            <a:br>
              <a:rPr lang="en-GB" sz="4000" u="sng" dirty="0">
                <a:solidFill>
                  <a:schemeClr val="tx1"/>
                </a:solidFill>
              </a:rPr>
            </a:br>
            <a:endParaRPr lang="en-GB" sz="4000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629" y="1435095"/>
                <a:ext cx="1636643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9" y="1435095"/>
                <a:ext cx="1636643" cy="1330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8750" y="3411725"/>
                <a:ext cx="1636643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50" y="3411725"/>
                <a:ext cx="1636643" cy="13307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34353" y="2735066"/>
                <a:ext cx="1636643" cy="135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ra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353" y="2735066"/>
                <a:ext cx="1636643" cy="1353319"/>
              </a:xfrm>
              <a:prstGeom prst="rect">
                <a:avLst/>
              </a:prstGeom>
              <a:blipFill>
                <a:blip r:embed="rId6"/>
                <a:stretch>
                  <a:fillRect r="-4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004907" y="2577225"/>
            <a:ext cx="4294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Surds are irrational numbers that can't be represented accurately as a fraction or recurring decimal, so they are left as a square root.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21435" y="1402739"/>
                <a:ext cx="1636643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101</m:t>
                          </m:r>
                        </m:e>
                      </m:ra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435" y="1402739"/>
                <a:ext cx="1636643" cy="1330749"/>
              </a:xfrm>
              <a:prstGeom prst="rect">
                <a:avLst/>
              </a:prstGeom>
              <a:blipFill>
                <a:blip r:embed="rId7"/>
                <a:stretch>
                  <a:fillRect r="-35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34352" y="1402738"/>
                <a:ext cx="1636643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352" y="1402738"/>
                <a:ext cx="1636643" cy="1330749"/>
              </a:xfrm>
              <a:prstGeom prst="rect">
                <a:avLst/>
              </a:prstGeom>
              <a:blipFill>
                <a:blip r:embed="rId8"/>
                <a:stretch>
                  <a:fillRect r="-4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51309" y="3537293"/>
                <a:ext cx="1636643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309" y="3537293"/>
                <a:ext cx="1636643" cy="1330749"/>
              </a:xfrm>
              <a:prstGeom prst="rect">
                <a:avLst/>
              </a:prstGeom>
              <a:blipFill>
                <a:blip r:embed="rId9"/>
                <a:stretch>
                  <a:fillRect r="-4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48DECC46-54EB-4FDE-9111-F2A83BAD53A6}"/>
              </a:ext>
            </a:extLst>
          </p:cNvPr>
          <p:cNvSpPr/>
          <p:nvPr/>
        </p:nvSpPr>
        <p:spPr>
          <a:xfrm>
            <a:off x="3308711" y="427090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DA78B925-F05F-4C67-8E48-12CB8A16B00B}"/>
              </a:ext>
            </a:extLst>
          </p:cNvPr>
          <p:cNvSpPr/>
          <p:nvPr/>
        </p:nvSpPr>
        <p:spPr>
          <a:xfrm>
            <a:off x="4762349" y="427090"/>
            <a:ext cx="1497660" cy="658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 surd is.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094AA-9ED6-4E80-A2AF-73A75C51E227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296860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6">
            <a:extLst>
              <a:ext uri="{FF2B5EF4-FFF2-40B4-BE49-F238E27FC236}">
                <a16:creationId xmlns:a16="http://schemas.microsoft.com/office/drawing/2014/main" id="{FFA1CC1F-603E-46DC-99BB-2B97C3BC3EB1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50132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16" name="Shape 184">
            <a:extLst>
              <a:ext uri="{FF2B5EF4-FFF2-40B4-BE49-F238E27FC236}">
                <a16:creationId xmlns:a16="http://schemas.microsoft.com/office/drawing/2014/main" id="{46ED4C04-4848-4C9F-B08B-E06E46AFA648}"/>
              </a:ext>
            </a:extLst>
          </p:cNvPr>
          <p:cNvSpPr txBox="1">
            <a:spLocks/>
          </p:cNvSpPr>
          <p:nvPr/>
        </p:nvSpPr>
        <p:spPr>
          <a:xfrm>
            <a:off x="0" y="1161620"/>
            <a:ext cx="8091377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sz="4000" b="0" dirty="0">
                <a:solidFill>
                  <a:schemeClr val="bg1"/>
                </a:solidFill>
                <a:latin typeface="+mj-lt"/>
              </a:rPr>
              <a:t>True or False</a:t>
            </a:r>
            <a:br>
              <a:rPr lang="en-GB" sz="4000" u="sng" dirty="0">
                <a:solidFill>
                  <a:schemeClr val="tx1"/>
                </a:solidFill>
              </a:rPr>
            </a:br>
            <a:br>
              <a:rPr lang="en-GB" sz="4000" u="sng" dirty="0">
                <a:solidFill>
                  <a:schemeClr val="tx1"/>
                </a:solidFill>
              </a:rPr>
            </a:br>
            <a:endParaRPr lang="en-GB" sz="4000" u="sng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380170"/>
            <a:ext cx="4294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surd 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59193" y="2154579"/>
                <a:ext cx="1636643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93" y="2154579"/>
                <a:ext cx="1636643" cy="1330749"/>
              </a:xfrm>
              <a:prstGeom prst="rect">
                <a:avLst/>
              </a:prstGeom>
              <a:blipFill>
                <a:blip r:embed="rId4"/>
                <a:stretch>
                  <a:fillRect r="-4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49493" y="3779520"/>
            <a:ext cx="2011680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92880" y="3777621"/>
            <a:ext cx="201168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FALSE</a:t>
            </a: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11F1A7A4-74C1-484F-AA11-175886B1F117}"/>
              </a:ext>
            </a:extLst>
          </p:cNvPr>
          <p:cNvSpPr/>
          <p:nvPr/>
        </p:nvSpPr>
        <p:spPr>
          <a:xfrm>
            <a:off x="3308711" y="427090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8BED06CC-42D3-43A2-8A29-097A6D24D75D}"/>
              </a:ext>
            </a:extLst>
          </p:cNvPr>
          <p:cNvSpPr/>
          <p:nvPr/>
        </p:nvSpPr>
        <p:spPr>
          <a:xfrm>
            <a:off x="4762349" y="427090"/>
            <a:ext cx="1497660" cy="658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 surd is.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B872E-7C9D-4488-BF42-E04CEF8F5C91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8536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6">
            <a:extLst>
              <a:ext uri="{FF2B5EF4-FFF2-40B4-BE49-F238E27FC236}">
                <a16:creationId xmlns:a16="http://schemas.microsoft.com/office/drawing/2014/main" id="{FFA1CC1F-603E-46DC-99BB-2B97C3BC3EB1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50132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16" name="Shape 184">
            <a:extLst>
              <a:ext uri="{FF2B5EF4-FFF2-40B4-BE49-F238E27FC236}">
                <a16:creationId xmlns:a16="http://schemas.microsoft.com/office/drawing/2014/main" id="{46ED4C04-4848-4C9F-B08B-E06E46AFA648}"/>
              </a:ext>
            </a:extLst>
          </p:cNvPr>
          <p:cNvSpPr txBox="1">
            <a:spLocks/>
          </p:cNvSpPr>
          <p:nvPr/>
        </p:nvSpPr>
        <p:spPr>
          <a:xfrm>
            <a:off x="0" y="1161620"/>
            <a:ext cx="8091377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sz="4000" b="0" dirty="0">
                <a:solidFill>
                  <a:schemeClr val="bg1"/>
                </a:solidFill>
                <a:latin typeface="+mj-lt"/>
              </a:rPr>
              <a:t>True or False</a:t>
            </a:r>
            <a:br>
              <a:rPr lang="en-GB" sz="4000" u="sng" dirty="0">
                <a:solidFill>
                  <a:schemeClr val="tx1"/>
                </a:solidFill>
              </a:rPr>
            </a:br>
            <a:br>
              <a:rPr lang="en-GB" sz="4000" u="sng" dirty="0">
                <a:solidFill>
                  <a:schemeClr val="tx1"/>
                </a:solidFill>
              </a:rPr>
            </a:br>
            <a:endParaRPr lang="en-GB" sz="4000" u="sng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380170"/>
            <a:ext cx="4294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surd 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59193" y="2154579"/>
                <a:ext cx="1636643" cy="135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93" y="2154579"/>
                <a:ext cx="1636643" cy="1353319"/>
              </a:xfrm>
              <a:prstGeom prst="rect">
                <a:avLst/>
              </a:prstGeom>
              <a:blipFill>
                <a:blip r:embed="rId4"/>
                <a:stretch>
                  <a:fillRect r="-4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49493" y="3779520"/>
            <a:ext cx="2011680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92880" y="3777621"/>
            <a:ext cx="201168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03105" y="2558540"/>
                <a:ext cx="1530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±5</m:t>
                      </m:r>
                    </m:oMath>
                  </m:oMathPara>
                </a14:m>
                <a:endParaRPr lang="en-GB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105" y="2558540"/>
                <a:ext cx="1530626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451EB850-9D5B-4352-A18D-7349B33E2313}"/>
              </a:ext>
            </a:extLst>
          </p:cNvPr>
          <p:cNvSpPr/>
          <p:nvPr/>
        </p:nvSpPr>
        <p:spPr>
          <a:xfrm>
            <a:off x="3308711" y="427090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E7744D54-2A28-486F-904F-EB4C8BBDE51D}"/>
              </a:ext>
            </a:extLst>
          </p:cNvPr>
          <p:cNvSpPr/>
          <p:nvPr/>
        </p:nvSpPr>
        <p:spPr>
          <a:xfrm>
            <a:off x="4762349" y="427090"/>
            <a:ext cx="1497660" cy="658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 surd is.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B350A-615D-41F2-B15A-FF2CA39BDF43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427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6">
            <a:extLst>
              <a:ext uri="{FF2B5EF4-FFF2-40B4-BE49-F238E27FC236}">
                <a16:creationId xmlns:a16="http://schemas.microsoft.com/office/drawing/2014/main" id="{FFA1CC1F-603E-46DC-99BB-2B97C3BC3EB1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50132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16" name="Shape 184">
            <a:extLst>
              <a:ext uri="{FF2B5EF4-FFF2-40B4-BE49-F238E27FC236}">
                <a16:creationId xmlns:a16="http://schemas.microsoft.com/office/drawing/2014/main" id="{46ED4C04-4848-4C9F-B08B-E06E46AFA648}"/>
              </a:ext>
            </a:extLst>
          </p:cNvPr>
          <p:cNvSpPr txBox="1">
            <a:spLocks/>
          </p:cNvSpPr>
          <p:nvPr/>
        </p:nvSpPr>
        <p:spPr>
          <a:xfrm>
            <a:off x="0" y="1161620"/>
            <a:ext cx="8091377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sz="4000" b="0" dirty="0">
                <a:solidFill>
                  <a:schemeClr val="bg1"/>
                </a:solidFill>
                <a:latin typeface="+mj-lt"/>
              </a:rPr>
              <a:t>True or False</a:t>
            </a:r>
            <a:br>
              <a:rPr lang="en-GB" sz="4000" u="sng" dirty="0">
                <a:solidFill>
                  <a:schemeClr val="tx1"/>
                </a:solidFill>
              </a:rPr>
            </a:br>
            <a:br>
              <a:rPr lang="en-GB" sz="4000" u="sng" dirty="0">
                <a:solidFill>
                  <a:schemeClr val="tx1"/>
                </a:solidFill>
              </a:rPr>
            </a:br>
            <a:endParaRPr lang="en-GB" sz="4000" u="sng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380170"/>
            <a:ext cx="4294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surd 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59193" y="2154579"/>
                <a:ext cx="1636643" cy="135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93" y="2154579"/>
                <a:ext cx="1636643" cy="1353319"/>
              </a:xfrm>
              <a:prstGeom prst="rect">
                <a:avLst/>
              </a:prstGeom>
              <a:blipFill>
                <a:blip r:embed="rId4"/>
                <a:stretch>
                  <a:fillRect r="-4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49493" y="3779520"/>
            <a:ext cx="2011680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92880" y="3777621"/>
            <a:ext cx="201168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FALSE</a:t>
            </a: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2A514CA1-436E-476E-A42D-1C2D9572D81F}"/>
              </a:ext>
            </a:extLst>
          </p:cNvPr>
          <p:cNvSpPr/>
          <p:nvPr/>
        </p:nvSpPr>
        <p:spPr>
          <a:xfrm>
            <a:off x="3308711" y="427090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C398C6AA-D73E-479F-9749-273C996E9012}"/>
              </a:ext>
            </a:extLst>
          </p:cNvPr>
          <p:cNvSpPr/>
          <p:nvPr/>
        </p:nvSpPr>
        <p:spPr>
          <a:xfrm>
            <a:off x="4762349" y="427090"/>
            <a:ext cx="1497660" cy="658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 surd is.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63BAED-6E01-48D0-95ED-6F7768763152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5799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6">
            <a:extLst>
              <a:ext uri="{FF2B5EF4-FFF2-40B4-BE49-F238E27FC236}">
                <a16:creationId xmlns:a16="http://schemas.microsoft.com/office/drawing/2014/main" id="{FFA1CC1F-603E-46DC-99BB-2B97C3BC3EB1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50132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16" name="Shape 184">
            <a:extLst>
              <a:ext uri="{FF2B5EF4-FFF2-40B4-BE49-F238E27FC236}">
                <a16:creationId xmlns:a16="http://schemas.microsoft.com/office/drawing/2014/main" id="{46ED4C04-4848-4C9F-B08B-E06E46AFA648}"/>
              </a:ext>
            </a:extLst>
          </p:cNvPr>
          <p:cNvSpPr txBox="1">
            <a:spLocks/>
          </p:cNvSpPr>
          <p:nvPr/>
        </p:nvSpPr>
        <p:spPr>
          <a:xfrm>
            <a:off x="0" y="1161620"/>
            <a:ext cx="8091377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sz="4000" b="0" dirty="0">
                <a:solidFill>
                  <a:schemeClr val="bg1"/>
                </a:solidFill>
                <a:latin typeface="+mj-lt"/>
              </a:rPr>
              <a:t>True or False</a:t>
            </a:r>
            <a:br>
              <a:rPr lang="en-GB" sz="4000" u="sng" dirty="0">
                <a:solidFill>
                  <a:schemeClr val="tx1"/>
                </a:solidFill>
              </a:rPr>
            </a:br>
            <a:br>
              <a:rPr lang="en-GB" sz="4000" u="sng" dirty="0">
                <a:solidFill>
                  <a:schemeClr val="tx1"/>
                </a:solidFill>
              </a:rPr>
            </a:br>
            <a:endParaRPr lang="en-GB" sz="4000" u="sng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380170"/>
            <a:ext cx="4294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surd 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59193" y="2154579"/>
                <a:ext cx="1636643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143</m:t>
                          </m:r>
                        </m:e>
                      </m:ra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93" y="2154579"/>
                <a:ext cx="1636643" cy="1330749"/>
              </a:xfrm>
              <a:prstGeom prst="rect">
                <a:avLst/>
              </a:prstGeom>
              <a:blipFill>
                <a:blip r:embed="rId4"/>
                <a:stretch>
                  <a:fillRect r="-35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49493" y="3779520"/>
            <a:ext cx="2011680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92880" y="3777621"/>
            <a:ext cx="201168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FALSE</a:t>
            </a: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145CCA45-A904-4164-B223-1524233B04A3}"/>
              </a:ext>
            </a:extLst>
          </p:cNvPr>
          <p:cNvSpPr/>
          <p:nvPr/>
        </p:nvSpPr>
        <p:spPr>
          <a:xfrm>
            <a:off x="3308711" y="427090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83C8BED7-369F-4F3C-A079-C89D681811EB}"/>
              </a:ext>
            </a:extLst>
          </p:cNvPr>
          <p:cNvSpPr/>
          <p:nvPr/>
        </p:nvSpPr>
        <p:spPr>
          <a:xfrm>
            <a:off x="4762349" y="427090"/>
            <a:ext cx="1497660" cy="658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 surd is.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B51F6-37E1-4642-889D-44FCDEE2EB51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20746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6">
            <a:extLst>
              <a:ext uri="{FF2B5EF4-FFF2-40B4-BE49-F238E27FC236}">
                <a16:creationId xmlns:a16="http://schemas.microsoft.com/office/drawing/2014/main" id="{FFA1CC1F-603E-46DC-99BB-2B97C3BC3EB1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50132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16" name="Shape 184">
            <a:extLst>
              <a:ext uri="{FF2B5EF4-FFF2-40B4-BE49-F238E27FC236}">
                <a16:creationId xmlns:a16="http://schemas.microsoft.com/office/drawing/2014/main" id="{46ED4C04-4848-4C9F-B08B-E06E46AFA648}"/>
              </a:ext>
            </a:extLst>
          </p:cNvPr>
          <p:cNvSpPr txBox="1">
            <a:spLocks/>
          </p:cNvSpPr>
          <p:nvPr/>
        </p:nvSpPr>
        <p:spPr>
          <a:xfrm>
            <a:off x="0" y="1161620"/>
            <a:ext cx="8091377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sz="4000" b="0" dirty="0">
                <a:solidFill>
                  <a:schemeClr val="bg1"/>
                </a:solidFill>
                <a:latin typeface="+mj-lt"/>
              </a:rPr>
              <a:t>True or False</a:t>
            </a:r>
            <a:br>
              <a:rPr lang="en-GB" sz="4000" u="sng" dirty="0">
                <a:solidFill>
                  <a:schemeClr val="tx1"/>
                </a:solidFill>
              </a:rPr>
            </a:br>
            <a:br>
              <a:rPr lang="en-GB" sz="4000" u="sng" dirty="0">
                <a:solidFill>
                  <a:schemeClr val="tx1"/>
                </a:solidFill>
              </a:rPr>
            </a:br>
            <a:endParaRPr lang="en-GB" sz="4000" u="sng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380170"/>
            <a:ext cx="4294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surd 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59193" y="2154579"/>
                <a:ext cx="1636643" cy="135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225</m:t>
                          </m:r>
                        </m:e>
                      </m:ra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93" y="2154579"/>
                <a:ext cx="1636643" cy="1353319"/>
              </a:xfrm>
              <a:prstGeom prst="rect">
                <a:avLst/>
              </a:prstGeom>
              <a:blipFill>
                <a:blip r:embed="rId4"/>
                <a:stretch>
                  <a:fillRect r="-35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49493" y="3779520"/>
            <a:ext cx="2011680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92880" y="3777621"/>
            <a:ext cx="201168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03105" y="2558540"/>
                <a:ext cx="1530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±15</m:t>
                      </m:r>
                    </m:oMath>
                  </m:oMathPara>
                </a14:m>
                <a:endParaRPr lang="en-GB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105" y="2558540"/>
                <a:ext cx="1530626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DA016F1A-8057-4DA6-B142-43055922F834}"/>
              </a:ext>
            </a:extLst>
          </p:cNvPr>
          <p:cNvSpPr/>
          <p:nvPr/>
        </p:nvSpPr>
        <p:spPr>
          <a:xfrm>
            <a:off x="3308711" y="427090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62336AE5-2460-4020-B3A4-626CC03B18CF}"/>
              </a:ext>
            </a:extLst>
          </p:cNvPr>
          <p:cNvSpPr/>
          <p:nvPr/>
        </p:nvSpPr>
        <p:spPr>
          <a:xfrm>
            <a:off x="4762349" y="427090"/>
            <a:ext cx="1497660" cy="658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 surd is.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FF93A6-81AD-483B-A28D-D46119729B4E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316229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6">
            <a:extLst>
              <a:ext uri="{FF2B5EF4-FFF2-40B4-BE49-F238E27FC236}">
                <a16:creationId xmlns:a16="http://schemas.microsoft.com/office/drawing/2014/main" id="{FFA1CC1F-603E-46DC-99BB-2B97C3BC3EB1}"/>
              </a:ext>
            </a:extLst>
          </p:cNvPr>
          <p:cNvSpPr txBox="1">
            <a:spLocks/>
          </p:cNvSpPr>
          <p:nvPr/>
        </p:nvSpPr>
        <p:spPr>
          <a:xfrm>
            <a:off x="122274" y="0"/>
            <a:ext cx="501325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C9F3CB-72FE-4D9D-9996-E69A735B4C9A}" type="datetime2">
              <a:rPr lang="en-GB" sz="1800" u="sng" smtClean="0">
                <a:solidFill>
                  <a:schemeClr val="tx1"/>
                </a:solidFill>
              </a:rPr>
              <a:pPr/>
              <a:t>Sunday, 20 February 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p:sp>
        <p:nvSpPr>
          <p:cNvPr id="16" name="Shape 184">
            <a:extLst>
              <a:ext uri="{FF2B5EF4-FFF2-40B4-BE49-F238E27FC236}">
                <a16:creationId xmlns:a16="http://schemas.microsoft.com/office/drawing/2014/main" id="{46ED4C04-4848-4C9F-B08B-E06E46AFA648}"/>
              </a:ext>
            </a:extLst>
          </p:cNvPr>
          <p:cNvSpPr txBox="1">
            <a:spLocks/>
          </p:cNvSpPr>
          <p:nvPr/>
        </p:nvSpPr>
        <p:spPr>
          <a:xfrm>
            <a:off x="0" y="1161620"/>
            <a:ext cx="8091377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GB" sz="4000" b="0" dirty="0">
                <a:solidFill>
                  <a:schemeClr val="bg1"/>
                </a:solidFill>
                <a:latin typeface="+mj-lt"/>
              </a:rPr>
              <a:t>True or False</a:t>
            </a:r>
            <a:br>
              <a:rPr lang="en-GB" sz="4000" u="sng" dirty="0">
                <a:solidFill>
                  <a:schemeClr val="tx1"/>
                </a:solidFill>
              </a:rPr>
            </a:br>
            <a:br>
              <a:rPr lang="en-GB" sz="4000" u="sng" dirty="0">
                <a:solidFill>
                  <a:schemeClr val="tx1"/>
                </a:solidFill>
              </a:rPr>
            </a:br>
            <a:endParaRPr lang="en-GB" sz="4000" u="sng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380170"/>
            <a:ext cx="4294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surd 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40473" y="2004301"/>
                <a:ext cx="1636643" cy="133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7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196</m:t>
                          </m:r>
                        </m:e>
                      </m:rad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473" y="2004301"/>
                <a:ext cx="1636643" cy="1330749"/>
              </a:xfrm>
              <a:prstGeom prst="rect">
                <a:avLst/>
              </a:prstGeom>
              <a:blipFill>
                <a:blip r:embed="rId4"/>
                <a:stretch>
                  <a:fillRect r="-35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49493" y="3779520"/>
            <a:ext cx="2011680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92880" y="3777621"/>
            <a:ext cx="201168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03105" y="2558540"/>
                <a:ext cx="1530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±14</m:t>
                      </m:r>
                    </m:oMath>
                  </m:oMathPara>
                </a14:m>
                <a:endParaRPr lang="en-GB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105" y="2558540"/>
                <a:ext cx="1530626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FBC9AB0C-B3E3-4F94-82F2-CDD3419EB7BB}"/>
              </a:ext>
            </a:extLst>
          </p:cNvPr>
          <p:cNvSpPr/>
          <p:nvPr/>
        </p:nvSpPr>
        <p:spPr>
          <a:xfrm>
            <a:off x="3308711" y="427090"/>
            <a:ext cx="1406770" cy="6586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and subtract surds.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52DDEED9-5965-4F20-9A97-93B5EA00B9F5}"/>
              </a:ext>
            </a:extLst>
          </p:cNvPr>
          <p:cNvSpPr/>
          <p:nvPr/>
        </p:nvSpPr>
        <p:spPr>
          <a:xfrm>
            <a:off x="4762349" y="427090"/>
            <a:ext cx="1497660" cy="658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 surd is.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98A9E-F0B2-4A4A-BC86-6D47AD6CE93C}"/>
              </a:ext>
            </a:extLst>
          </p:cNvPr>
          <p:cNvSpPr txBox="1"/>
          <p:nvPr/>
        </p:nvSpPr>
        <p:spPr>
          <a:xfrm>
            <a:off x="7309736" y="18249"/>
            <a:ext cx="177032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-Evaluate 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-Square root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-Surd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-Simplify</a:t>
            </a:r>
          </a:p>
          <a:p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</a:t>
            </a:r>
          </a:p>
        </p:txBody>
      </p:sp>
    </p:spTree>
    <p:extLst>
      <p:ext uri="{BB962C8B-B14F-4D97-AF65-F5344CB8AC3E}">
        <p14:creationId xmlns:p14="http://schemas.microsoft.com/office/powerpoint/2010/main" val="3822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37DBD7C6AFB141A6AFA22A809EB9CA" ma:contentTypeVersion="13" ma:contentTypeDescription="Create a new document." ma:contentTypeScope="" ma:versionID="24960effd6454592f8af8124c34deecd">
  <xsd:schema xmlns:xsd="http://www.w3.org/2001/XMLSchema" xmlns:xs="http://www.w3.org/2001/XMLSchema" xmlns:p="http://schemas.microsoft.com/office/2006/metadata/properties" xmlns:ns3="24a7b0ca-990e-45be-acd0-b5778c74fb13" xmlns:ns4="3c1843c2-3d71-4b9d-a6e0-0d4a53c144db" targetNamespace="http://schemas.microsoft.com/office/2006/metadata/properties" ma:root="true" ma:fieldsID="db3d830151a9257c94d516b7b9a40990" ns3:_="" ns4:_="">
    <xsd:import namespace="24a7b0ca-990e-45be-acd0-b5778c74fb13"/>
    <xsd:import namespace="3c1843c2-3d71-4b9d-a6e0-0d4a53c144d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7b0ca-990e-45be-acd0-b5778c74fb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843c2-3d71-4b9d-a6e0-0d4a53c144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DC3A40-570D-4863-A527-79B128AF5D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5062C4-B576-4CE9-97FF-85736310AA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a7b0ca-990e-45be-acd0-b5778c74fb13"/>
    <ds:schemaRef ds:uri="3c1843c2-3d71-4b9d-a6e0-0d4a53c144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52FF4E-F1B6-4C1A-9B9A-92224EFAB94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3c1843c2-3d71-4b9d-a6e0-0d4a53c144db"/>
    <ds:schemaRef ds:uri="24a7b0ca-990e-45be-acd0-b5778c74fb1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1776</Words>
  <Application>Microsoft Office PowerPoint</Application>
  <PresentationFormat>On-screen Show (16:9)</PresentationFormat>
  <Paragraphs>562</Paragraphs>
  <Slides>22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Roboto Condensed Light</vt:lpstr>
      <vt:lpstr>Arvo</vt:lpstr>
      <vt:lpstr>Roboto Condensed</vt:lpstr>
      <vt:lpstr>Cambria Math</vt:lpstr>
      <vt:lpstr>Arial</vt:lpstr>
      <vt:lpstr>Times New Roman</vt:lpstr>
      <vt:lpstr>Salerio template</vt:lpstr>
      <vt:lpstr>3B Adding and subtracting surds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Lyn ZHANG</cp:lastModifiedBy>
  <cp:revision>53</cp:revision>
  <dcterms:modified xsi:type="dcterms:W3CDTF">2022-02-20T02:55:43Z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0x010100B637DBD7C6AFB141A6AFA22A809EB9CA</vt:lpwstr>
  </property>
</Properties>
</file>