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6" r:id="rId3"/>
    <p:sldId id="268" r:id="rId4"/>
    <p:sldId id="269" r:id="rId5"/>
    <p:sldId id="267" r:id="rId6"/>
    <p:sldId id="270" r:id="rId7"/>
    <p:sldId id="271" r:id="rId8"/>
    <p:sldId id="272" r:id="rId9"/>
    <p:sldId id="273" r:id="rId1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49" d="100"/>
          <a:sy n="49" d="100"/>
        </p:scale>
        <p:origin x="9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1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1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8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9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7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0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pleculture.net/pinyin_pronunciation/?pinyin=de5" TargetMode="External"/><Relationship Id="rId13" Type="http://schemas.openxmlformats.org/officeDocument/2006/relationships/hyperlink" Target="https://www.purpleculture.net/pinyin_pronunciation/?pinyin=me5" TargetMode="External"/><Relationship Id="rId18" Type="http://schemas.openxmlformats.org/officeDocument/2006/relationships/hyperlink" Target="https://www.purpleculture.net/pinyin_pronunciation/?pinyin=ren2" TargetMode="External"/><Relationship Id="rId26" Type="http://schemas.openxmlformats.org/officeDocument/2006/relationships/hyperlink" Target="https://www.purpleculture.net/pinyin_pronunciation/?pinyin=lei4" TargetMode="External"/><Relationship Id="rId39" Type="http://schemas.openxmlformats.org/officeDocument/2006/relationships/hyperlink" Target="https://www.purpleculture.net/pinyin_pronunciation/?pinyin=huan5" TargetMode="External"/><Relationship Id="rId3" Type="http://schemas.openxmlformats.org/officeDocument/2006/relationships/slideLayout" Target="../slideLayouts/slideLayout2.xml"/><Relationship Id="rId21" Type="http://schemas.openxmlformats.org/officeDocument/2006/relationships/hyperlink" Target="https://www.purpleculture.net/pinyin_pronunciation/?pinyin=wai4" TargetMode="External"/><Relationship Id="rId34" Type="http://schemas.openxmlformats.org/officeDocument/2006/relationships/hyperlink" Target="https://www.purpleculture.net/pinyin_pronunciation/?pinyin=sheng5" TargetMode="External"/><Relationship Id="rId42" Type="http://schemas.openxmlformats.org/officeDocument/2006/relationships/hyperlink" Target="https://www.purpleculture.net/pinyin_pronunciation/?pinyin=dao4" TargetMode="External"/><Relationship Id="rId47" Type="http://schemas.openxmlformats.org/officeDocument/2006/relationships/image" Target="../media/image7.png"/><Relationship Id="rId7" Type="http://schemas.openxmlformats.org/officeDocument/2006/relationships/hyperlink" Target="https://www.purpleculture.net/pinyin_pronunciation/?pinyin=tai2" TargetMode="External"/><Relationship Id="rId12" Type="http://schemas.openxmlformats.org/officeDocument/2006/relationships/hyperlink" Target="https://www.purpleculture.net/pinyin_pronunciation/?pinyin=shen2" TargetMode="External"/><Relationship Id="rId17" Type="http://schemas.openxmlformats.org/officeDocument/2006/relationships/hyperlink" Target="https://www.purpleculture.net/pinyin_pronunciation/?pinyin=qing1" TargetMode="External"/><Relationship Id="rId25" Type="http://schemas.openxmlformats.org/officeDocument/2006/relationships/hyperlink" Target="https://www.purpleculture.net/pinyin_pronunciation/?pinyin=hen3" TargetMode="External"/><Relationship Id="rId33" Type="http://schemas.openxmlformats.org/officeDocument/2006/relationships/hyperlink" Target="https://www.purpleculture.net/pinyin_pronunciation/?pinyin=xue2" TargetMode="External"/><Relationship Id="rId38" Type="http://schemas.openxmlformats.org/officeDocument/2006/relationships/hyperlink" Target="https://www.purpleculture.net/pinyin_pronunciation/?pinyin=xi3" TargetMode="External"/><Relationship Id="rId46" Type="http://schemas.openxmlformats.org/officeDocument/2006/relationships/hyperlink" Target="https://www.purpleculture.net/pinyin_pronunciation/?pinyin=shao3" TargetMode="External"/><Relationship Id="rId2" Type="http://schemas.openxmlformats.org/officeDocument/2006/relationships/audio" Target="../media/media1.m4a"/><Relationship Id="rId16" Type="http://schemas.openxmlformats.org/officeDocument/2006/relationships/hyperlink" Target="https://www.purpleculture.net/pinyin_pronunciation/?pinyin=nian2" TargetMode="External"/><Relationship Id="rId20" Type="http://schemas.openxmlformats.org/officeDocument/2006/relationships/hyperlink" Target="https://www.purpleculture.net/pinyin_pronunciation/?pinyin=ke4" TargetMode="External"/><Relationship Id="rId29" Type="http://schemas.openxmlformats.org/officeDocument/2006/relationships/hyperlink" Target="https://www.purpleculture.net/pinyin_pronunciation/?pinyin=xiang3" TargetMode="External"/><Relationship Id="rId41" Type="http://schemas.openxmlformats.org/officeDocument/2006/relationships/hyperlink" Target="https://www.purpleculture.net/pinyin_pronunciation/?pinyin=gong1" TargetMode="External"/><Relationship Id="rId1" Type="http://schemas.microsoft.com/office/2007/relationships/media" Target="../media/media1.m4a"/><Relationship Id="rId6" Type="http://schemas.openxmlformats.org/officeDocument/2006/relationships/hyperlink" Target="https://www.purpleculture.net/pinyin_pronunciation/?pinyin=dian4" TargetMode="External"/><Relationship Id="rId11" Type="http://schemas.openxmlformats.org/officeDocument/2006/relationships/hyperlink" Target="https://www.purpleculture.net/pinyin_pronunciation/?pinyin=shi4" TargetMode="External"/><Relationship Id="rId24" Type="http://schemas.openxmlformats.org/officeDocument/2006/relationships/hyperlink" Target="https://www.purpleculture.net/pinyin_pronunciation/?pinyin=shuo1" TargetMode="External"/><Relationship Id="rId32" Type="http://schemas.openxmlformats.org/officeDocument/2006/relationships/hyperlink" Target="https://www.purpleculture.net/pinyin_pronunciation/?pinyin=fang1" TargetMode="External"/><Relationship Id="rId37" Type="http://schemas.openxmlformats.org/officeDocument/2006/relationships/hyperlink" Target="https://www.purpleculture.net/pinyin_pronunciation/?pinyin=lao3" TargetMode="External"/><Relationship Id="rId40" Type="http://schemas.openxmlformats.org/officeDocument/2006/relationships/hyperlink" Target="https://www.purpleculture.net/pinyin_pronunciation/?pinyin=yao4" TargetMode="External"/><Relationship Id="rId45" Type="http://schemas.openxmlformats.org/officeDocument/2006/relationships/hyperlink" Target="https://www.purpleculture.net/pinyin_pronunciation/?pinyin=duo1" TargetMode="External"/><Relationship Id="rId5" Type="http://schemas.openxmlformats.org/officeDocument/2006/relationships/hyperlink" Target="https://www.purpleculture.net/pinyin_pronunciation/?pinyin=zai4" TargetMode="External"/><Relationship Id="rId15" Type="http://schemas.openxmlformats.org/officeDocument/2006/relationships/hyperlink" Target="https://www.purpleculture.net/pinyin_pronunciation/?pinyin=guo2" TargetMode="External"/><Relationship Id="rId23" Type="http://schemas.openxmlformats.org/officeDocument/2006/relationships/hyperlink" Target="https://www.purpleculture.net/pinyin_pronunciation/?pinyin=wei4" TargetMode="External"/><Relationship Id="rId28" Type="http://schemas.openxmlformats.org/officeDocument/2006/relationships/hyperlink" Target="https://www.purpleculture.net/pinyin_pronunciation/?pinyin=men5" TargetMode="External"/><Relationship Id="rId36" Type="http://schemas.openxmlformats.org/officeDocument/2006/relationships/hyperlink" Target="https://www.purpleculture.net/pinyin_pronunciation/?pinyin=dong4" TargetMode="External"/><Relationship Id="rId10" Type="http://schemas.openxmlformats.org/officeDocument/2006/relationships/hyperlink" Target="https://www.purpleculture.net/pinyin_pronunciation/?pinyin=ti2" TargetMode="External"/><Relationship Id="rId19" Type="http://schemas.openxmlformats.org/officeDocument/2006/relationships/hyperlink" Target="https://www.purpleculture.net/pinyin_pronunciation/?pinyin=you3" TargetMode="External"/><Relationship Id="rId31" Type="http://schemas.openxmlformats.org/officeDocument/2006/relationships/hyperlink" Target="https://www.purpleculture.net/pinyin_pronunciation/?pinyin=xi1" TargetMode="External"/><Relationship Id="rId44" Type="http://schemas.openxmlformats.org/officeDocument/2006/relationships/hyperlink" Target="https://www.purpleculture.net/pinyin_pronunciation/?pinyin=hou5" TargetMode="External"/><Relationship Id="rId4" Type="http://schemas.openxmlformats.org/officeDocument/2006/relationships/hyperlink" Target="https://www.purpleculture.net/pinyin_pronunciation/?pinyin=xian4" TargetMode="External"/><Relationship Id="rId9" Type="http://schemas.openxmlformats.org/officeDocument/2006/relationships/hyperlink" Target="https://www.purpleculture.net/pinyin_pronunciation/?pinyin=hua4" TargetMode="External"/><Relationship Id="rId14" Type="http://schemas.openxmlformats.org/officeDocument/2006/relationships/hyperlink" Target="https://www.purpleculture.net/pinyin_pronunciation/?pinyin=zhong1" TargetMode="External"/><Relationship Id="rId22" Type="http://schemas.openxmlformats.org/officeDocument/2006/relationships/hyperlink" Target="https://www.purpleculture.net/pinyin_pronunciation/?pinyin=ban1" TargetMode="External"/><Relationship Id="rId27" Type="http://schemas.openxmlformats.org/officeDocument/2006/relationships/hyperlink" Target="https://www.purpleculture.net/pinyin_pronunciation/?pinyin=ta1" TargetMode="External"/><Relationship Id="rId30" Type="http://schemas.openxmlformats.org/officeDocument/2006/relationships/hyperlink" Target="https://www.purpleculture.net/pinyin_pronunciation/?pinyin=zuo4" TargetMode="External"/><Relationship Id="rId35" Type="http://schemas.openxmlformats.org/officeDocument/2006/relationships/hyperlink" Target="https://www.purpleculture.net/pinyin_pronunciation/?pinyin=huo2" TargetMode="External"/><Relationship Id="rId43" Type="http://schemas.openxmlformats.org/officeDocument/2006/relationships/hyperlink" Target="https://www.purpleculture.net/pinyin_pronunciation/?pinyin=shi2" TargetMode="Externa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hyperlink" Target="https://www.purpleculture.net/pinyin_pronunciation/?pinyin=xian2" TargetMode="External"/><Relationship Id="rId117" Type="http://schemas.openxmlformats.org/officeDocument/2006/relationships/hyperlink" Target="https://www.purpleculture.net/pinyin_pronunciation/?pinyin=le4" TargetMode="External"/><Relationship Id="rId21" Type="http://schemas.openxmlformats.org/officeDocument/2006/relationships/hyperlink" Target="https://www.purpleculture.net/pinyin_pronunciation/?pinyin=shi4" TargetMode="External"/><Relationship Id="rId42" Type="http://schemas.openxmlformats.org/officeDocument/2006/relationships/hyperlink" Target="https://www.purpleculture.net/pinyin_pronunciation/?pinyin=yi3" TargetMode="External"/><Relationship Id="rId47" Type="http://schemas.openxmlformats.org/officeDocument/2006/relationships/hyperlink" Target="https://www.purpleculture.net/pinyin_pronunciation/?pinyin=hui4" TargetMode="External"/><Relationship Id="rId63" Type="http://schemas.openxmlformats.org/officeDocument/2006/relationships/hyperlink" Target="https://www.purpleculture.net/pinyin_pronunciation/?pinyin=suo3" TargetMode="External"/><Relationship Id="rId68" Type="http://schemas.openxmlformats.org/officeDocument/2006/relationships/hyperlink" Target="https://www.purpleculture.net/pinyin_pronunciation/?pinyin=wei4" TargetMode="External"/><Relationship Id="rId84" Type="http://schemas.openxmlformats.org/officeDocument/2006/relationships/hyperlink" Target="https://www.purpleculture.net/pinyin_pronunciation/?pinyin=huan5" TargetMode="External"/><Relationship Id="rId89" Type="http://schemas.openxmlformats.org/officeDocument/2006/relationships/hyperlink" Target="https://www.purpleculture.net/pinyin_pronunciation/?pinyin=he2" TargetMode="External"/><Relationship Id="rId112" Type="http://schemas.openxmlformats.org/officeDocument/2006/relationships/hyperlink" Target="https://www.purpleculture.net/pinyin_pronunciation/?pinyin=zai4" TargetMode="External"/><Relationship Id="rId133" Type="http://schemas.openxmlformats.org/officeDocument/2006/relationships/hyperlink" Target="https://www.purpleculture.net/pinyin_pronunciation/?pinyin=sui4" TargetMode="External"/><Relationship Id="rId138" Type="http://schemas.openxmlformats.org/officeDocument/2006/relationships/hyperlink" Target="https://www.purpleculture.net/pinyin_pronunciation/?pinyin=zuo4" TargetMode="External"/><Relationship Id="rId154" Type="http://schemas.openxmlformats.org/officeDocument/2006/relationships/hyperlink" Target="https://www.purpleculture.net/pinyin_pronunciation/?pinyin=sui1" TargetMode="External"/><Relationship Id="rId159" Type="http://schemas.openxmlformats.org/officeDocument/2006/relationships/hyperlink" Target="https://www.purpleculture.net/pinyin_pronunciation/?pinyin=lan3" TargetMode="External"/><Relationship Id="rId16" Type="http://schemas.openxmlformats.org/officeDocument/2006/relationships/hyperlink" Target="https://www.purpleculture.net/pinyin_pronunciation/?pinyin=tai2" TargetMode="External"/><Relationship Id="rId107" Type="http://schemas.openxmlformats.org/officeDocument/2006/relationships/hyperlink" Target="https://www.purpleculture.net/pinyin_pronunciation/?pinyin=zhe4" TargetMode="External"/><Relationship Id="rId11" Type="http://schemas.openxmlformats.org/officeDocument/2006/relationships/hyperlink" Target="https://www.purpleculture.net/pinyin_pronunciation/?pinyin=ting1" TargetMode="External"/><Relationship Id="rId32" Type="http://schemas.openxmlformats.org/officeDocument/2006/relationships/hyperlink" Target="https://www.purpleculture.net/pinyin_pronunciation/?pinyin=qing1" TargetMode="External"/><Relationship Id="rId37" Type="http://schemas.openxmlformats.org/officeDocument/2006/relationships/hyperlink" Target="https://www.purpleculture.net/pinyin_pronunciation/?pinyin=xue2" TargetMode="External"/><Relationship Id="rId53" Type="http://schemas.openxmlformats.org/officeDocument/2006/relationships/hyperlink" Target="https://www.purpleculture.net/pinyin_pronunciation/?pinyin=wu3" TargetMode="External"/><Relationship Id="rId58" Type="http://schemas.openxmlformats.org/officeDocument/2006/relationships/hyperlink" Target="https://www.purpleculture.net/pinyin_pronunciation/?pinyin=mei3" TargetMode="External"/><Relationship Id="rId74" Type="http://schemas.openxmlformats.org/officeDocument/2006/relationships/hyperlink" Target="https://www.purpleculture.net/pinyin_pronunciation/?pinyin=zhong3" TargetMode="External"/><Relationship Id="rId79" Type="http://schemas.openxmlformats.org/officeDocument/2006/relationships/hyperlink" Target="https://www.purpleculture.net/pinyin_pronunciation/?pinyin=yun4" TargetMode="External"/><Relationship Id="rId102" Type="http://schemas.openxmlformats.org/officeDocument/2006/relationships/hyperlink" Target="https://www.purpleculture.net/pinyin_pronunciation/?pinyin=xun4" TargetMode="External"/><Relationship Id="rId123" Type="http://schemas.openxmlformats.org/officeDocument/2006/relationships/hyperlink" Target="https://www.purpleculture.net/pinyin_pronunciation/?pinyin=tiao4" TargetMode="External"/><Relationship Id="rId128" Type="http://schemas.openxmlformats.org/officeDocument/2006/relationships/hyperlink" Target="https://www.purpleculture.net/pinyin_pronunciation/?pinyin=gen1" TargetMode="External"/><Relationship Id="rId144" Type="http://schemas.openxmlformats.org/officeDocument/2006/relationships/hyperlink" Target="https://www.purpleculture.net/pinyin_pronunciation/?pinyin=sun1" TargetMode="External"/><Relationship Id="rId149" Type="http://schemas.openxmlformats.org/officeDocument/2006/relationships/hyperlink" Target="https://www.purpleculture.net/pinyin_pronunciation/?pinyin=er2" TargetMode="External"/><Relationship Id="rId5" Type="http://schemas.openxmlformats.org/officeDocument/2006/relationships/hyperlink" Target="https://www.purpleculture.net/pinyin_pronunciation/?pinyin=chang2" TargetMode="External"/><Relationship Id="rId90" Type="http://schemas.openxmlformats.org/officeDocument/2006/relationships/hyperlink" Target="https://www.purpleculture.net/pinyin_pronunciation/?pinyin=dui4" TargetMode="External"/><Relationship Id="rId95" Type="http://schemas.openxmlformats.org/officeDocument/2006/relationships/hyperlink" Target="https://www.purpleculture.net/pinyin_pronunciation/?pinyin=cai3" TargetMode="External"/><Relationship Id="rId160" Type="http://schemas.openxmlformats.org/officeDocument/2006/relationships/hyperlink" Target="https://www.purpleculture.net/pinyin_pronunciation/?pinyin=jie4" TargetMode="External"/><Relationship Id="rId165" Type="http://schemas.openxmlformats.org/officeDocument/2006/relationships/hyperlink" Target="https://www.purpleculture.net/pinyin_pronunciation/?pinyin=ying2" TargetMode="External"/><Relationship Id="rId22" Type="http://schemas.openxmlformats.org/officeDocument/2006/relationships/hyperlink" Target="https://www.purpleculture.net/pinyin_pronunciation/?pinyin=zhong1" TargetMode="External"/><Relationship Id="rId27" Type="http://schemas.openxmlformats.org/officeDocument/2006/relationships/hyperlink" Target="https://www.purpleculture.net/pinyin_pronunciation/?pinyin=sheng1" TargetMode="External"/><Relationship Id="rId43" Type="http://schemas.openxmlformats.org/officeDocument/2006/relationships/hyperlink" Target="https://www.purpleculture.net/pinyin_pronunciation/?pinyin=hou4" TargetMode="External"/><Relationship Id="rId48" Type="http://schemas.openxmlformats.org/officeDocument/2006/relationships/hyperlink" Target="https://www.purpleculture.net/pinyin_pronunciation/?pinyin=hen3" TargetMode="External"/><Relationship Id="rId64" Type="http://schemas.openxmlformats.org/officeDocument/2006/relationships/hyperlink" Target="https://www.purpleculture.net/pinyin_pronunciation/?pinyin=xiang3" TargetMode="External"/><Relationship Id="rId69" Type="http://schemas.openxmlformats.org/officeDocument/2006/relationships/hyperlink" Target="https://www.purpleculture.net/pinyin_pronunciation/?pinyin=hui2" TargetMode="External"/><Relationship Id="rId113" Type="http://schemas.openxmlformats.org/officeDocument/2006/relationships/hyperlink" Target="https://www.purpleculture.net/pinyin_pronunciation/?pinyin=kan4" TargetMode="External"/><Relationship Id="rId118" Type="http://schemas.openxmlformats.org/officeDocument/2006/relationships/hyperlink" Target="https://www.purpleculture.net/pinyin_pronunciation/?pinyin=qu4" TargetMode="External"/><Relationship Id="rId134" Type="http://schemas.openxmlformats.org/officeDocument/2006/relationships/hyperlink" Target="https://www.purpleculture.net/pinyin_pronunciation/?pinyin=jiu4" TargetMode="External"/><Relationship Id="rId139" Type="http://schemas.openxmlformats.org/officeDocument/2006/relationships/hyperlink" Target="https://www.purpleculture.net/pinyin_pronunciation/?pinyin=le5" TargetMode="External"/><Relationship Id="rId80" Type="http://schemas.openxmlformats.org/officeDocument/2006/relationships/hyperlink" Target="https://www.purpleculture.net/pinyin_pronunciation/?pinyin=ru2" TargetMode="External"/><Relationship Id="rId85" Type="http://schemas.openxmlformats.org/officeDocument/2006/relationships/hyperlink" Target="https://www.purpleculture.net/pinyin_pronunciation/?pinyin=chang4" TargetMode="External"/><Relationship Id="rId150" Type="http://schemas.openxmlformats.org/officeDocument/2006/relationships/hyperlink" Target="https://www.purpleculture.net/pinyin_pronunciation/?pinyin=qie3" TargetMode="External"/><Relationship Id="rId155" Type="http://schemas.openxmlformats.org/officeDocument/2006/relationships/hyperlink" Target="https://www.purpleculture.net/pinyin_pronunciation/?pinyin=ran2" TargetMode="External"/><Relationship Id="rId12" Type="http://schemas.openxmlformats.org/officeDocument/2006/relationships/hyperlink" Target="https://www.purpleculture.net/pinyin_pronunciation/?pinyin=wo3" TargetMode="External"/><Relationship Id="rId17" Type="http://schemas.openxmlformats.org/officeDocument/2006/relationships/hyperlink" Target="https://www.purpleculture.net/pinyin_pronunciation/?pinyin=jin1" TargetMode="External"/><Relationship Id="rId33" Type="http://schemas.openxmlformats.org/officeDocument/2006/relationships/hyperlink" Target="https://www.purpleculture.net/pinyin_pronunciation/?pinyin=ren2" TargetMode="External"/><Relationship Id="rId38" Type="http://schemas.openxmlformats.org/officeDocument/2006/relationships/hyperlink" Target="https://www.purpleculture.net/pinyin_pronunciation/?pinyin=fang4" TargetMode="External"/><Relationship Id="rId59" Type="http://schemas.openxmlformats.org/officeDocument/2006/relationships/hyperlink" Target="https://www.purpleculture.net/pinyin_pronunciation/?pinyin=shang4" TargetMode="External"/><Relationship Id="rId103" Type="http://schemas.openxmlformats.org/officeDocument/2006/relationships/hyperlink" Target="https://www.purpleculture.net/pinyin_pronunciation/?pinyin=lian4" TargetMode="External"/><Relationship Id="rId108" Type="http://schemas.openxmlformats.org/officeDocument/2006/relationships/hyperlink" Target="https://www.purpleculture.net/pinyin_pronunciation/?pinyin=jue2" TargetMode="External"/><Relationship Id="rId124" Type="http://schemas.openxmlformats.org/officeDocument/2006/relationships/hyperlink" Target="https://www.purpleculture.net/pinyin_pronunciation/?pinyin=guang3" TargetMode="External"/><Relationship Id="rId129" Type="http://schemas.openxmlformats.org/officeDocument/2006/relationships/hyperlink" Target="https://www.purpleculture.net/pinyin_pronunciation/?pinyin=peng2" TargetMode="External"/><Relationship Id="rId54" Type="http://schemas.openxmlformats.org/officeDocument/2006/relationships/hyperlink" Target="https://www.purpleculture.net/pinyin_pronunciation/?pinyin=dao3" TargetMode="External"/><Relationship Id="rId70" Type="http://schemas.openxmlformats.org/officeDocument/2006/relationships/hyperlink" Target="https://www.purpleculture.net/pinyin_pronunciation/?pinyin=bi3" TargetMode="External"/><Relationship Id="rId75" Type="http://schemas.openxmlformats.org/officeDocument/2006/relationships/hyperlink" Target="https://www.purpleculture.net/pinyin_pronunciation/?pinyin=yang4" TargetMode="External"/><Relationship Id="rId91" Type="http://schemas.openxmlformats.org/officeDocument/2006/relationships/hyperlink" Target="https://www.purpleculture.net/pinyin_pronunciation/?pinyin=ta1" TargetMode="External"/><Relationship Id="rId96" Type="http://schemas.openxmlformats.org/officeDocument/2006/relationships/hyperlink" Target="https://www.purpleculture.net/pinyin_pronunciation/?pinyin=zu2" TargetMode="External"/><Relationship Id="rId140" Type="http://schemas.openxmlformats.org/officeDocument/2006/relationships/hyperlink" Target="https://www.purpleculture.net/pinyin_pronunciation/?pinyin=bang1" TargetMode="External"/><Relationship Id="rId145" Type="http://schemas.openxmlformats.org/officeDocument/2006/relationships/hyperlink" Target="https://www.purpleculture.net/pinyin_pronunciation/?pinyin=zi3" TargetMode="External"/><Relationship Id="rId161" Type="http://schemas.openxmlformats.org/officeDocument/2006/relationships/hyperlink" Target="https://www.purpleculture.net/pinyin_pronunciation/?pinyin=di4" TargetMode="External"/><Relationship Id="rId166" Type="http://schemas.openxmlformats.org/officeDocument/2006/relationships/hyperlink" Target="https://www.purpleculture.net/pinyin_pronunciation/?pinyin=gei3" TargetMode="External"/><Relationship Id="rId1" Type="http://schemas.microsoft.com/office/2007/relationships/media" Target="../media/media1.m4a"/><Relationship Id="rId6" Type="http://schemas.openxmlformats.org/officeDocument/2006/relationships/hyperlink" Target="https://www.purpleculture.net/pinyin_pronunciation/?pinyin=gan3" TargetMode="External"/><Relationship Id="rId15" Type="http://schemas.openxmlformats.org/officeDocument/2006/relationships/hyperlink" Target="https://www.purpleculture.net/pinyin_pronunciation/?pinyin=dian4" TargetMode="External"/><Relationship Id="rId23" Type="http://schemas.openxmlformats.org/officeDocument/2006/relationships/hyperlink" Target="https://www.purpleculture.net/pinyin_pronunciation/?pinyin=xi1" TargetMode="External"/><Relationship Id="rId28" Type="http://schemas.openxmlformats.org/officeDocument/2006/relationships/hyperlink" Target="https://www.purpleculture.net/pinyin_pronunciation/?pinyin=huo2" TargetMode="External"/><Relationship Id="rId36" Type="http://schemas.openxmlformats.org/officeDocument/2006/relationships/hyperlink" Target="https://www.purpleculture.net/pinyin_pronunciation/?pinyin=shuo1" TargetMode="External"/><Relationship Id="rId49" Type="http://schemas.openxmlformats.org/officeDocument/2006/relationships/hyperlink" Target="https://www.purpleculture.net/pinyin_pronunciation/?pinyin=duo1" TargetMode="External"/><Relationship Id="rId57" Type="http://schemas.openxmlformats.org/officeDocument/2006/relationships/hyperlink" Target="https://www.purpleculture.net/pinyin_pronunciation/?pinyin=sheng5" TargetMode="External"/><Relationship Id="rId106" Type="http://schemas.openxmlformats.org/officeDocument/2006/relationships/hyperlink" Target="https://www.purpleculture.net/pinyin_pronunciation/?pinyin=ti3" TargetMode="External"/><Relationship Id="rId114" Type="http://schemas.openxmlformats.org/officeDocument/2006/relationships/hyperlink" Target="https://www.purpleculture.net/pinyin_pronunciation/?pinyin=kan5" TargetMode="External"/><Relationship Id="rId119" Type="http://schemas.openxmlformats.org/officeDocument/2006/relationships/hyperlink" Target="https://www.purpleculture.net/pinyin_pronunciation/?pinyin=da3" TargetMode="External"/><Relationship Id="rId127" Type="http://schemas.openxmlformats.org/officeDocument/2006/relationships/hyperlink" Target="https://www.purpleculture.net/pinyin_pronunciation/?pinyin=bu4" TargetMode="External"/><Relationship Id="rId10" Type="http://schemas.openxmlformats.org/officeDocument/2006/relationships/hyperlink" Target="https://www.purpleculture.net/pinyin_pronunciation/?pinyin=lai2" TargetMode="External"/><Relationship Id="rId31" Type="http://schemas.openxmlformats.org/officeDocument/2006/relationships/hyperlink" Target="https://www.purpleculture.net/pinyin_pronunciation/?pinyin=nian2" TargetMode="External"/><Relationship Id="rId44" Type="http://schemas.openxmlformats.org/officeDocument/2006/relationships/hyperlink" Target="https://www.purpleculture.net/pinyin_pronunciation/?pinyin=you3" TargetMode="External"/><Relationship Id="rId52" Type="http://schemas.openxmlformats.org/officeDocument/2006/relationships/hyperlink" Target="https://www.purpleculture.net/pinyin_pronunciation/?pinyin=ban1" TargetMode="External"/><Relationship Id="rId60" Type="http://schemas.openxmlformats.org/officeDocument/2006/relationships/hyperlink" Target="https://www.purpleculture.net/pinyin_pronunciation/?pinyin=zao3" TargetMode="External"/><Relationship Id="rId65" Type="http://schemas.openxmlformats.org/officeDocument/2006/relationships/hyperlink" Target="https://www.purpleculture.net/pinyin_pronunciation/?pinyin=chu1" TargetMode="External"/><Relationship Id="rId73" Type="http://schemas.openxmlformats.org/officeDocument/2006/relationships/hyperlink" Target="https://www.purpleculture.net/pinyin_pronunciation/?pinyin=ge4" TargetMode="External"/><Relationship Id="rId78" Type="http://schemas.openxmlformats.org/officeDocument/2006/relationships/hyperlink" Target="https://www.purpleculture.net/pinyin_pronunciation/?pinyin=dou1" TargetMode="External"/><Relationship Id="rId81" Type="http://schemas.openxmlformats.org/officeDocument/2006/relationships/hyperlink" Target="https://www.purpleculture.net/pinyin_pronunciation/?pinyin=guo3" TargetMode="External"/><Relationship Id="rId86" Type="http://schemas.openxmlformats.org/officeDocument/2006/relationships/hyperlink" Target="https://www.purpleculture.net/pinyin_pronunciation/?pinyin=ge1" TargetMode="External"/><Relationship Id="rId94" Type="http://schemas.openxmlformats.org/officeDocument/2006/relationships/hyperlink" Target="https://www.purpleculture.net/pinyin_pronunciation/?pinyin=fu4" TargetMode="External"/><Relationship Id="rId99" Type="http://schemas.openxmlformats.org/officeDocument/2006/relationships/hyperlink" Target="https://www.purpleculture.net/pinyin_pronunciation/?pinyin=wang3" TargetMode="External"/><Relationship Id="rId101" Type="http://schemas.openxmlformats.org/officeDocument/2006/relationships/hyperlink" Target="https://www.purpleculture.net/pinyin_pronunciation/?pinyin=pang1" TargetMode="External"/><Relationship Id="rId122" Type="http://schemas.openxmlformats.org/officeDocument/2006/relationships/hyperlink" Target="https://www.purpleculture.net/pinyin_pronunciation/?pinyin=quan2" TargetMode="External"/><Relationship Id="rId130" Type="http://schemas.openxmlformats.org/officeDocument/2006/relationships/hyperlink" Target="https://www.purpleculture.net/pinyin_pronunciation/?pinyin=you5" TargetMode="External"/><Relationship Id="rId135" Type="http://schemas.openxmlformats.org/officeDocument/2006/relationships/hyperlink" Target="https://www.purpleculture.net/pinyin_pronunciation/?pinyin=bu2" TargetMode="External"/><Relationship Id="rId143" Type="http://schemas.openxmlformats.org/officeDocument/2006/relationships/hyperlink" Target="https://www.purpleculture.net/pinyin_pronunciation/?pinyin=dai4" TargetMode="External"/><Relationship Id="rId148" Type="http://schemas.openxmlformats.org/officeDocument/2006/relationships/hyperlink" Target="https://www.purpleculture.net/pinyin_pronunciation/?pinyin=xing4" TargetMode="External"/><Relationship Id="rId151" Type="http://schemas.openxmlformats.org/officeDocument/2006/relationships/hyperlink" Target="https://www.purpleculture.net/pinyin_pronunciation/?pinyin=lv3" TargetMode="External"/><Relationship Id="rId156" Type="http://schemas.openxmlformats.org/officeDocument/2006/relationships/hyperlink" Target="https://www.purpleculture.net/pinyin_pronunciation/?pinyin=zhang1" TargetMode="External"/><Relationship Id="rId164" Type="http://schemas.openxmlformats.org/officeDocument/2006/relationships/hyperlink" Target="https://www.purpleculture.net/pinyin_pronunciation/?pinyin=huan1" TargetMode="External"/><Relationship Id="rId4" Type="http://schemas.openxmlformats.org/officeDocument/2006/relationships/hyperlink" Target="https://www.purpleculture.net/pinyin_pronunciation/?pinyin=fei1" TargetMode="External"/><Relationship Id="rId9" Type="http://schemas.openxmlformats.org/officeDocument/2006/relationships/hyperlink" Target="https://www.purpleculture.net/pinyin_pronunciation/?pinyin=jia1" TargetMode="External"/><Relationship Id="rId13" Type="http://schemas.openxmlformats.org/officeDocument/2006/relationships/hyperlink" Target="https://www.purpleculture.net/pinyin_pronunciation/?pinyin=men5" TargetMode="External"/><Relationship Id="rId18" Type="http://schemas.openxmlformats.org/officeDocument/2006/relationships/hyperlink" Target="https://www.purpleculture.net/pinyin_pronunciation/?pinyin=tian1" TargetMode="External"/><Relationship Id="rId39" Type="http://schemas.openxmlformats.org/officeDocument/2006/relationships/hyperlink" Target="https://www.purpleculture.net/pinyin_pronunciation/?pinyin=huo4" TargetMode="External"/><Relationship Id="rId109" Type="http://schemas.openxmlformats.org/officeDocument/2006/relationships/hyperlink" Target="https://www.purpleculture.net/pinyin_pronunciation/?pinyin=zi4" TargetMode="External"/><Relationship Id="rId34" Type="http://schemas.openxmlformats.org/officeDocument/2006/relationships/hyperlink" Target="https://www.purpleculture.net/pinyin_pronunciation/?pinyin=ba5" TargetMode="External"/><Relationship Id="rId50" Type="http://schemas.openxmlformats.org/officeDocument/2006/relationships/hyperlink" Target="https://www.purpleculture.net/pinyin_pronunciation/?pinyin=ke4" TargetMode="External"/><Relationship Id="rId55" Type="http://schemas.openxmlformats.org/officeDocument/2006/relationships/hyperlink" Target="https://www.purpleculture.net/pinyin_pronunciation/?pinyin=gang1" TargetMode="External"/><Relationship Id="rId76" Type="http://schemas.openxmlformats.org/officeDocument/2006/relationships/hyperlink" Target="https://www.purpleculture.net/pinyin_pronunciation/?pinyin=dong4" TargetMode="External"/><Relationship Id="rId97" Type="http://schemas.openxmlformats.org/officeDocument/2006/relationships/hyperlink" Target="https://www.purpleculture.net/pinyin_pronunciation/?pinyin=qiu2" TargetMode="External"/><Relationship Id="rId104" Type="http://schemas.openxmlformats.org/officeDocument/2006/relationships/hyperlink" Target="https://www.purpleculture.net/pinyin_pronunciation/?pinyin=duan4" TargetMode="External"/><Relationship Id="rId120" Type="http://schemas.openxmlformats.org/officeDocument/2006/relationships/hyperlink" Target="https://www.purpleculture.net/pinyin_pronunciation/?pinyin=tai4" TargetMode="External"/><Relationship Id="rId125" Type="http://schemas.openxmlformats.org/officeDocument/2006/relationships/hyperlink" Target="https://www.purpleculture.net/pinyin_pronunciation/?pinyin=chang3" TargetMode="External"/><Relationship Id="rId141" Type="http://schemas.openxmlformats.org/officeDocument/2006/relationships/hyperlink" Target="https://www.purpleculture.net/pinyin_pronunciation/?pinyin=hai2" TargetMode="External"/><Relationship Id="rId146" Type="http://schemas.openxmlformats.org/officeDocument/2006/relationships/hyperlink" Target="https://www.purpleculture.net/pinyin_pronunciation/?pinyin=nv3" TargetMode="External"/><Relationship Id="rId167" Type="http://schemas.openxmlformats.org/officeDocument/2006/relationships/image" Target="../media/image7.png"/><Relationship Id="rId7" Type="http://schemas.openxmlformats.org/officeDocument/2006/relationships/hyperlink" Target="https://www.purpleculture.net/pinyin_pronunciation/?pinyin=xie4" TargetMode="External"/><Relationship Id="rId71" Type="http://schemas.openxmlformats.org/officeDocument/2006/relationships/hyperlink" Target="https://www.purpleculture.net/pinyin_pronunciation/?pinyin=jiao4" TargetMode="External"/><Relationship Id="rId92" Type="http://schemas.openxmlformats.org/officeDocument/2006/relationships/hyperlink" Target="https://www.purpleculture.net/pinyin_pronunciation/?pinyin=geng4" TargetMode="External"/><Relationship Id="rId162" Type="http://schemas.openxmlformats.org/officeDocument/2006/relationships/hyperlink" Target="https://www.purpleculture.net/pinyin_pronunciation/?pinyin=zen3" TargetMode="External"/><Relationship Id="rId2" Type="http://schemas.openxmlformats.org/officeDocument/2006/relationships/audio" Target="../media/media1.m4a"/><Relationship Id="rId29" Type="http://schemas.openxmlformats.org/officeDocument/2006/relationships/hyperlink" Target="https://www.purpleculture.net/pinyin_pronunciation/?pinyin=xian1" TargetMode="External"/><Relationship Id="rId24" Type="http://schemas.openxmlformats.org/officeDocument/2006/relationships/hyperlink" Target="https://www.purpleculture.net/pinyin_pronunciation/?pinyin=fang1" TargetMode="External"/><Relationship Id="rId40" Type="http://schemas.openxmlformats.org/officeDocument/2006/relationships/hyperlink" Target="https://www.purpleculture.net/pinyin_pronunciation/?pinyin=zhe3" TargetMode="External"/><Relationship Id="rId45" Type="http://schemas.openxmlformats.org/officeDocument/2006/relationships/hyperlink" Target="https://www.purpleculture.net/pinyin_pronunciation/?pinyin=shi2" TargetMode="External"/><Relationship Id="rId66" Type="http://schemas.openxmlformats.org/officeDocument/2006/relationships/hyperlink" Target="https://www.purpleculture.net/pinyin_pronunciation/?pinyin=liu2" TargetMode="External"/><Relationship Id="rId87" Type="http://schemas.openxmlformats.org/officeDocument/2006/relationships/hyperlink" Target="https://www.purpleculture.net/pinyin_pronunciation/?pinyin=ke3" TargetMode="External"/><Relationship Id="rId110" Type="http://schemas.openxmlformats.org/officeDocument/2006/relationships/hyperlink" Target="https://www.purpleculture.net/pinyin_pronunciation/?pinyin=ji3" TargetMode="External"/><Relationship Id="rId115" Type="http://schemas.openxmlformats.org/officeDocument/2006/relationships/hyperlink" Target="https://www.purpleculture.net/pinyin_pronunciation/?pinyin=lao3" TargetMode="External"/><Relationship Id="rId131" Type="http://schemas.openxmlformats.org/officeDocument/2006/relationships/hyperlink" Target="https://www.purpleculture.net/pinyin_pronunciation/?pinyin=xia4" TargetMode="External"/><Relationship Id="rId136" Type="http://schemas.openxmlformats.org/officeDocument/2006/relationships/hyperlink" Target="https://www.purpleculture.net/pinyin_pronunciation/?pinyin=yong4" TargetMode="External"/><Relationship Id="rId157" Type="http://schemas.openxmlformats.org/officeDocument/2006/relationships/hyperlink" Target="https://www.purpleculture.net/pinyin_pronunciation/?pinyin=qi1" TargetMode="External"/><Relationship Id="rId61" Type="http://schemas.openxmlformats.org/officeDocument/2006/relationships/hyperlink" Target="https://www.purpleculture.net/pinyin_pronunciation/?pinyin=wan3" TargetMode="External"/><Relationship Id="rId82" Type="http://schemas.openxmlformats.org/officeDocument/2006/relationships/hyperlink" Target="https://www.purpleculture.net/pinyin_pronunciation/?pinyin=ni3" TargetMode="External"/><Relationship Id="rId152" Type="http://schemas.openxmlformats.org/officeDocument/2006/relationships/hyperlink" Target="https://www.purpleculture.net/pinyin_pronunciation/?pinyin=you2" TargetMode="External"/><Relationship Id="rId19" Type="http://schemas.openxmlformats.org/officeDocument/2006/relationships/hyperlink" Target="https://www.purpleculture.net/pinyin_pronunciation/?pinyin=hua4" TargetMode="External"/><Relationship Id="rId14" Type="http://schemas.openxmlformats.org/officeDocument/2006/relationships/hyperlink" Target="https://www.purpleculture.net/pinyin_pronunciation/?pinyin=de5" TargetMode="External"/><Relationship Id="rId30" Type="http://schemas.openxmlformats.org/officeDocument/2006/relationships/hyperlink" Target="https://www.purpleculture.net/pinyin_pronunciation/?pinyin=tan2" TargetMode="External"/><Relationship Id="rId35" Type="http://schemas.openxmlformats.org/officeDocument/2006/relationships/hyperlink" Target="https://www.purpleculture.net/pinyin_pronunciation/?pinyin=guo2" TargetMode="External"/><Relationship Id="rId56" Type="http://schemas.openxmlformats.org/officeDocument/2006/relationships/hyperlink" Target="https://www.purpleculture.net/pinyin_pronunciation/?pinyin=qin2" TargetMode="External"/><Relationship Id="rId77" Type="http://schemas.openxmlformats.org/officeDocument/2006/relationships/hyperlink" Target="https://www.purpleculture.net/pinyin_pronunciation/?pinyin=dan4" TargetMode="External"/><Relationship Id="rId100" Type="http://schemas.openxmlformats.org/officeDocument/2006/relationships/hyperlink" Target="https://www.purpleculture.net/pinyin_pronunciation/?pinyin=ping1" TargetMode="External"/><Relationship Id="rId105" Type="http://schemas.openxmlformats.org/officeDocument/2006/relationships/hyperlink" Target="https://www.purpleculture.net/pinyin_pronunciation/?pinyin=shen1" TargetMode="External"/><Relationship Id="rId126" Type="http://schemas.openxmlformats.org/officeDocument/2006/relationships/hyperlink" Target="https://www.purpleculture.net/pinyin_pronunciation/?pinyin=san4" TargetMode="External"/><Relationship Id="rId147" Type="http://schemas.openxmlformats.org/officeDocument/2006/relationships/hyperlink" Target="https://www.purpleculture.net/pinyin_pronunciation/?pinyin=jin3" TargetMode="External"/><Relationship Id="rId8" Type="http://schemas.openxmlformats.org/officeDocument/2006/relationships/hyperlink" Target="https://www.purpleculture.net/pinyin_pronunciation/?pinyin=da4" TargetMode="External"/><Relationship Id="rId51" Type="http://schemas.openxmlformats.org/officeDocument/2006/relationships/hyperlink" Target="https://www.purpleculture.net/pinyin_pronunciation/?pinyin=wai4" TargetMode="External"/><Relationship Id="rId72" Type="http://schemas.openxmlformats.org/officeDocument/2006/relationships/hyperlink" Target="https://www.purpleculture.net/pinyin_pronunciation/?pinyin=ye3" TargetMode="External"/><Relationship Id="rId93" Type="http://schemas.openxmlformats.org/officeDocument/2006/relationships/hyperlink" Target="https://www.purpleculture.net/pinyin_pronunciation/?pinyin=feng1" TargetMode="External"/><Relationship Id="rId98" Type="http://schemas.openxmlformats.org/officeDocument/2006/relationships/hyperlink" Target="https://www.purpleculture.net/pinyin_pronunciation/?pinyin=lan2" TargetMode="External"/><Relationship Id="rId121" Type="http://schemas.openxmlformats.org/officeDocument/2006/relationships/hyperlink" Target="https://www.purpleculture.net/pinyin_pronunciation/?pinyin=ji2" TargetMode="External"/><Relationship Id="rId142" Type="http://schemas.openxmlformats.org/officeDocument/2006/relationships/hyperlink" Target="https://www.purpleculture.net/pinyin_pronunciation/?pinyin=zi5" TargetMode="External"/><Relationship Id="rId163" Type="http://schemas.openxmlformats.org/officeDocument/2006/relationships/hyperlink" Target="https://www.purpleculture.net/pinyin_pronunciation/?pinyin=me5" TargetMode="External"/><Relationship Id="rId3" Type="http://schemas.openxmlformats.org/officeDocument/2006/relationships/slideLayout" Target="../slideLayouts/slideLayout2.xml"/><Relationship Id="rId25" Type="http://schemas.openxmlformats.org/officeDocument/2006/relationships/hyperlink" Target="https://www.purpleculture.net/pinyin_pronunciation/?pinyin=xiu1" TargetMode="External"/><Relationship Id="rId46" Type="http://schemas.openxmlformats.org/officeDocument/2006/relationships/hyperlink" Target="https://www.purpleculture.net/pinyin_pronunciation/?pinyin=hou5" TargetMode="External"/><Relationship Id="rId67" Type="http://schemas.openxmlformats.org/officeDocument/2006/relationships/hyperlink" Target="https://www.purpleculture.net/pinyin_pronunciation/?pinyin=yin1" TargetMode="External"/><Relationship Id="rId116" Type="http://schemas.openxmlformats.org/officeDocument/2006/relationships/hyperlink" Target="https://www.purpleculture.net/pinyin_pronunciation/?pinyin=yu2" TargetMode="External"/><Relationship Id="rId137" Type="http://schemas.openxmlformats.org/officeDocument/2006/relationships/hyperlink" Target="https://www.purpleculture.net/pinyin_pronunciation/?pinyin=gong1" TargetMode="External"/><Relationship Id="rId158" Type="http://schemas.openxmlformats.org/officeDocument/2006/relationships/hyperlink" Target="https://www.purpleculture.net/pinyin_pronunciation/?pinyin=guan1" TargetMode="External"/><Relationship Id="rId20" Type="http://schemas.openxmlformats.org/officeDocument/2006/relationships/hyperlink" Target="https://www.purpleculture.net/pinyin_pronunciation/?pinyin=ti2" TargetMode="External"/><Relationship Id="rId41" Type="http://schemas.openxmlformats.org/officeDocument/2006/relationships/hyperlink" Target="https://www.purpleculture.net/pinyin_pronunciation/?pinyin=jia4" TargetMode="External"/><Relationship Id="rId62" Type="http://schemas.openxmlformats.org/officeDocument/2006/relationships/hyperlink" Target="https://www.purpleculture.net/pinyin_pronunciation/?pinyin=lei4" TargetMode="External"/><Relationship Id="rId83" Type="http://schemas.openxmlformats.org/officeDocument/2006/relationships/hyperlink" Target="https://www.purpleculture.net/pinyin_pronunciation/?pinyin=xi3" TargetMode="External"/><Relationship Id="rId88" Type="http://schemas.openxmlformats.org/officeDocument/2006/relationships/hyperlink" Target="https://www.purpleculture.net/pinyin_pronunciation/?pinyin=can1" TargetMode="External"/><Relationship Id="rId111" Type="http://schemas.openxmlformats.org/officeDocument/2006/relationships/hyperlink" Target="https://www.purpleculture.net/pinyin_pronunciation/?pinyin=ku4" TargetMode="External"/><Relationship Id="rId132" Type="http://schemas.openxmlformats.org/officeDocument/2006/relationships/hyperlink" Target="https://www.purpleculture.net/pinyin_pronunciation/?pinyin=qi2" TargetMode="External"/><Relationship Id="rId153" Type="http://schemas.openxmlformats.org/officeDocument/2006/relationships/hyperlink" Target="https://www.purpleculture.net/pinyin_pronunciation/?pinyin=dao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Orange yarn ball">
            <a:extLst>
              <a:ext uri="{FF2B5EF4-FFF2-40B4-BE49-F238E27FC236}">
                <a16:creationId xmlns:a16="http://schemas.microsoft.com/office/drawing/2014/main" id="{38856ECA-3998-4F48-9D55-66F97A038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15725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6727C3-79CB-354D-87E6-285CC03A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Leisure</a:t>
            </a:r>
            <a:r>
              <a:rPr lang="zh-CN" altLang="en-US" sz="5200" dirty="0">
                <a:solidFill>
                  <a:srgbClr val="FFFFFF"/>
                </a:solidFill>
              </a:rPr>
              <a:t> </a:t>
            </a:r>
            <a:r>
              <a:rPr lang="en-US" altLang="zh-CN" sz="5200" dirty="0">
                <a:solidFill>
                  <a:srgbClr val="FFFFFF"/>
                </a:solidFill>
              </a:rPr>
              <a:t>L</a:t>
            </a:r>
            <a:r>
              <a:rPr lang="en-US" sz="5200" dirty="0">
                <a:solidFill>
                  <a:srgbClr val="FFFFFF"/>
                </a:solidFill>
              </a:rPr>
              <a:t>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5672C-EEFA-3A47-A452-1DBF37A63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SAC </a:t>
            </a:r>
            <a:r>
              <a:rPr lang="en-US" altLang="zh-CN" sz="2200" dirty="0">
                <a:solidFill>
                  <a:srgbClr val="FFFFFF"/>
                </a:solidFill>
              </a:rPr>
              <a:t>2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9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846814"/>
          </a:xfrm>
        </p:spPr>
        <p:txBody>
          <a:bodyPr>
            <a:normAutofit/>
          </a:bodyPr>
          <a:lstStyle/>
          <a:p>
            <a:r>
              <a:rPr lang="en-US" sz="3600" dirty="0"/>
              <a:t>Leisure Life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744861"/>
              </p:ext>
            </p:extLst>
          </p:nvPr>
        </p:nvGraphicFramePr>
        <p:xfrm>
          <a:off x="201484" y="1146301"/>
          <a:ext cx="18591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13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radio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station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diàn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tái</a:t>
                      </a:r>
                      <a:r>
                        <a:rPr lang="en-US" dirty="0" err="1"/>
                        <a:t>电台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973262"/>
              </p:ext>
            </p:extLst>
          </p:nvPr>
        </p:nvGraphicFramePr>
        <p:xfrm>
          <a:off x="7900963" y="1120108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12100">
                <a:tc>
                  <a:txBody>
                    <a:bodyPr/>
                    <a:lstStyle/>
                    <a:p>
                      <a:r>
                        <a:rPr lang="en-US" dirty="0"/>
                        <a:t>Be a guest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zuò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kè</a:t>
                      </a:r>
                      <a:r>
                        <a:rPr lang="en-US" dirty="0" err="1"/>
                        <a:t>做客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433841"/>
              </p:ext>
            </p:extLst>
          </p:nvPr>
        </p:nvGraphicFramePr>
        <p:xfrm>
          <a:off x="2106285" y="1129210"/>
          <a:ext cx="210170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70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175515">
                <a:tc>
                  <a:txBody>
                    <a:bodyPr/>
                    <a:lstStyle/>
                    <a:p>
                      <a:r>
                        <a:rPr lang="en-US" dirty="0"/>
                        <a:t>This point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zhè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yì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diǎn</a:t>
                      </a:r>
                      <a:r>
                        <a:rPr lang="en-US" dirty="0" err="1"/>
                        <a:t>这一点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567645"/>
              </p:ext>
            </p:extLst>
          </p:nvPr>
        </p:nvGraphicFramePr>
        <p:xfrm>
          <a:off x="4225443" y="1116298"/>
          <a:ext cx="179787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54547">
                <a:tc>
                  <a:txBody>
                    <a:bodyPr/>
                    <a:lstStyle/>
                    <a:p>
                      <a:r>
                        <a:rPr lang="en-US" dirty="0"/>
                        <a:t>extremely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fēi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cháng</a:t>
                      </a:r>
                      <a:r>
                        <a:rPr lang="en-US" dirty="0" err="1"/>
                        <a:t>非常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920947"/>
              </p:ext>
            </p:extLst>
          </p:nvPr>
        </p:nvGraphicFramePr>
        <p:xfrm>
          <a:off x="393852" y="195403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163255">
                <a:tc>
                  <a:txBody>
                    <a:bodyPr/>
                    <a:lstStyle/>
                    <a:p>
                      <a:r>
                        <a:rPr lang="en-US" dirty="0"/>
                        <a:t>All, both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dōu</a:t>
                      </a:r>
                      <a:r>
                        <a:rPr lang="en-US" dirty="0" err="1"/>
                        <a:t>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645881"/>
              </p:ext>
            </p:extLst>
          </p:nvPr>
        </p:nvGraphicFramePr>
        <p:xfrm>
          <a:off x="410969" y="2779800"/>
          <a:ext cx="20231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13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Job, to work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gōng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zuò</a:t>
                      </a:r>
                      <a:r>
                        <a:rPr lang="en-US" dirty="0" err="1"/>
                        <a:t>工作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960128"/>
              </p:ext>
            </p:extLst>
          </p:nvPr>
        </p:nvGraphicFramePr>
        <p:xfrm>
          <a:off x="2552032" y="5843075"/>
          <a:ext cx="12986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69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Can, will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huì</a:t>
                      </a:r>
                      <a:r>
                        <a:rPr lang="en-US" dirty="0" err="1"/>
                        <a:t>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265023"/>
              </p:ext>
            </p:extLst>
          </p:nvPr>
        </p:nvGraphicFramePr>
        <p:xfrm>
          <a:off x="3761371" y="5846127"/>
          <a:ext cx="19310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09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Middle school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zhōng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xué</a:t>
                      </a:r>
                      <a:r>
                        <a:rPr lang="en-US" dirty="0" err="1"/>
                        <a:t>中学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52F11ED6-4AA4-DB4D-A910-6F653877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750173"/>
              </p:ext>
            </p:extLst>
          </p:nvPr>
        </p:nvGraphicFramePr>
        <p:xfrm>
          <a:off x="10883436" y="5808372"/>
          <a:ext cx="126681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11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9439">
                <a:tc>
                  <a:txBody>
                    <a:bodyPr/>
                    <a:lstStyle/>
                    <a:p>
                      <a:r>
                        <a:rPr lang="en-US" dirty="0"/>
                        <a:t>again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26518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zài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cì</a:t>
                      </a:r>
                      <a:r>
                        <a:rPr lang="en-US" dirty="0" err="1"/>
                        <a:t>再次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8F80F4A7-975E-C34E-A85D-372381B1E3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54288"/>
              </p:ext>
            </p:extLst>
          </p:nvPr>
        </p:nvGraphicFramePr>
        <p:xfrm>
          <a:off x="7023838" y="5830237"/>
          <a:ext cx="12668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 study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xué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xí</a:t>
                      </a:r>
                      <a:r>
                        <a:rPr lang="en-US" dirty="0" err="1"/>
                        <a:t>学习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14D7136-BB0A-3746-A403-41AF34FE5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603822"/>
              </p:ext>
            </p:extLst>
          </p:nvPr>
        </p:nvGraphicFramePr>
        <p:xfrm>
          <a:off x="8281115" y="5803920"/>
          <a:ext cx="260232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321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Talk to end here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tán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dào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zhè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lǐ</a:t>
                      </a:r>
                      <a:r>
                        <a:rPr lang="en-US" dirty="0" err="1"/>
                        <a:t>谈到这里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41A9273-68A3-4944-873B-13B347C6E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122489"/>
              </p:ext>
            </p:extLst>
          </p:nvPr>
        </p:nvGraphicFramePr>
        <p:xfrm>
          <a:off x="5715218" y="5859887"/>
          <a:ext cx="126686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15411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huà</a:t>
                      </a:r>
                      <a:r>
                        <a:rPr lang="en-AU" altLang="ja-JP" dirty="0"/>
                        <a:t> </a:t>
                      </a:r>
                      <a:r>
                        <a:rPr lang="en-US" altLang="ja-JP" dirty="0" err="1"/>
                        <a:t>tí</a:t>
                      </a:r>
                      <a:r>
                        <a:rPr lang="en-US" dirty="0" err="1"/>
                        <a:t>话题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332978"/>
              </p:ext>
            </p:extLst>
          </p:nvPr>
        </p:nvGraphicFramePr>
        <p:xfrm>
          <a:off x="9394521" y="1120162"/>
          <a:ext cx="148891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91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r>
                        <a:rPr lang="en-US" dirty="0"/>
                        <a:t>to go home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huí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jiā</a:t>
                      </a:r>
                      <a:r>
                        <a:rPr lang="en-US" dirty="0" err="1"/>
                        <a:t>回家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7519509A-7C35-F847-A75F-97E3316B3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671411"/>
              </p:ext>
            </p:extLst>
          </p:nvPr>
        </p:nvGraphicFramePr>
        <p:xfrm>
          <a:off x="370275" y="3546841"/>
          <a:ext cx="164925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25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128597">
                <a:tc>
                  <a:txBody>
                    <a:bodyPr/>
                    <a:lstStyle/>
                    <a:p>
                      <a:r>
                        <a:rPr lang="en-US" dirty="0"/>
                        <a:t>Live at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zhù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zài</a:t>
                      </a:r>
                      <a:r>
                        <a:rPr lang="en-US" dirty="0" err="1"/>
                        <a:t>住在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9489D85B-7691-8B41-A369-490C5BCF8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212178"/>
              </p:ext>
            </p:extLst>
          </p:nvPr>
        </p:nvGraphicFramePr>
        <p:xfrm>
          <a:off x="9801103" y="2724240"/>
          <a:ext cx="204620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204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To start holiday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fàng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jià</a:t>
                      </a:r>
                      <a:r>
                        <a:rPr lang="en-US" dirty="0" err="1"/>
                        <a:t>放假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EF7897CC-58C3-364B-A4C9-F90469D84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544896"/>
              </p:ext>
            </p:extLst>
          </p:nvPr>
        </p:nvGraphicFramePr>
        <p:xfrm>
          <a:off x="9801103" y="4984407"/>
          <a:ext cx="213807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71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study abroad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liú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xué</a:t>
                      </a:r>
                      <a:r>
                        <a:rPr lang="en-US" dirty="0" err="1"/>
                        <a:t>留学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B779DBF5-B1B7-944D-9471-C5601E815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360148"/>
              </p:ext>
            </p:extLst>
          </p:nvPr>
        </p:nvGraphicFramePr>
        <p:xfrm>
          <a:off x="395889" y="5136632"/>
          <a:ext cx="218875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75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60819">
                <a:tc>
                  <a:txBody>
                    <a:bodyPr/>
                    <a:lstStyle/>
                    <a:p>
                      <a:r>
                        <a:rPr lang="en-US" dirty="0"/>
                        <a:t>sometimes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yǒu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shí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hōu</a:t>
                      </a:r>
                      <a:r>
                        <a:rPr lang="en-US" dirty="0" err="1"/>
                        <a:t>有时候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E7F039D3-45C8-CA4F-BA00-81C4EDF92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479778"/>
              </p:ext>
            </p:extLst>
          </p:nvPr>
        </p:nvGraphicFramePr>
        <p:xfrm>
          <a:off x="9522451" y="4265726"/>
          <a:ext cx="260232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32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Outside country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guó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wài国外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2776BEC3-3191-7D4D-B36A-0A7701155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253011"/>
              </p:ext>
            </p:extLst>
          </p:nvPr>
        </p:nvGraphicFramePr>
        <p:xfrm>
          <a:off x="380826" y="5956001"/>
          <a:ext cx="22149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9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U" dirty="0"/>
                        <a:t>When…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/>
                        <a:t>de </a:t>
                      </a:r>
                      <a:r>
                        <a:rPr lang="en-US" altLang="ja-JP" dirty="0" err="1"/>
                        <a:t>shí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hōu</a:t>
                      </a:r>
                      <a:r>
                        <a:rPr lang="en-US" dirty="0" err="1"/>
                        <a:t>的时候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82C0F348-51E0-B74E-9936-22190258B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710734"/>
              </p:ext>
            </p:extLst>
          </p:nvPr>
        </p:nvGraphicFramePr>
        <p:xfrm>
          <a:off x="9826580" y="3480285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61570">
                <a:tc>
                  <a:txBody>
                    <a:bodyPr/>
                    <a:lstStyle/>
                    <a:p>
                      <a:r>
                        <a:rPr lang="en-US" dirty="0"/>
                        <a:t>together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qǐ</a:t>
                      </a:r>
                      <a:r>
                        <a:rPr lang="en-US" dirty="0" err="1"/>
                        <a:t>一起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B476698F-B780-B049-965E-A0D861357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006506"/>
              </p:ext>
            </p:extLst>
          </p:nvPr>
        </p:nvGraphicFramePr>
        <p:xfrm>
          <a:off x="10838408" y="1121813"/>
          <a:ext cx="138364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4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after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yǐ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hòu</a:t>
                      </a:r>
                      <a:r>
                        <a:rPr lang="en-US" dirty="0" err="1"/>
                        <a:t>以后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9CE48738-9B35-3345-81B5-2BC9098EC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936036"/>
              </p:ext>
            </p:extLst>
          </p:nvPr>
        </p:nvGraphicFramePr>
        <p:xfrm>
          <a:off x="6054674" y="1096903"/>
          <a:ext cx="179787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 practice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liàn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xí</a:t>
                      </a:r>
                      <a:r>
                        <a:rPr lang="en-US" dirty="0" err="1"/>
                        <a:t>练习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375D70A5-A140-F044-8E4A-E9B5711DB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404833"/>
              </p:ext>
            </p:extLst>
          </p:nvPr>
        </p:nvGraphicFramePr>
        <p:xfrm>
          <a:off x="9801103" y="1959331"/>
          <a:ext cx="232366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66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finish school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fàng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xué</a:t>
                      </a:r>
                      <a:r>
                        <a:rPr lang="en-US" dirty="0" err="1"/>
                        <a:t>放学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EA43EE7C-757A-4C7B-9448-9441A513D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083069"/>
              </p:ext>
            </p:extLst>
          </p:nvPr>
        </p:nvGraphicFramePr>
        <p:xfrm>
          <a:off x="410969" y="4374954"/>
          <a:ext cx="164925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25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then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rán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hòu</a:t>
                      </a:r>
                      <a:r>
                        <a:rPr lang="zh-CN" altLang="en-US" dirty="0"/>
                        <a:t>然后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2050" name="Picture 2" descr="Image result for leisure life">
            <a:extLst>
              <a:ext uri="{FF2B5EF4-FFF2-40B4-BE49-F238E27FC236}">
                <a16:creationId xmlns:a16="http://schemas.microsoft.com/office/drawing/2014/main" id="{600C4230-1A91-455A-8A87-C20F595F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95" y="2208186"/>
            <a:ext cx="6228369" cy="34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2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" y="0"/>
            <a:ext cx="12116036" cy="846814"/>
          </a:xfrm>
        </p:spPr>
        <p:txBody>
          <a:bodyPr>
            <a:normAutofit/>
          </a:bodyPr>
          <a:lstStyle/>
          <a:p>
            <a:r>
              <a:rPr lang="en-US" sz="3600" dirty="0"/>
              <a:t>Leisure Life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260205"/>
              </p:ext>
            </p:extLst>
          </p:nvPr>
        </p:nvGraphicFramePr>
        <p:xfrm>
          <a:off x="34057" y="1197817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thank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gǎn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xiè</a:t>
                      </a:r>
                      <a:r>
                        <a:rPr lang="en-US" dirty="0" err="1"/>
                        <a:t>感谢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57825"/>
              </p:ext>
            </p:extLst>
          </p:nvPr>
        </p:nvGraphicFramePr>
        <p:xfrm>
          <a:off x="1538790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7323">
                <a:tc>
                  <a:txBody>
                    <a:bodyPr/>
                    <a:lstStyle/>
                    <a:p>
                      <a:r>
                        <a:rPr lang="en-US" dirty="0"/>
                        <a:t>arrival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dào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lái</a:t>
                      </a:r>
                      <a:r>
                        <a:rPr lang="en-US" dirty="0" err="1"/>
                        <a:t>到来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27224"/>
              </p:ext>
            </p:extLst>
          </p:nvPr>
        </p:nvGraphicFramePr>
        <p:xfrm>
          <a:off x="3019087" y="1142387"/>
          <a:ext cx="2158219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219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221">
                <a:tc>
                  <a:txBody>
                    <a:bodyPr/>
                    <a:lstStyle/>
                    <a:p>
                      <a:r>
                        <a:rPr lang="en-US" dirty="0"/>
                        <a:t>You are welcome.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bú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kè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qi</a:t>
                      </a:r>
                      <a:r>
                        <a:rPr lang="en-US" dirty="0" err="1"/>
                        <a:t>不客气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710128"/>
              </p:ext>
            </p:extLst>
          </p:nvPr>
        </p:nvGraphicFramePr>
        <p:xfrm>
          <a:off x="5220095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02229">
                <a:tc>
                  <a:txBody>
                    <a:bodyPr/>
                    <a:lstStyle/>
                    <a:p>
                      <a:r>
                        <a:rPr lang="en-US" dirty="0"/>
                        <a:t>popular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liú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xíng</a:t>
                      </a:r>
                      <a:r>
                        <a:rPr lang="en-US" dirty="0" err="1"/>
                        <a:t>流行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991347"/>
              </p:ext>
            </p:extLst>
          </p:nvPr>
        </p:nvGraphicFramePr>
        <p:xfrm>
          <a:off x="6728963" y="28352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80409">
                <a:tc>
                  <a:txBody>
                    <a:bodyPr/>
                    <a:lstStyle/>
                    <a:p>
                      <a:r>
                        <a:rPr lang="en-US" dirty="0"/>
                        <a:t>Not only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bù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jǐn</a:t>
                      </a:r>
                      <a:r>
                        <a:rPr lang="en-US" dirty="0" err="1"/>
                        <a:t>不仅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006385"/>
              </p:ext>
            </p:extLst>
          </p:nvPr>
        </p:nvGraphicFramePr>
        <p:xfrm>
          <a:off x="8205595" y="1108094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6142">
                <a:tc>
                  <a:txBody>
                    <a:bodyPr/>
                    <a:lstStyle/>
                    <a:p>
                      <a:r>
                        <a:rPr lang="en-US" dirty="0"/>
                        <a:t>hours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xiǎo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shí</a:t>
                      </a:r>
                      <a:r>
                        <a:rPr lang="en-US" dirty="0" err="1"/>
                        <a:t>小时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109200"/>
              </p:ext>
            </p:extLst>
          </p:nvPr>
        </p:nvGraphicFramePr>
        <p:xfrm>
          <a:off x="46704" y="2034537"/>
          <a:ext cx="31987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77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kinds of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gè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zhǒng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gè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yàng</a:t>
                      </a:r>
                      <a:r>
                        <a:rPr lang="en-US" dirty="0" err="1"/>
                        <a:t>各种各样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396984"/>
              </p:ext>
            </p:extLst>
          </p:nvPr>
        </p:nvGraphicFramePr>
        <p:xfrm>
          <a:off x="34057" y="2808011"/>
          <a:ext cx="17707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1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exchange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jiāo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huàn</a:t>
                      </a:r>
                      <a:r>
                        <a:rPr lang="en-US" dirty="0" err="1"/>
                        <a:t>交换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7334"/>
              </p:ext>
            </p:extLst>
          </p:nvPr>
        </p:nvGraphicFramePr>
        <p:xfrm>
          <a:off x="31603" y="3591180"/>
          <a:ext cx="19481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12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xué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shēng</a:t>
                      </a:r>
                      <a:r>
                        <a:rPr lang="en-US" dirty="0" err="1"/>
                        <a:t>学生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0FAB4E8-D6F6-D044-B104-71EA3944D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961764"/>
              </p:ext>
            </p:extLst>
          </p:nvPr>
        </p:nvGraphicFramePr>
        <p:xfrm>
          <a:off x="55828" y="4349550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everyone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dà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jiā</a:t>
                      </a:r>
                      <a:r>
                        <a:rPr lang="en-US" dirty="0" err="1"/>
                        <a:t>大家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441354"/>
              </p:ext>
            </p:extLst>
          </p:nvPr>
        </p:nvGraphicFramePr>
        <p:xfrm>
          <a:off x="9682227" y="1075106"/>
          <a:ext cx="1921638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63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Study abroad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liú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xué</a:t>
                      </a:r>
                      <a:r>
                        <a:rPr lang="en-US" dirty="0" err="1"/>
                        <a:t>留学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697149"/>
              </p:ext>
            </p:extLst>
          </p:nvPr>
        </p:nvGraphicFramePr>
        <p:xfrm>
          <a:off x="1973273" y="5834130"/>
          <a:ext cx="107534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4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47956">
                <a:tc>
                  <a:txBody>
                    <a:bodyPr/>
                    <a:lstStyle/>
                    <a:p>
                      <a:r>
                        <a:rPr lang="en-US" dirty="0"/>
                        <a:t>To use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yòng</a:t>
                      </a:r>
                      <a:r>
                        <a:rPr lang="en-US" dirty="0" err="1"/>
                        <a:t>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115189"/>
              </p:ext>
            </p:extLst>
          </p:nvPr>
        </p:nvGraphicFramePr>
        <p:xfrm>
          <a:off x="3048618" y="5846632"/>
          <a:ext cx="158957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571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Have a meal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chī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fàn</a:t>
                      </a:r>
                      <a:r>
                        <a:rPr lang="en-US" dirty="0" err="1"/>
                        <a:t>吃饭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52F11ED6-4AA4-DB4D-A910-6F653877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008437"/>
              </p:ext>
            </p:extLst>
          </p:nvPr>
        </p:nvGraphicFramePr>
        <p:xfrm>
          <a:off x="10140233" y="5859887"/>
          <a:ext cx="178196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96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765">
                <a:tc>
                  <a:txBody>
                    <a:bodyPr/>
                    <a:lstStyle/>
                    <a:p>
                      <a:r>
                        <a:rPr lang="en-US" dirty="0"/>
                        <a:t>often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26518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jīng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cháng</a:t>
                      </a:r>
                      <a:r>
                        <a:rPr lang="en-US" dirty="0" err="1"/>
                        <a:t>经常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8F80F4A7-975E-C34E-A85D-372381B1E3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43929"/>
              </p:ext>
            </p:extLst>
          </p:nvPr>
        </p:nvGraphicFramePr>
        <p:xfrm>
          <a:off x="6663087" y="5821251"/>
          <a:ext cx="1797873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63874">
                <a:tc>
                  <a:txBody>
                    <a:bodyPr/>
                    <a:lstStyle/>
                    <a:p>
                      <a:r>
                        <a:rPr lang="en-US" dirty="0"/>
                        <a:t>Go to work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shàng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bān</a:t>
                      </a:r>
                      <a:r>
                        <a:rPr lang="en-US" dirty="0" err="1"/>
                        <a:t>上班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14D7136-BB0A-3746-A403-41AF34FE5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375335"/>
              </p:ext>
            </p:extLst>
          </p:nvPr>
        </p:nvGraphicFramePr>
        <p:xfrm>
          <a:off x="7694252" y="2907584"/>
          <a:ext cx="237648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Young people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nián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qīng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rén</a:t>
                      </a:r>
                      <a:r>
                        <a:rPr lang="en-US" dirty="0" err="1"/>
                        <a:t>年轻人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241A9273-68A3-4944-873B-13B347C6E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831915"/>
              </p:ext>
            </p:extLst>
          </p:nvPr>
        </p:nvGraphicFramePr>
        <p:xfrm>
          <a:off x="4638189" y="5859134"/>
          <a:ext cx="19732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274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simultaneously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yì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biān</a:t>
                      </a:r>
                      <a:r>
                        <a:rPr lang="en-US" dirty="0" err="1"/>
                        <a:t>一边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6F336708-FC41-E44F-B66D-65B41CCED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69735"/>
              </p:ext>
            </p:extLst>
          </p:nvPr>
        </p:nvGraphicFramePr>
        <p:xfrm>
          <a:off x="58998" y="5849172"/>
          <a:ext cx="189527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7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participate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cān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jiā</a:t>
                      </a:r>
                      <a:r>
                        <a:rPr lang="en-US" dirty="0" err="1"/>
                        <a:t>参加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1B7A4602-A907-8144-8159-2264DBD98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246093"/>
              </p:ext>
            </p:extLst>
          </p:nvPr>
        </p:nvGraphicFramePr>
        <p:xfrm>
          <a:off x="2099859" y="5085378"/>
          <a:ext cx="10138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80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bān</a:t>
                      </a:r>
                      <a:r>
                        <a:rPr lang="en-US" dirty="0" err="1"/>
                        <a:t>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7519509A-7C35-F847-A75F-97E3316B3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307419"/>
              </p:ext>
            </p:extLst>
          </p:nvPr>
        </p:nvGraphicFramePr>
        <p:xfrm>
          <a:off x="48304" y="5078306"/>
          <a:ext cx="20638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8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extracurricular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kè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wài</a:t>
                      </a:r>
                      <a:r>
                        <a:rPr lang="en-US" dirty="0" err="1"/>
                        <a:t>课外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EF7897CC-58C3-364B-A4C9-F90469D84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550513"/>
              </p:ext>
            </p:extLst>
          </p:nvPr>
        </p:nvGraphicFramePr>
        <p:xfrm>
          <a:off x="7688509" y="2047813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Towards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duì</a:t>
                      </a:r>
                      <a:r>
                        <a:rPr lang="en-US" dirty="0" err="1"/>
                        <a:t>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E7F039D3-45C8-CA4F-BA00-81C4EDF92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532976"/>
              </p:ext>
            </p:extLst>
          </p:nvPr>
        </p:nvGraphicFramePr>
        <p:xfrm>
          <a:off x="9467963" y="2042241"/>
          <a:ext cx="22149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9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28499">
                <a:tc>
                  <a:txBody>
                    <a:bodyPr/>
                    <a:lstStyle/>
                    <a:p>
                      <a:r>
                        <a:rPr lang="en-US" dirty="0"/>
                        <a:t>Be interested in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gǎn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xìng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qù</a:t>
                      </a:r>
                      <a:r>
                        <a:rPr lang="en-US" dirty="0" err="1"/>
                        <a:t>感兴趣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2776BEC3-3191-7D4D-B36A-0A7701155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780853"/>
              </p:ext>
            </p:extLst>
          </p:nvPr>
        </p:nvGraphicFramePr>
        <p:xfrm>
          <a:off x="7696036" y="3723732"/>
          <a:ext cx="272297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971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AU" dirty="0"/>
                        <a:t>Rich and colourful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fēng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fù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duō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cǎi</a:t>
                      </a:r>
                      <a:r>
                        <a:rPr lang="en-US" dirty="0" err="1"/>
                        <a:t>丰富多彩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82C0F348-51E0-B74E-9936-22190258B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93621"/>
              </p:ext>
            </p:extLst>
          </p:nvPr>
        </p:nvGraphicFramePr>
        <p:xfrm>
          <a:off x="7666109" y="4522225"/>
          <a:ext cx="247412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124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8287">
                <a:tc>
                  <a:txBody>
                    <a:bodyPr/>
                    <a:lstStyle/>
                    <a:p>
                      <a:r>
                        <a:rPr lang="en-US" dirty="0"/>
                        <a:t>Table tennis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pīng</a:t>
                      </a:r>
                      <a:r>
                        <a:rPr lang="en-US" altLang="ja-JP" dirty="0"/>
                        <a:t> pang </a:t>
                      </a:r>
                      <a:r>
                        <a:rPr lang="en-US" altLang="ja-JP" dirty="0" err="1"/>
                        <a:t>qiú</a:t>
                      </a:r>
                      <a:r>
                        <a:rPr lang="en-US" dirty="0" err="1"/>
                        <a:t>乒乓球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B476698F-B780-B049-965E-A0D861357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962279"/>
              </p:ext>
            </p:extLst>
          </p:nvPr>
        </p:nvGraphicFramePr>
        <p:xfrm>
          <a:off x="8602821" y="5821251"/>
          <a:ext cx="1467913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91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drill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xùn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liàn</a:t>
                      </a:r>
                      <a:r>
                        <a:rPr lang="en-US" dirty="0" err="1"/>
                        <a:t>训练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9CE48738-9B35-3345-81B5-2BC9098EC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472406"/>
              </p:ext>
            </p:extLst>
          </p:nvPr>
        </p:nvGraphicFramePr>
        <p:xfrm>
          <a:off x="6728526" y="1120035"/>
          <a:ext cx="14766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But also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ér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qiě</a:t>
                      </a:r>
                      <a:r>
                        <a:rPr lang="en-US" dirty="0" err="1"/>
                        <a:t>而且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3074" name="Picture 2" descr="Image result for leisure life">
            <a:extLst>
              <a:ext uri="{FF2B5EF4-FFF2-40B4-BE49-F238E27FC236}">
                <a16:creationId xmlns:a16="http://schemas.microsoft.com/office/drawing/2014/main" id="{7184102E-4FC4-46C8-9C5A-BCB2F88E0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42" y="2711802"/>
            <a:ext cx="4173812" cy="22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8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76C-2C26-CB42-B340-30436E4D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9" y="0"/>
            <a:ext cx="12116036" cy="846814"/>
          </a:xfrm>
        </p:spPr>
        <p:txBody>
          <a:bodyPr>
            <a:normAutofit/>
          </a:bodyPr>
          <a:lstStyle/>
          <a:p>
            <a:r>
              <a:rPr lang="en-US" sz="3600" dirty="0"/>
              <a:t>Leisure Life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AA1CA2-E801-3447-BB11-C06B9D8F1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27745"/>
              </p:ext>
            </p:extLst>
          </p:nvPr>
        </p:nvGraphicFramePr>
        <p:xfrm>
          <a:off x="185669" y="1197735"/>
          <a:ext cx="2451564" cy="81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564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446875">
                <a:tc>
                  <a:txBody>
                    <a:bodyPr/>
                    <a:lstStyle/>
                    <a:p>
                      <a:r>
                        <a:rPr lang="en-US" dirty="0"/>
                        <a:t>Go on internet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83598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shàng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wǎng</a:t>
                      </a:r>
                      <a:r>
                        <a:rPr lang="en-US" dirty="0" err="1"/>
                        <a:t>上网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07DBF-5305-C340-99A9-08D470D48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619038"/>
              </p:ext>
            </p:extLst>
          </p:nvPr>
        </p:nvGraphicFramePr>
        <p:xfrm>
          <a:off x="2683534" y="6055550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 play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wán</a:t>
                      </a:r>
                      <a:r>
                        <a:rPr lang="en-US" dirty="0" err="1"/>
                        <a:t>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D10E44-9569-2044-BDE5-366FF9214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027172"/>
              </p:ext>
            </p:extLst>
          </p:nvPr>
        </p:nvGraphicFramePr>
        <p:xfrm>
          <a:off x="2634320" y="123224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188394">
                <a:tc>
                  <a:txBody>
                    <a:bodyPr/>
                    <a:lstStyle/>
                    <a:p>
                      <a:r>
                        <a:rPr lang="en-US" dirty="0"/>
                        <a:t>games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yóu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xì</a:t>
                      </a:r>
                      <a:r>
                        <a:rPr lang="en-US" dirty="0" err="1"/>
                        <a:t>游戏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D69E7FD-B912-2C45-91A8-9F041B847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285535"/>
              </p:ext>
            </p:extLst>
          </p:nvPr>
        </p:nvGraphicFramePr>
        <p:xfrm>
          <a:off x="4148168" y="1172512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mobile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shǒu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jī</a:t>
                      </a:r>
                      <a:r>
                        <a:rPr lang="en-US" dirty="0" err="1"/>
                        <a:t>手机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9D220A0-4CA3-BF41-8F7E-2BBF1AB0D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136251"/>
              </p:ext>
            </p:extLst>
          </p:nvPr>
        </p:nvGraphicFramePr>
        <p:xfrm>
          <a:off x="5661882" y="1172512"/>
          <a:ext cx="17494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24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internet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wǎng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luò</a:t>
                      </a:r>
                      <a:r>
                        <a:rPr lang="en-US" dirty="0" err="1"/>
                        <a:t>网络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E575C98-CD15-DB48-B4E8-69165099C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261731"/>
              </p:ext>
            </p:extLst>
          </p:nvPr>
        </p:nvGraphicFramePr>
        <p:xfrm>
          <a:off x="8979468" y="1142387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WeChat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wēi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xìn</a:t>
                      </a:r>
                      <a:r>
                        <a:rPr lang="en-US" dirty="0" err="1"/>
                        <a:t>微信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FE1A9E0-2EC1-7E44-BE39-A497D5814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231788"/>
              </p:ext>
            </p:extLst>
          </p:nvPr>
        </p:nvGraphicFramePr>
        <p:xfrm>
          <a:off x="411207" y="2224165"/>
          <a:ext cx="21921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3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 dance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tiào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wǔ</a:t>
                      </a:r>
                      <a:r>
                        <a:rPr lang="en-US" dirty="0" err="1"/>
                        <a:t>跳舞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A6019D3-F991-8A49-A5F3-E7B3DFAEE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09916"/>
              </p:ext>
            </p:extLst>
          </p:nvPr>
        </p:nvGraphicFramePr>
        <p:xfrm>
          <a:off x="393851" y="3025012"/>
          <a:ext cx="21921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3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square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guǎng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chǎng</a:t>
                      </a:r>
                      <a:r>
                        <a:rPr lang="en-US" dirty="0" err="1"/>
                        <a:t>广场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D42FC79-9424-0148-A5F3-045529394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25389"/>
              </p:ext>
            </p:extLst>
          </p:nvPr>
        </p:nvGraphicFramePr>
        <p:xfrm>
          <a:off x="410968" y="3810111"/>
          <a:ext cx="217501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017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 exercise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duàn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liàn</a:t>
                      </a:r>
                      <a:r>
                        <a:rPr lang="en-US" dirty="0" err="1"/>
                        <a:t>锻炼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0FAB4E8-D6F6-D044-B104-71EA3944D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318942"/>
              </p:ext>
            </p:extLst>
          </p:nvPr>
        </p:nvGraphicFramePr>
        <p:xfrm>
          <a:off x="377803" y="4555469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body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shēn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tǐ</a:t>
                      </a:r>
                      <a:r>
                        <a:rPr lang="en-US" dirty="0" err="1"/>
                        <a:t>身体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ADD63048-62A4-5848-9D80-D1176EE3C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55286"/>
              </p:ext>
            </p:extLst>
          </p:nvPr>
        </p:nvGraphicFramePr>
        <p:xfrm>
          <a:off x="10487121" y="1166279"/>
          <a:ext cx="1666897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97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photo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zhào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piān</a:t>
                      </a:r>
                      <a:r>
                        <a:rPr lang="en-US" dirty="0" err="1"/>
                        <a:t>照片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8AB95D9A-0A41-0A48-AA3D-2C77E3615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614336"/>
              </p:ext>
            </p:extLst>
          </p:nvPr>
        </p:nvGraphicFramePr>
        <p:xfrm>
          <a:off x="7471815" y="114238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22609">
                <a:tc>
                  <a:txBody>
                    <a:bodyPr/>
                    <a:lstStyle/>
                    <a:p>
                      <a:r>
                        <a:rPr lang="en-US" dirty="0"/>
                        <a:t>To send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fā</a:t>
                      </a:r>
                      <a:r>
                        <a:rPr lang="en-US" dirty="0" err="1"/>
                        <a:t>发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195677E-7F3B-BA48-9006-6B6E1FDF7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755198"/>
              </p:ext>
            </p:extLst>
          </p:nvPr>
        </p:nvGraphicFramePr>
        <p:xfrm>
          <a:off x="4185429" y="6088940"/>
          <a:ext cx="203504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048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127033">
                <a:tc>
                  <a:txBody>
                    <a:bodyPr/>
                    <a:lstStyle/>
                    <a:p>
                      <a:r>
                        <a:rPr lang="en-US" altLang="ja-JP" dirty="0"/>
                        <a:t>to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play/to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call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dǎ</a:t>
                      </a:r>
                      <a:r>
                        <a:rPr lang="en-US" dirty="0" err="1"/>
                        <a:t>打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7EC49DE-CB6F-F641-9B70-66038E18D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494763"/>
              </p:ext>
            </p:extLst>
          </p:nvPr>
        </p:nvGraphicFramePr>
        <p:xfrm>
          <a:off x="6341047" y="6022486"/>
          <a:ext cx="126686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0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Taichi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tài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jí</a:t>
                      </a:r>
                      <a:r>
                        <a:rPr lang="en-US" dirty="0" err="1"/>
                        <a:t>太极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6F336708-FC41-E44F-B66D-65B41CCED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619994"/>
              </p:ext>
            </p:extLst>
          </p:nvPr>
        </p:nvGraphicFramePr>
        <p:xfrm>
          <a:off x="7754234" y="6047892"/>
          <a:ext cx="189527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7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 play chess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xià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qí</a:t>
                      </a:r>
                      <a:r>
                        <a:rPr lang="en-US" dirty="0" err="1"/>
                        <a:t>下棋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7519509A-7C35-F847-A75F-97E3316B3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469967"/>
              </p:ext>
            </p:extLst>
          </p:nvPr>
        </p:nvGraphicFramePr>
        <p:xfrm>
          <a:off x="370275" y="5331662"/>
          <a:ext cx="14766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 jog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215241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sàn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bù</a:t>
                      </a:r>
                      <a:r>
                        <a:rPr lang="en-US" dirty="0" err="1"/>
                        <a:t>散步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664556A7-DBF2-4956-BF54-2AA319F97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261069"/>
              </p:ext>
            </p:extLst>
          </p:nvPr>
        </p:nvGraphicFramePr>
        <p:xfrm>
          <a:off x="9717784" y="2070848"/>
          <a:ext cx="189527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74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55527">
                <a:tc>
                  <a:txBody>
                    <a:bodyPr/>
                    <a:lstStyle/>
                    <a:p>
                      <a:r>
                        <a:rPr lang="en-US" dirty="0"/>
                        <a:t>entertainment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yù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lè</a:t>
                      </a:r>
                      <a:r>
                        <a:rPr lang="en-US" dirty="0" err="1"/>
                        <a:t>娱乐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32E9AE4E-F864-43D9-82E1-CDE914926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376609"/>
              </p:ext>
            </p:extLst>
          </p:nvPr>
        </p:nvGraphicFramePr>
        <p:xfrm>
          <a:off x="9686982" y="2859149"/>
          <a:ext cx="192607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075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activities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huó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dòng</a:t>
                      </a:r>
                      <a:r>
                        <a:rPr lang="en-US" dirty="0" err="1"/>
                        <a:t>活动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6FFAB1F2-69B7-4381-BED1-2AB57DE3A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542262"/>
              </p:ext>
            </p:extLst>
          </p:nvPr>
        </p:nvGraphicFramePr>
        <p:xfrm>
          <a:off x="9699609" y="3673532"/>
          <a:ext cx="1913447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447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dirty="0"/>
                        <a:t>life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shēng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huó</a:t>
                      </a:r>
                      <a:r>
                        <a:rPr lang="en-US" dirty="0" err="1"/>
                        <a:t>生活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0C7FFC44-2E0F-48BF-82A6-C938B8B6B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558030"/>
              </p:ext>
            </p:extLst>
          </p:nvPr>
        </p:nvGraphicFramePr>
        <p:xfrm>
          <a:off x="9686981" y="4454062"/>
          <a:ext cx="1913447" cy="742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447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1993">
                <a:tc>
                  <a:txBody>
                    <a:bodyPr/>
                    <a:lstStyle/>
                    <a:p>
                      <a:r>
                        <a:rPr lang="en-US" dirty="0"/>
                        <a:t>To sing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chàng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gē</a:t>
                      </a:r>
                      <a:r>
                        <a:rPr lang="en-US" dirty="0" err="1"/>
                        <a:t>唱歌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7593BBC8-AF64-4F9B-AEC4-CA8A13128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928965"/>
              </p:ext>
            </p:extLst>
          </p:nvPr>
        </p:nvGraphicFramePr>
        <p:xfrm>
          <a:off x="9717784" y="5207851"/>
          <a:ext cx="203865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656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11259">
                <a:tc>
                  <a:txBody>
                    <a:bodyPr/>
                    <a:lstStyle/>
                    <a:p>
                      <a:r>
                        <a:rPr lang="en-US" dirty="0"/>
                        <a:t>leisure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xiū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xián</a:t>
                      </a:r>
                      <a:r>
                        <a:rPr lang="en-US" dirty="0" err="1"/>
                        <a:t>休闲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34AEBDAB-808F-42F8-B5D8-9B4B8AD0C5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552760"/>
              </p:ext>
            </p:extLst>
          </p:nvPr>
        </p:nvGraphicFramePr>
        <p:xfrm>
          <a:off x="288441" y="6114717"/>
          <a:ext cx="23789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941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choir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hé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chàng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duì</a:t>
                      </a:r>
                      <a:r>
                        <a:rPr lang="en-US" dirty="0" err="1"/>
                        <a:t>合唱队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577C500D-F8E1-48D5-92F7-38F5980FE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808213"/>
              </p:ext>
            </p:extLst>
          </p:nvPr>
        </p:nvGraphicFramePr>
        <p:xfrm>
          <a:off x="9729330" y="5996152"/>
          <a:ext cx="203504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047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en-US" altLang="zh-CN" dirty="0"/>
                        <a:t>dance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wǔ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dǎ</a:t>
                      </a:r>
                      <a:r>
                        <a:rPr lang="en-US" altLang="zh-CN" dirty="0" err="1"/>
                        <a:t>o</a:t>
                      </a:r>
                      <a:r>
                        <a:rPr lang="zh-CN" altLang="en-US" dirty="0"/>
                        <a:t>舞蹈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17779B9D-594E-484E-95D2-07E647A82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859398"/>
              </p:ext>
            </p:extLst>
          </p:nvPr>
        </p:nvGraphicFramePr>
        <p:xfrm>
          <a:off x="10550268" y="38227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9770">
                <a:tc>
                  <a:txBody>
                    <a:bodyPr/>
                    <a:lstStyle/>
                    <a:p>
                      <a:r>
                        <a:rPr lang="en-US" dirty="0"/>
                        <a:t>to draw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huà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huà</a:t>
                      </a:r>
                      <a:r>
                        <a:rPr lang="en-US" dirty="0" err="1"/>
                        <a:t>画画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8088FCAE-D54D-467C-BF48-A1278ACAC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216599"/>
              </p:ext>
            </p:extLst>
          </p:nvPr>
        </p:nvGraphicFramePr>
        <p:xfrm>
          <a:off x="8477590" y="353931"/>
          <a:ext cx="1797873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73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38905">
                <a:tc>
                  <a:txBody>
                    <a:bodyPr/>
                    <a:lstStyle/>
                    <a:p>
                      <a:r>
                        <a:rPr lang="en-US" dirty="0"/>
                        <a:t>piano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gāng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qín</a:t>
                      </a:r>
                      <a:r>
                        <a:rPr lang="en-US" dirty="0" err="1"/>
                        <a:t>钢琴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pic>
        <p:nvPicPr>
          <p:cNvPr id="1026" name="Picture 2" descr="Image result for leisure life">
            <a:extLst>
              <a:ext uri="{FF2B5EF4-FFF2-40B4-BE49-F238E27FC236}">
                <a16:creationId xmlns:a16="http://schemas.microsoft.com/office/drawing/2014/main" id="{4497BC71-4FF2-4820-B33A-BBDC6B6D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84" y="2050685"/>
            <a:ext cx="3923022" cy="39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3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959C-45BD-084E-B8AB-9531D5A9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406401"/>
            <a:ext cx="10782300" cy="1382156"/>
          </a:xfrm>
        </p:spPr>
        <p:txBody>
          <a:bodyPr/>
          <a:lstStyle/>
          <a:p>
            <a:r>
              <a:rPr lang="en-US" dirty="0"/>
              <a:t>Using</a:t>
            </a:r>
            <a:r>
              <a:rPr lang="zh-CN" altLang="en-US" dirty="0"/>
              <a:t> </a:t>
            </a:r>
            <a:r>
              <a:rPr lang="en-AU" altLang="zh-CN" dirty="0"/>
              <a:t>all vocab to make a role</a:t>
            </a:r>
            <a:r>
              <a:rPr lang="zh-CN" altLang="en-US" dirty="0"/>
              <a:t> </a:t>
            </a:r>
            <a:r>
              <a:rPr lang="en-AU" altLang="zh-CN" dirty="0"/>
              <a:t>play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54144-844D-894F-A4FA-7723D4012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many new words as you can.</a:t>
            </a:r>
          </a:p>
          <a:p>
            <a:r>
              <a:rPr lang="en-US" dirty="0"/>
              <a:t>You can put extra if you have to.</a:t>
            </a:r>
          </a:p>
          <a:p>
            <a:r>
              <a:rPr lang="en-US" dirty="0"/>
              <a:t>Recording your role play here to check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182469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E3FA-0C66-1A48-B4FF-CA22F295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-15428"/>
            <a:ext cx="10895106" cy="852008"/>
          </a:xfrm>
        </p:spPr>
        <p:txBody>
          <a:bodyPr/>
          <a:lstStyle/>
          <a:p>
            <a:r>
              <a:rPr lang="en-US" dirty="0"/>
              <a:t>Travelling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6F38-7D5A-8E45-AF59-5CF7D7FC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975360"/>
            <a:ext cx="11067394" cy="588264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Listen and answer following questions in Chinese </a:t>
            </a:r>
            <a:r>
              <a:rPr lang="en-US" altLang="zh-CN" dirty="0"/>
              <a:t>in recording</a:t>
            </a:r>
            <a:r>
              <a:rPr lang="en-US" dirty="0"/>
              <a:t>.</a:t>
            </a:r>
          </a:p>
          <a:p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"/>
              </a:rPr>
              <a:t>xiàn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"/>
              </a:rPr>
              <a:t>zài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6"/>
              </a:rPr>
              <a:t>diàn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"/>
              </a:rPr>
              <a:t>tái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>
                <a:solidFill>
                  <a:srgbClr val="000000"/>
                </a:solidFill>
                <a:effectLst/>
                <a:latin typeface="-apple-system"/>
                <a:hlinkClick r:id="rId8"/>
              </a:rPr>
              <a:t>de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"/>
              </a:rPr>
              <a:t>huà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"/>
              </a:rPr>
              <a:t>tí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"/>
              </a:rPr>
              <a:t>shì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"/>
              </a:rPr>
              <a:t>shén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sz="2900" dirty="0"/>
            </a:br>
            <a: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  <a:t>现在 电台 的 话题 是 什么 ？ </a:t>
            </a:r>
            <a:b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sz="2900" dirty="0"/>
            </a:b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4"/>
              </a:rPr>
              <a:t>zhōng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5"/>
              </a:rPr>
              <a:t>guó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>
                <a:solidFill>
                  <a:srgbClr val="000000"/>
                </a:solidFill>
                <a:effectLst/>
                <a:latin typeface="-apple-system"/>
                <a:hlinkClick r:id="rId8"/>
              </a:rPr>
              <a:t>de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6"/>
              </a:rPr>
              <a:t>nián</a:t>
            </a: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7"/>
              </a:rPr>
              <a:t>qīng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8"/>
              </a:rPr>
              <a:t>rén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9"/>
              </a:rPr>
              <a:t>yǒu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"/>
              </a:rPr>
              <a:t>shén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0"/>
              </a:rPr>
              <a:t>kè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wài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2"/>
              </a:rPr>
              <a:t>bān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sz="2900" dirty="0"/>
            </a:br>
            <a: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  <a:t>中国 的 年轻人 有 什么 课外 班 ？ </a:t>
            </a:r>
            <a:b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sz="2900" dirty="0"/>
            </a:b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3"/>
              </a:rPr>
              <a:t>wèi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"/>
              </a:rPr>
              <a:t>shén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4"/>
              </a:rPr>
              <a:t>shuō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4"/>
              </a:rPr>
              <a:t>zhōng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5"/>
              </a:rPr>
              <a:t>guó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6"/>
              </a:rPr>
              <a:t>nián</a:t>
            </a: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7"/>
              </a:rPr>
              <a:t>qīng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8"/>
              </a:rPr>
              <a:t>rén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5"/>
              </a:rPr>
              <a:t>hěn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6"/>
              </a:rPr>
              <a:t>lèi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7"/>
              </a:rPr>
              <a:t>tā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28"/>
              </a:rPr>
              <a:t>men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29"/>
              </a:rPr>
              <a:t>xiǎng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0"/>
              </a:rPr>
              <a:t>zuò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"/>
              </a:rPr>
              <a:t>shén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sz="2900" dirty="0"/>
            </a:br>
            <a: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  <a:t>为什么 说 中国 年轻人 很 累 ， 他们 想 做 什么 ？ </a:t>
            </a:r>
            <a:b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sz="2900" dirty="0"/>
            </a:b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31"/>
              </a:rPr>
              <a:t>xī</a:t>
            </a: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32"/>
              </a:rPr>
              <a:t>fāng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xué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34"/>
              </a:rPr>
              <a:t>sheng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9"/>
              </a:rPr>
              <a:t>yǒu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"/>
              </a:rPr>
              <a:t>shén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0"/>
              </a:rPr>
              <a:t>kè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wài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5"/>
              </a:rPr>
              <a:t>huó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6"/>
              </a:rPr>
              <a:t>dòng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sz="2900" dirty="0"/>
            </a:br>
            <a: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  <a:t>西方 学生 有 什么 课外活动 ？ </a:t>
            </a:r>
            <a:b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sz="2900" dirty="0"/>
            </a:b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4"/>
              </a:rPr>
              <a:t>zhōng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5"/>
              </a:rPr>
              <a:t>guó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7"/>
              </a:rPr>
              <a:t>lǎo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6"/>
              </a:rPr>
              <a:t>nián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8"/>
              </a:rPr>
              <a:t>rén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8"/>
              </a:rPr>
              <a:t>xǐ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39"/>
              </a:rPr>
              <a:t>huan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0"/>
              </a:rPr>
              <a:t>zuò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"/>
              </a:rPr>
              <a:t>shén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sz="2900" dirty="0"/>
            </a:br>
            <a: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  <a:t>中国 老年人 喜欢 做 什么 ？ </a:t>
            </a:r>
            <a:b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sz="2900" dirty="0"/>
            </a:b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4"/>
              </a:rPr>
              <a:t>zhōng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5"/>
              </a:rPr>
              <a:t>guó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7"/>
              </a:rPr>
              <a:t>lǎo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6"/>
              </a:rPr>
              <a:t>nián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8"/>
              </a:rPr>
              <a:t>rén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0"/>
              </a:rPr>
              <a:t>yào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1"/>
              </a:rPr>
              <a:t>gōng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0"/>
              </a:rPr>
              <a:t>zuò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2"/>
              </a:rPr>
              <a:t>dào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"/>
              </a:rPr>
              <a:t>shén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43"/>
              </a:rPr>
              <a:t>shí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44"/>
              </a:rPr>
              <a:t>hou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sz="2900" dirty="0"/>
            </a:br>
            <a: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  <a:t>中国 老年人 要 工 作到 什么时候 ？ </a:t>
            </a:r>
            <a:b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sz="2900" dirty="0"/>
            </a:b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31"/>
              </a:rPr>
              <a:t>xī</a:t>
            </a: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32"/>
              </a:rPr>
              <a:t>fāng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7"/>
              </a:rPr>
              <a:t>lǎo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6"/>
              </a:rPr>
              <a:t>nián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8"/>
              </a:rPr>
              <a:t>rén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38"/>
              </a:rPr>
              <a:t>xǐ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39"/>
              </a:rPr>
              <a:t>huan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0"/>
              </a:rPr>
              <a:t>zuò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"/>
              </a:rPr>
              <a:t>shén</a:t>
            </a:r>
            <a:r>
              <a:rPr lang="en-AU" sz="2900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sz="2900" dirty="0"/>
            </a:br>
            <a: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  <a:t>西方 老年人 喜欢 做 什么 ？ </a:t>
            </a:r>
            <a:b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sz="2900" dirty="0"/>
            </a:b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6"/>
              </a:rPr>
              <a:t>diàn</a:t>
            </a:r>
            <a:r>
              <a:rPr lang="en-AU" sz="2900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7"/>
              </a:rPr>
              <a:t>tái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>
                <a:solidFill>
                  <a:srgbClr val="000000"/>
                </a:solidFill>
                <a:effectLst/>
                <a:latin typeface="-apple-system"/>
                <a:hlinkClick r:id="rId8"/>
              </a:rPr>
              <a:t>de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6"/>
              </a:rPr>
              <a:t>diàn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"/>
              </a:rPr>
              <a:t>huà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"/>
              </a:rPr>
              <a:t>shì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sz="2900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5"/>
              </a:rPr>
              <a:t>duō</a:t>
            </a:r>
            <a:r>
              <a:rPr lang="en-AU" sz="2900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6"/>
              </a:rPr>
              <a:t>shǎo</a:t>
            </a:r>
            <a:r>
              <a:rPr lang="en-AU" sz="2900" b="0" i="0" dirty="0">
                <a:solidFill>
                  <a:srgbClr val="212529"/>
                </a:solidFill>
                <a:effectLst/>
                <a:latin typeface="-apple-system"/>
              </a:rPr>
              <a:t>?</a:t>
            </a:r>
            <a:br>
              <a:rPr lang="en-AU" sz="2900" dirty="0"/>
            </a:br>
            <a: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  <a:t>电台 的 电话 是 多少 ？ </a:t>
            </a:r>
            <a:br>
              <a:rPr lang="ja-JP" altLang="en-US" sz="2900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en-AU" altLang="zh-CN" sz="2900" dirty="0"/>
          </a:p>
          <a:p>
            <a:endParaRPr lang="en-AU" altLang="zh-CN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C80F6B-D232-4B78-AED2-0CE10E32F4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412477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E3FA-0C66-1A48-B4FF-CA22F295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6599"/>
          </a:xfrm>
        </p:spPr>
        <p:txBody>
          <a:bodyPr>
            <a:normAutofit fontScale="90000"/>
          </a:bodyPr>
          <a:lstStyle/>
          <a:p>
            <a:r>
              <a:rPr lang="en-US" dirty="0"/>
              <a:t>Travelling Information Transcript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6F38-7D5A-8E45-AF59-5CF7D7FC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6598"/>
            <a:ext cx="12192000" cy="6121402"/>
          </a:xfrm>
        </p:spPr>
        <p:txBody>
          <a:bodyPr>
            <a:normAutofit fontScale="55000" lnSpcReduction="20000"/>
          </a:bodyPr>
          <a:lstStyle/>
          <a:p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"/>
              </a:rPr>
              <a:t>fēi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5"/>
              </a:rPr>
              <a:t>cháng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"/>
              </a:rPr>
              <a:t>gǎn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"/>
              </a:rPr>
              <a:t>xiè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"/>
              </a:rPr>
              <a:t>dà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"/>
              </a:rPr>
              <a:t>jiā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"/>
              </a:rPr>
              <a:t>lái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1"/>
              </a:rPr>
              <a:t>tīng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"/>
              </a:rPr>
              <a:t>wǒ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5"/>
              </a:rPr>
              <a:t>diàn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6"/>
              </a:rPr>
              <a:t>tái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!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7"/>
              </a:rPr>
              <a:t>jīn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8"/>
              </a:rPr>
              <a:t>tiān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"/>
              </a:rPr>
              <a:t>wǒ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huà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0"/>
              </a:rPr>
              <a:t>tí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2"/>
              </a:rPr>
              <a:t>zhōng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3"/>
              </a:rPr>
              <a:t>xī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4"/>
              </a:rPr>
              <a:t>fāng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5"/>
              </a:rPr>
              <a:t>xiū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6"/>
              </a:rPr>
              <a:t>xián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7"/>
              </a:rPr>
              <a:t>shēng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8"/>
              </a:rPr>
              <a:t>huó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非常感谢 大家 来 听 我们的 电台 ！ 今天 我们的 话题 是 中西方 的 休闲 生活 。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9"/>
              </a:rPr>
              <a:t>xiān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"/>
              </a:rPr>
              <a:t>lái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0"/>
              </a:rPr>
              <a:t>tántán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1"/>
              </a:rPr>
              <a:t>nián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32"/>
              </a:rPr>
              <a:t>qīng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34"/>
              </a:rPr>
              <a:t>ba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!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2"/>
              </a:rPr>
              <a:t>zhōng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5"/>
              </a:rPr>
              <a:t>guó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1"/>
              </a:rPr>
              <a:t>nián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32"/>
              </a:rPr>
              <a:t>qīng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—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"/>
              </a:rPr>
              <a:t>wǒ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36"/>
              </a:rPr>
              <a:t>shuō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2"/>
              </a:rPr>
              <a:t>zhōng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xué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7"/>
              </a:rPr>
              <a:t>shēng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8"/>
              </a:rPr>
              <a:t>fàng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xué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9"/>
              </a:rPr>
              <a:t>huò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0"/>
              </a:rPr>
              <a:t>zhě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8"/>
              </a:rPr>
              <a:t>fàng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1"/>
              </a:rPr>
              <a:t>jià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2"/>
              </a:rPr>
              <a:t>yǐ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3"/>
              </a:rPr>
              <a:t>hòu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4"/>
              </a:rPr>
              <a:t>yǒu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45"/>
              </a:rPr>
              <a:t>shí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46"/>
              </a:rPr>
              <a:t>hou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7"/>
              </a:rPr>
              <a:t>huì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4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hěn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9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0"/>
              </a:rPr>
              <a:t>kè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1"/>
              </a:rPr>
              <a:t>wài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52"/>
              </a:rPr>
              <a:t>bān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4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huàhuà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52"/>
              </a:rPr>
              <a:t>bān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3"/>
              </a:rPr>
              <a:t>wǔ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4"/>
              </a:rPr>
              <a:t>dǎo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52"/>
              </a:rPr>
              <a:t>bān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55"/>
              </a:rPr>
              <a:t>gāng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56"/>
              </a:rPr>
              <a:t>qín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0"/>
              </a:rPr>
              <a:t>kè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xué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57"/>
              </a:rPr>
              <a:t>sheng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8"/>
              </a:rPr>
              <a:t>měi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8"/>
              </a:rPr>
              <a:t>tiān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9"/>
              </a:rPr>
              <a:t>shàng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xué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hěn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0"/>
              </a:rPr>
              <a:t>zǎo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8"/>
              </a:rPr>
              <a:t>fàng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xué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hěn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1"/>
              </a:rPr>
              <a:t>wǎn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xué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7"/>
              </a:rPr>
              <a:t>shēngshēng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8"/>
              </a:rPr>
              <a:t>huó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hěn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62"/>
              </a:rPr>
              <a:t>lèi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3"/>
              </a:rPr>
              <a:t>suǒ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2"/>
              </a:rPr>
              <a:t>yǐ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hěn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9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4"/>
              </a:rPr>
              <a:t>xiǎng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5"/>
              </a:rPr>
              <a:t>chū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5"/>
              </a:rPr>
              <a:t>guó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66"/>
              </a:rPr>
              <a:t>liú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xué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67"/>
              </a:rPr>
              <a:t>yīn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68"/>
              </a:rPr>
              <a:t>wèi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3"/>
              </a:rPr>
              <a:t>xī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4"/>
              </a:rPr>
              <a:t>fāng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1"/>
              </a:rPr>
              <a:t>nián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32"/>
              </a:rPr>
              <a:t>qīng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8"/>
              </a:rPr>
              <a:t>měi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8"/>
              </a:rPr>
              <a:t>tiān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69"/>
              </a:rPr>
              <a:t>huí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"/>
              </a:rPr>
              <a:t>jiā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70"/>
              </a:rPr>
              <a:t>bǐ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1"/>
              </a:rPr>
              <a:t>jiào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0"/>
              </a:rPr>
              <a:t>zǎo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3"/>
              </a:rPr>
              <a:t>xī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4"/>
              </a:rPr>
              <a:t>fāng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xué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57"/>
              </a:rPr>
              <a:t>sheng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72"/>
              </a:rPr>
              <a:t>yě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4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3"/>
              </a:rPr>
              <a:t>gè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74"/>
              </a:rPr>
              <a:t>zhǒng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3"/>
              </a:rPr>
              <a:t>gè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5"/>
              </a:rPr>
              <a:t>yàng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0"/>
              </a:rPr>
              <a:t>kè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51"/>
              </a:rPr>
              <a:t>wài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8"/>
              </a:rPr>
              <a:t>huó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6"/>
              </a:rPr>
              <a:t>dòng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7"/>
              </a:rPr>
              <a:t>dàn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hěn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9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78"/>
              </a:rPr>
              <a:t>dōu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9"/>
              </a:rPr>
              <a:t>yùn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6"/>
              </a:rPr>
              <a:t>dòng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5"/>
              </a:rPr>
              <a:t>xiū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6"/>
              </a:rPr>
              <a:t>xián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8"/>
              </a:rPr>
              <a:t>huó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6"/>
              </a:rPr>
              <a:t>dòng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80"/>
              </a:rPr>
              <a:t>rú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81"/>
              </a:rPr>
              <a:t>guǒ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82"/>
              </a:rPr>
              <a:t>nǐ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83"/>
              </a:rPr>
              <a:t>xǐ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84"/>
              </a:rPr>
              <a:t>huan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5"/>
              </a:rPr>
              <a:t>chàng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86"/>
              </a:rPr>
              <a:t>gē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87"/>
              </a:rPr>
              <a:t>kě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2"/>
              </a:rPr>
              <a:t>yǐ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88"/>
              </a:rPr>
              <a:t>cān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"/>
              </a:rPr>
              <a:t>jiā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89"/>
              </a:rPr>
              <a:t>hé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85"/>
              </a:rPr>
              <a:t>chàng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0"/>
              </a:rPr>
              <a:t>duì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1"/>
              </a:rPr>
              <a:t>tā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9"/>
              </a:rPr>
              <a:t>yùn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6"/>
              </a:rPr>
              <a:t>dòng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2"/>
              </a:rPr>
              <a:t>gèng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3"/>
              </a:rPr>
              <a:t>fēng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4"/>
              </a:rPr>
              <a:t>fù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9"/>
              </a:rPr>
              <a:t>duō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95"/>
              </a:rPr>
              <a:t>cǎi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4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96"/>
              </a:rPr>
              <a:t>zú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97"/>
              </a:rPr>
              <a:t>qiú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98"/>
              </a:rPr>
              <a:t>lán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97"/>
              </a:rPr>
              <a:t>qiú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99"/>
              </a:rPr>
              <a:t>wǎng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97"/>
              </a:rPr>
              <a:t>qiú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00"/>
              </a:rPr>
              <a:t>pīng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01"/>
              </a:rPr>
              <a:t>pāng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97"/>
              </a:rPr>
              <a:t>qiú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2"/>
              </a:rPr>
              <a:t>xùn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3"/>
              </a:rPr>
              <a:t>liàn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0"/>
              </a:rPr>
              <a:t>duì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hěn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9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7"/>
              </a:rPr>
              <a:t>xué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57"/>
              </a:rPr>
              <a:t>sheng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83"/>
              </a:rPr>
              <a:t>xǐ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84"/>
              </a:rPr>
              <a:t>huan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4"/>
              </a:rPr>
              <a:t>duàn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3"/>
              </a:rPr>
              <a:t>liàn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05"/>
              </a:rPr>
              <a:t>shēn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06"/>
              </a:rPr>
              <a:t>tǐ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7"/>
              </a:rPr>
              <a:t>zhè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5"/>
              </a:rPr>
              <a:t>yàng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1"/>
              </a:rPr>
              <a:t>tā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8"/>
              </a:rPr>
              <a:t>jué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9"/>
              </a:rPr>
              <a:t>zì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0"/>
              </a:rPr>
              <a:t>jǐ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"/>
              </a:rPr>
              <a:t>fēi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5"/>
              </a:rPr>
              <a:t>cháng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1"/>
              </a:rPr>
              <a:t>kù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先来 谈谈 年轻人 吧 ！ 中国 的 年轻人 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-apple-system"/>
              </a:rPr>
              <a:t>— 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我 说 的 是 中学生 ， 放学 或者 放假 以后 有时候 会 有 很多 课外 班 ， 有 画画 班 ， 舞蹈班 ， 钢琴 课 。 学生 们 每天 上学 很早 放学 很 晚 。 学生生活 很 累 ， 所以 很多 人 想 出国留学 。 因为 西方 的 年轻人 每天 回家 比较 早 。 西方 学生 也 有 各种各样 的 课外活动 ， 但是 很多 都 是 运 动 休闲活动 。 如果 你 喜欢 唱歌 ， 可以 参加 合唱队 。 他们的 运动 更 丰富多彩 ， 有 足球 ， 篮球 ， 网球 ， 乒乓球 训练队 。 很多 学生 喜欢 锻炼 身体 ， 这样 ， 他们 觉得 自己 非常 酷 。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2"/>
              </a:rPr>
              <a:t>zài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0"/>
              </a:rPr>
              <a:t>lái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3"/>
              </a:rPr>
              <a:t>kàn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14"/>
              </a:rPr>
              <a:t>kan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5"/>
              </a:rPr>
              <a:t>lǎo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1"/>
              </a:rPr>
              <a:t>nián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2"/>
              </a:rPr>
              <a:t>zhōng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5"/>
              </a:rPr>
              <a:t>guó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5"/>
              </a:rPr>
              <a:t>lǎo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1"/>
              </a:rPr>
              <a:t>nián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72"/>
              </a:rPr>
              <a:t>yě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83"/>
              </a:rPr>
              <a:t>xǐ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84"/>
              </a:rPr>
              <a:t>huan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4"/>
              </a:rPr>
              <a:t>duàn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03"/>
              </a:rPr>
              <a:t>liàn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05"/>
              </a:rPr>
              <a:t>shēn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06"/>
              </a:rPr>
              <a:t>tǐ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1"/>
              </a:rPr>
              <a:t>tā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4"/>
              </a:rPr>
              <a:t>yǒu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3"/>
              </a:rPr>
              <a:t>gè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74"/>
              </a:rPr>
              <a:t>zhǒng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6"/>
              </a:rPr>
              <a:t>yú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7"/>
              </a:rPr>
              <a:t>lè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8"/>
              </a:rPr>
              <a:t>huó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6"/>
              </a:rPr>
              <a:t>dòng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7"/>
              </a:rPr>
              <a:t>huì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8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9"/>
              </a:rPr>
              <a:t>dǎ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20"/>
              </a:rPr>
              <a:t>tài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1"/>
              </a:rPr>
              <a:t>jí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2"/>
              </a:rPr>
              <a:t>quán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23"/>
              </a:rPr>
              <a:t>tiào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4"/>
              </a:rPr>
              <a:t>guǎng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5"/>
              </a:rPr>
              <a:t>chǎng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53"/>
              </a:rPr>
              <a:t>wǔ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89"/>
              </a:rPr>
              <a:t>hé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"/>
              </a:rPr>
              <a:t>jiā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26"/>
              </a:rPr>
              <a:t>sàn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27"/>
              </a:rPr>
              <a:t>bù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28"/>
              </a:rPr>
              <a:t>gēn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29"/>
              </a:rPr>
              <a:t>péng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0"/>
              </a:rPr>
              <a:t>you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31"/>
              </a:rPr>
              <a:t>xià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32"/>
              </a:rPr>
              <a:t>qí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2"/>
              </a:rPr>
              <a:t>zhōng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5"/>
              </a:rPr>
              <a:t>guó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5"/>
              </a:rPr>
              <a:t>lǎo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50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39"/>
              </a:rPr>
              <a:t>huò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0"/>
              </a:rPr>
              <a:t>zhě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55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33"/>
              </a:rPr>
              <a:t>suì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34"/>
              </a:rPr>
              <a:t>jiù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35"/>
              </a:rPr>
              <a:t>bú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36"/>
              </a:rPr>
              <a:t>yòng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37"/>
              </a:rPr>
              <a:t>gōng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38"/>
              </a:rPr>
              <a:t>zuò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39"/>
              </a:rPr>
              <a:t>le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8"/>
              </a:rPr>
              <a:t>hěn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9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5"/>
              </a:rPr>
              <a:t>lǎo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40"/>
              </a:rPr>
              <a:t>bāng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41"/>
              </a:rPr>
              <a:t>hái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42"/>
              </a:rPr>
              <a:t>zi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43"/>
              </a:rPr>
              <a:t>dài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44"/>
              </a:rPr>
              <a:t>sūn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45"/>
              </a:rPr>
              <a:t>zǐ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44"/>
              </a:rPr>
              <a:t>sūn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46"/>
              </a:rPr>
              <a:t>nǚ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3"/>
              </a:rPr>
              <a:t>xī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4"/>
              </a:rPr>
              <a:t>fāng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5"/>
              </a:rPr>
              <a:t>lǎo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1"/>
              </a:rPr>
              <a:t>nián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27"/>
              </a:rPr>
              <a:t>bù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47"/>
              </a:rPr>
              <a:t>jǐn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90"/>
              </a:rPr>
              <a:t>duì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9"/>
              </a:rPr>
              <a:t>yùn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6"/>
              </a:rPr>
              <a:t>dòng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6"/>
              </a:rPr>
              <a:t>gǎn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48"/>
              </a:rPr>
              <a:t>xìng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8"/>
              </a:rPr>
              <a:t>qù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49"/>
              </a:rPr>
              <a:t>ér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50"/>
              </a:rPr>
              <a:t>qiě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83"/>
              </a:rPr>
              <a:t>xǐ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84"/>
              </a:rPr>
              <a:t>huan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51"/>
              </a:rPr>
              <a:t>lǚ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52"/>
              </a:rPr>
              <a:t>yóu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44"/>
              </a:rPr>
              <a:t>yǒu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5"/>
              </a:rPr>
              <a:t>lǎo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33"/>
              </a:rPr>
              <a:t>rén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7"/>
              </a:rPr>
              <a:t>huì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37"/>
              </a:rPr>
              <a:t>gōng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38"/>
              </a:rPr>
              <a:t>zuò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53"/>
              </a:rPr>
              <a:t>dào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70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49"/>
              </a:rPr>
              <a:t>duō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33"/>
              </a:rPr>
              <a:t>suì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54"/>
              </a:rPr>
              <a:t>suī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55"/>
              </a:rPr>
              <a:t>rán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7"/>
              </a:rPr>
              <a:t>shēng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8"/>
              </a:rPr>
              <a:t>huó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47"/>
              </a:rPr>
              <a:t>jǐn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56"/>
              </a:rPr>
              <a:t>zhāng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,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7"/>
              </a:rPr>
              <a:t>dàn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91"/>
              </a:rPr>
              <a:t>tā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7"/>
              </a:rPr>
              <a:t>huì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2"/>
              </a:rPr>
              <a:t>zài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1"/>
              </a:rPr>
              <a:t>jià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57"/>
              </a:rPr>
              <a:t>qī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45"/>
              </a:rPr>
              <a:t>shí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43"/>
              </a:rPr>
              <a:t>hòu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88"/>
              </a:rPr>
              <a:t>cān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58"/>
              </a:rPr>
              <a:t>guān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52"/>
              </a:rPr>
              <a:t>yóu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59"/>
              </a:rPr>
              <a:t>lǎn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shì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60"/>
              </a:rPr>
              <a:t>jiè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3"/>
              </a:rPr>
              <a:t>gè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61"/>
              </a:rPr>
              <a:t>dì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再来 看看 老年人 。 中国 的 老年人 也 喜欢 锻炼 身体 ， 他们 有 各种 娱乐 活动 ， 会 去 打 太极拳 ， 跳 广场 舞 ， 和 家人 散步 ， 跟 朋友 下棋 。 中国 的 老人 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-apple-system"/>
              </a:rPr>
              <a:t>50 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或者 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-apple-system"/>
              </a:rPr>
              <a:t>55 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岁 就 不用 工作 了 ， 很多 老人 帮 孩子们 带 孙子 孙女 。 西方 的 老年人 不仅 对 运动感 兴趣 ， 而且 喜欢 旅游 。 有的 老人 会 工 作到 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-apple-system"/>
              </a:rPr>
              <a:t>70 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多 岁 。 虽然 生活 紧张 ， 但是 他们 会 在 假期 的时候 参观游览 世界各地 。 </a:t>
            </a:r>
            <a:b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ja-JP" altLang="en-US" dirty="0"/>
            </a:b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82"/>
              </a:rPr>
              <a:t>nǐ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5"/>
              </a:rPr>
              <a:t>xiū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6"/>
              </a:rPr>
              <a:t>xián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16"/>
              </a:rPr>
              <a:t>yú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17"/>
              </a:rPr>
              <a:t>lè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27"/>
              </a:rPr>
              <a:t>shēng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28"/>
              </a:rPr>
              <a:t>huó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62"/>
              </a:rPr>
              <a:t>zěn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63"/>
              </a:rPr>
              <a:t>me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75"/>
              </a:rPr>
              <a:t>yàng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? </a:t>
            </a:r>
            <a:r>
              <a:rPr lang="en-AU" b="0" i="0" u="none" strike="noStrike" dirty="0" err="1">
                <a:solidFill>
                  <a:srgbClr val="FF0000"/>
                </a:solidFill>
                <a:effectLst/>
                <a:latin typeface="-apple-system"/>
                <a:hlinkClick r:id="rId164"/>
              </a:rPr>
              <a:t>huān</a:t>
            </a:r>
            <a:r>
              <a:rPr lang="en-AU" b="0" i="0" u="none" strike="noStrike" dirty="0" err="1">
                <a:solidFill>
                  <a:srgbClr val="D89000"/>
                </a:solidFill>
                <a:effectLst/>
                <a:latin typeface="-apple-system"/>
                <a:hlinkClick r:id="rId165"/>
              </a:rPr>
              <a:t>yíng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82"/>
              </a:rPr>
              <a:t>nǐ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66"/>
              </a:rPr>
              <a:t>gěi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"/>
              </a:rPr>
              <a:t>wǒ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men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19"/>
              </a:rPr>
              <a:t>dǎ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5"/>
              </a:rPr>
              <a:t>diàn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huà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r>
              <a:rPr lang="en-AU" b="0" i="0" u="none" strike="noStrike" dirty="0" err="1">
                <a:solidFill>
                  <a:srgbClr val="00A000"/>
                </a:solidFill>
                <a:effectLst/>
                <a:latin typeface="-apple-system"/>
                <a:hlinkClick r:id="rId12"/>
              </a:rPr>
              <a:t>wǒ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3"/>
              </a:rPr>
              <a:t>men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-apple-system"/>
                <a:hlinkClick r:id="rId14"/>
              </a:rPr>
              <a:t>de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5"/>
              </a:rPr>
              <a:t>diàn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19"/>
              </a:rPr>
              <a:t>huà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AU" b="0" i="0" u="none" strike="noStrike" dirty="0" err="1">
                <a:solidFill>
                  <a:srgbClr val="0000FF"/>
                </a:solidFill>
                <a:effectLst/>
                <a:latin typeface="-apple-system"/>
                <a:hlinkClick r:id="rId21"/>
              </a:rPr>
              <a:t>shì</a:t>
            </a:r>
            <a:r>
              <a:rPr lang="en-AU" b="0" i="0" dirty="0">
                <a:solidFill>
                  <a:srgbClr val="212529"/>
                </a:solidFill>
                <a:effectLst/>
                <a:latin typeface="-apple-system"/>
              </a:rPr>
              <a:t> 1300674589.</a:t>
            </a:r>
            <a:br>
              <a:rPr lang="en-AU" dirty="0"/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-apple-system"/>
              </a:rPr>
              <a:t>你的 休闲 娱乐生活 是 怎么样 的 ？ 欢迎 你 给 我们 打电话 。 我们的 电话 是 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-apple-system"/>
              </a:rPr>
              <a:t>1300674589 . </a:t>
            </a:r>
            <a:endParaRPr lang="en-AU" altLang="zh-CN" dirty="0"/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C497EF-ED48-48C4-994B-0B5C72BBC7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7"/>
          <a:stretch>
            <a:fillRect/>
          </a:stretch>
        </p:blipFill>
        <p:spPr>
          <a:xfrm>
            <a:off x="10116767" y="4755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E3FA-0C66-1A48-B4FF-CA22F295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Travelling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6F38-7D5A-8E45-AF59-5CF7D7FC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1529254"/>
            <a:ext cx="11067394" cy="5013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Listen and answer following questions in Chinese </a:t>
            </a:r>
            <a:r>
              <a:rPr lang="en-US" altLang="zh-CN" dirty="0"/>
              <a:t>in recording</a:t>
            </a:r>
            <a:r>
              <a:rPr lang="en-US" dirty="0"/>
              <a:t>.</a:t>
            </a:r>
          </a:p>
          <a:p>
            <a:r>
              <a:rPr lang="zh-CN" altLang="en-US" dirty="0"/>
              <a:t>现在电台的话题是什么？</a:t>
            </a:r>
            <a:endParaRPr lang="en-US" dirty="0"/>
          </a:p>
          <a:p>
            <a:r>
              <a:rPr lang="zh-CN" altLang="en-US" dirty="0"/>
              <a:t>中国的年轻人有什么课外班？</a:t>
            </a:r>
            <a:endParaRPr lang="en-AU" altLang="zh-CN" dirty="0"/>
          </a:p>
          <a:p>
            <a:r>
              <a:rPr lang="zh-CN" altLang="en-US" dirty="0"/>
              <a:t>为什么说中国年轻人很累，他们想做什么？</a:t>
            </a:r>
            <a:endParaRPr lang="en-AU" altLang="zh-CN" dirty="0"/>
          </a:p>
          <a:p>
            <a:r>
              <a:rPr lang="zh-CN" altLang="en-US" dirty="0"/>
              <a:t>西方学生有什么课外活动？</a:t>
            </a:r>
            <a:endParaRPr lang="en-AU" altLang="zh-CN" dirty="0"/>
          </a:p>
          <a:p>
            <a:r>
              <a:rPr lang="zh-CN" altLang="en-US" dirty="0"/>
              <a:t>中国老年人喜欢做什么？</a:t>
            </a:r>
            <a:endParaRPr lang="en-AU" altLang="zh-CN" dirty="0"/>
          </a:p>
          <a:p>
            <a:r>
              <a:rPr lang="zh-CN" altLang="en-US" dirty="0"/>
              <a:t>中国老年人要工作到什么时候？</a:t>
            </a:r>
            <a:endParaRPr lang="en-AU" altLang="zh-CN" dirty="0"/>
          </a:p>
          <a:p>
            <a:r>
              <a:rPr lang="zh-CN" altLang="en-US" dirty="0"/>
              <a:t>西方老年人喜欢做什么？</a:t>
            </a:r>
            <a:endParaRPr lang="en-AU" altLang="zh-CN" dirty="0"/>
          </a:p>
          <a:p>
            <a:r>
              <a:rPr lang="zh-CN" altLang="en-US" dirty="0"/>
              <a:t>电台的电话是多少？</a:t>
            </a:r>
            <a:endParaRPr lang="en-AU" altLang="zh-CN" dirty="0"/>
          </a:p>
          <a:p>
            <a:endParaRPr lang="en-AU" altLang="zh-CN" dirty="0"/>
          </a:p>
          <a:p>
            <a:endParaRPr lang="en-AU" altLang="zh-CN" dirty="0"/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FBCDB8-3BB6-411B-A50F-454D4A0A4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94240" y="365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E3FA-0C66-1A48-B4FF-CA22F295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6599"/>
          </a:xfrm>
        </p:spPr>
        <p:txBody>
          <a:bodyPr>
            <a:normAutofit fontScale="90000"/>
          </a:bodyPr>
          <a:lstStyle/>
          <a:p>
            <a:r>
              <a:rPr lang="en-US" dirty="0"/>
              <a:t>Travelling Information Transcript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6F38-7D5A-8E45-AF59-5CF7D7FC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6598"/>
            <a:ext cx="12192000" cy="612140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非常感谢大家来听我们的电台！今天我们的话题是中西方的休闲生活。</a:t>
            </a:r>
            <a:endParaRPr lang="en-AU" altLang="zh-CN" dirty="0"/>
          </a:p>
          <a:p>
            <a:r>
              <a:rPr lang="zh-CN" altLang="en-US" dirty="0"/>
              <a:t>先来谈谈年轻人吧！中国的年轻人</a:t>
            </a:r>
            <a:r>
              <a:rPr lang="en-AU" altLang="zh-CN" dirty="0"/>
              <a:t>—</a:t>
            </a:r>
            <a:r>
              <a:rPr lang="zh-CN" altLang="en-US" dirty="0"/>
              <a:t>我说的是中学生，放学或者放假以后有时候会有很多课外班，有画画班，舞蹈班，钢琴课。学生们每天上学很早放学很晚。学生生活很累，所以很多人想出国留学。因为西方的年轻人每天回家比较早。西方学生也有各种各样的课外活动，但是很多都是运动休闲活动。如果你喜欢唱歌，可以参加合唱队。他们的运动更丰富多彩，有足球，篮球，网球，乒乓球训练队。很多学生喜欢锻炼身体，这样，他们觉得自己非常酷。</a:t>
            </a:r>
            <a:endParaRPr lang="en-AU" altLang="zh-CN" dirty="0"/>
          </a:p>
          <a:p>
            <a:r>
              <a:rPr lang="zh-CN" altLang="en-US" dirty="0"/>
              <a:t>再来看看老年人。中国的老年人也喜欢锻炼身体，他们有各种娱乐活动，会去打太极拳，跳广场舞，和家人散步，跟朋友下棋。中国的老人</a:t>
            </a:r>
            <a:r>
              <a:rPr lang="en-AU" altLang="zh-CN" dirty="0"/>
              <a:t>50 </a:t>
            </a:r>
            <a:r>
              <a:rPr lang="zh-CN" altLang="en-US" dirty="0"/>
              <a:t>或者</a:t>
            </a:r>
            <a:r>
              <a:rPr lang="en-AU" altLang="zh-CN" dirty="0"/>
              <a:t>55</a:t>
            </a:r>
            <a:r>
              <a:rPr lang="zh-CN" altLang="en-US" dirty="0"/>
              <a:t>岁就不用工作了，很多老人帮孩子们带孙子孙女。西方的老年人不仅对运动感兴趣，而且喜欢旅游。有的老人会工作到</a:t>
            </a:r>
            <a:r>
              <a:rPr lang="en-AU" altLang="zh-CN" dirty="0"/>
              <a:t>70</a:t>
            </a:r>
            <a:r>
              <a:rPr lang="zh-CN" altLang="en-US" dirty="0"/>
              <a:t>多岁。虽然生活紧张，但是他们会在假期的时候参观游览世界各地。</a:t>
            </a:r>
            <a:endParaRPr lang="en-AU" altLang="zh-CN" dirty="0"/>
          </a:p>
          <a:p>
            <a:r>
              <a:rPr lang="zh-CN" altLang="en-US" dirty="0"/>
              <a:t>你的休闲娱乐生活是怎么样的？欢迎你给我们打电话。我们的电话是</a:t>
            </a:r>
            <a:r>
              <a:rPr lang="en-AU" altLang="zh-CN" dirty="0"/>
              <a:t>1300674589. </a:t>
            </a:r>
          </a:p>
          <a:p>
            <a:endParaRPr lang="en-AU" altLang="zh-CN" dirty="0"/>
          </a:p>
          <a:p>
            <a:endParaRPr lang="en-US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0BBFD9-20FB-46AF-8AC7-CF19E5993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360" y="383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412924"/>
      </a:dk2>
      <a:lt2>
        <a:srgbClr val="E2E8E2"/>
      </a:lt2>
      <a:accent1>
        <a:srgbClr val="E46EEE"/>
      </a:accent1>
      <a:accent2>
        <a:srgbClr val="EB4EB6"/>
      </a:accent2>
      <a:accent3>
        <a:srgbClr val="EE6E8E"/>
      </a:accent3>
      <a:accent4>
        <a:srgbClr val="EB694E"/>
      </a:accent4>
      <a:accent5>
        <a:srgbClr val="DE9327"/>
      </a:accent5>
      <a:accent6>
        <a:srgbClr val="A8A838"/>
      </a:accent6>
      <a:hlink>
        <a:srgbClr val="5A8E56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1799</Words>
  <Application>Microsoft Office PowerPoint</Application>
  <PresentationFormat>Widescreen</PresentationFormat>
  <Paragraphs>180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-apple-system</vt:lpstr>
      <vt:lpstr>AvenirNext LT Pro Medium</vt:lpstr>
      <vt:lpstr>Arial</vt:lpstr>
      <vt:lpstr>Avenir Next LT Pro</vt:lpstr>
      <vt:lpstr>Sabon Next LT</vt:lpstr>
      <vt:lpstr>DappledVTI</vt:lpstr>
      <vt:lpstr>Leisure Life</vt:lpstr>
      <vt:lpstr>Leisure Life</vt:lpstr>
      <vt:lpstr>Leisure Life</vt:lpstr>
      <vt:lpstr>Leisure Life</vt:lpstr>
      <vt:lpstr>Using all vocab to make a role play</vt:lpstr>
      <vt:lpstr>Travelling Information</vt:lpstr>
      <vt:lpstr>Travelling Information Transcript</vt:lpstr>
      <vt:lpstr>Travelling Information</vt:lpstr>
      <vt:lpstr>Travelling Information Transcript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Leisure life</dc:title>
  <dc:creator>Yongmei Zhang</dc:creator>
  <cp:lastModifiedBy>Lyn ZHANG</cp:lastModifiedBy>
  <cp:revision>32</cp:revision>
  <cp:lastPrinted>2021-02-08T21:26:49Z</cp:lastPrinted>
  <dcterms:created xsi:type="dcterms:W3CDTF">2021-01-28T21:34:33Z</dcterms:created>
  <dcterms:modified xsi:type="dcterms:W3CDTF">2022-03-10T21:28:29Z</dcterms:modified>
</cp:coreProperties>
</file>