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9"/>
  </p:normalViewPr>
  <p:slideViewPr>
    <p:cSldViewPr snapToGrid="0" snapToObjects="1">
      <p:cViewPr varScale="1">
        <p:scale>
          <a:sx n="49" d="100"/>
          <a:sy n="49" d="100"/>
        </p:scale>
        <p:origin x="7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0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7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4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0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3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urpleculture.net/pinyin_pronunciation/?pinyin=lai2" TargetMode="External"/><Relationship Id="rId18" Type="http://schemas.openxmlformats.org/officeDocument/2006/relationships/hyperlink" Target="https://www.purpleculture.net/pinyin_pronunciation/?pinyin=zuo4" TargetMode="External"/><Relationship Id="rId26" Type="http://schemas.openxmlformats.org/officeDocument/2006/relationships/hyperlink" Target="https://www.purpleculture.net/pinyin_pronunciation/?pinyin=jia1" TargetMode="External"/><Relationship Id="rId39" Type="http://schemas.openxmlformats.org/officeDocument/2006/relationships/hyperlink" Target="https://www.purpleculture.net/pinyin_pronunciation/?pinyin=bei3" TargetMode="External"/><Relationship Id="rId21" Type="http://schemas.openxmlformats.org/officeDocument/2006/relationships/hyperlink" Target="https://www.purpleculture.net/pinyin_pronunciation/?pinyin=qu4" TargetMode="External"/><Relationship Id="rId34" Type="http://schemas.openxmlformats.org/officeDocument/2006/relationships/hyperlink" Target="https://www.purpleculture.net/pinyin_pronunciation/?pinyin=zai4" TargetMode="External"/><Relationship Id="rId42" Type="http://schemas.openxmlformats.org/officeDocument/2006/relationships/hyperlink" Target="https://www.purpleculture.net/pinyin_pronunciation/?pinyin=ge5" TargetMode="External"/><Relationship Id="rId47" Type="http://schemas.openxmlformats.org/officeDocument/2006/relationships/hyperlink" Target="https://www.purpleculture.net/pinyin_pronunciation/?pinyin=yuan2" TargetMode="External"/><Relationship Id="rId50" Type="http://schemas.openxmlformats.org/officeDocument/2006/relationships/hyperlink" Target="https://www.purpleculture.net/pinyin_pronunciation/?pinyin=shao3" TargetMode="External"/><Relationship Id="rId55" Type="http://schemas.openxmlformats.org/officeDocument/2006/relationships/hyperlink" Target="https://www.purpleculture.net/pinyin_pronunciation/?pinyin=cheng2" TargetMode="External"/><Relationship Id="rId63" Type="http://schemas.openxmlformats.org/officeDocument/2006/relationships/image" Target="../media/image15.png"/><Relationship Id="rId7" Type="http://schemas.openxmlformats.org/officeDocument/2006/relationships/hyperlink" Target="https://www.purpleculture.net/pinyin_pronunciation/?pinyin=ming2" TargetMode="External"/><Relationship Id="rId2" Type="http://schemas.openxmlformats.org/officeDocument/2006/relationships/audio" Target="../media/media1.m4a"/><Relationship Id="rId16" Type="http://schemas.openxmlformats.org/officeDocument/2006/relationships/hyperlink" Target="https://www.purpleculture.net/pinyin_pronunciation/?pinyin=zhang1" TargetMode="External"/><Relationship Id="rId20" Type="http://schemas.openxmlformats.org/officeDocument/2006/relationships/hyperlink" Target="https://www.purpleculture.net/pinyin_pronunciation/?pinyin=ta1" TargetMode="External"/><Relationship Id="rId29" Type="http://schemas.openxmlformats.org/officeDocument/2006/relationships/hyperlink" Target="https://www.purpleculture.net/pinyin_pronunciation/?pinyin=xi3" TargetMode="External"/><Relationship Id="rId41" Type="http://schemas.openxmlformats.org/officeDocument/2006/relationships/hyperlink" Target="https://www.purpleculture.net/pinyin_pronunciation/?pinyin=you3" TargetMode="External"/><Relationship Id="rId54" Type="http://schemas.openxmlformats.org/officeDocument/2006/relationships/hyperlink" Target="https://www.purpleculture.net/pinyin_pronunciation/?pinyin=chang2" TargetMode="External"/><Relationship Id="rId62" Type="http://schemas.openxmlformats.org/officeDocument/2006/relationships/hyperlink" Target="https://www.purpleculture.net/pinyin_pronunciation/?pinyin=an1" TargetMode="External"/><Relationship Id="rId1" Type="http://schemas.microsoft.com/office/2007/relationships/media" Target="../media/media1.m4a"/><Relationship Id="rId6" Type="http://schemas.openxmlformats.org/officeDocument/2006/relationships/hyperlink" Target="https://www.purpleculture.net/pinyin_pronunciation/?pinyin=xiao3" TargetMode="External"/><Relationship Id="rId11" Type="http://schemas.openxmlformats.org/officeDocument/2006/relationships/hyperlink" Target="https://www.purpleculture.net/pinyin_pronunciation/?pinyin=shen2" TargetMode="External"/><Relationship Id="rId24" Type="http://schemas.openxmlformats.org/officeDocument/2006/relationships/hyperlink" Target="https://www.purpleculture.net/pinyin_pronunciation/?pinyin=xie1" TargetMode="External"/><Relationship Id="rId32" Type="http://schemas.openxmlformats.org/officeDocument/2006/relationships/hyperlink" Target="https://www.purpleculture.net/pinyin_pronunciation/?pinyin=you2" TargetMode="External"/><Relationship Id="rId37" Type="http://schemas.openxmlformats.org/officeDocument/2006/relationships/hyperlink" Target="https://www.purpleculture.net/pinyin_pronunciation/?pinyin=wai4" TargetMode="External"/><Relationship Id="rId40" Type="http://schemas.openxmlformats.org/officeDocument/2006/relationships/hyperlink" Target="https://www.purpleculture.net/pinyin_pronunciation/?pinyin=jing1" TargetMode="External"/><Relationship Id="rId45" Type="http://schemas.openxmlformats.org/officeDocument/2006/relationships/hyperlink" Target="https://www.purpleculture.net/pinyin_pronunciation/?pinyin=yi2" TargetMode="External"/><Relationship Id="rId53" Type="http://schemas.openxmlformats.org/officeDocument/2006/relationships/hyperlink" Target="https://www.purpleculture.net/pinyin_pronunciation/?pinyin=jian1" TargetMode="External"/><Relationship Id="rId58" Type="http://schemas.openxmlformats.org/officeDocument/2006/relationships/hyperlink" Target="https://www.purpleculture.net/pinyin_pronunciation/?pinyin=hao3" TargetMode="External"/><Relationship Id="rId5" Type="http://schemas.openxmlformats.org/officeDocument/2006/relationships/slideLayout" Target="../slideLayouts/slideLayout2.xml"/><Relationship Id="rId15" Type="http://schemas.openxmlformats.org/officeDocument/2006/relationships/hyperlink" Target="https://www.purpleculture.net/pinyin_pronunciation/?pinyin=xiao4" TargetMode="External"/><Relationship Id="rId23" Type="http://schemas.openxmlformats.org/officeDocument/2006/relationships/hyperlink" Target="https://www.purpleculture.net/pinyin_pronunciation/?pinyin=na3" TargetMode="External"/><Relationship Id="rId28" Type="http://schemas.openxmlformats.org/officeDocument/2006/relationships/hyperlink" Target="https://www.purpleculture.net/pinyin_pronunciation/?pinyin=ci4" TargetMode="External"/><Relationship Id="rId36" Type="http://schemas.openxmlformats.org/officeDocument/2006/relationships/hyperlink" Target="https://www.purpleculture.net/pinyin_pronunciation/?pinyin=yi3" TargetMode="External"/><Relationship Id="rId49" Type="http://schemas.openxmlformats.org/officeDocument/2006/relationships/hyperlink" Target="https://www.purpleculture.net/pinyin_pronunciation/?pinyin=duo1" TargetMode="External"/><Relationship Id="rId57" Type="http://schemas.openxmlformats.org/officeDocument/2006/relationships/hyperlink" Target="https://www.purpleculture.net/pinyin_pronunciation/?pinyin=zui4" TargetMode="External"/><Relationship Id="rId61" Type="http://schemas.openxmlformats.org/officeDocument/2006/relationships/hyperlink" Target="https://www.purpleculture.net/pinyin_pronunciation/?pinyin=xi1" TargetMode="External"/><Relationship Id="rId10" Type="http://schemas.openxmlformats.org/officeDocument/2006/relationships/hyperlink" Target="https://www.purpleculture.net/pinyin_pronunciation/?pinyin=wei4" TargetMode="External"/><Relationship Id="rId19" Type="http://schemas.openxmlformats.org/officeDocument/2006/relationships/hyperlink" Target="https://www.purpleculture.net/pinyin_pronunciation/?pinyin=gong1" TargetMode="External"/><Relationship Id="rId31" Type="http://schemas.openxmlformats.org/officeDocument/2006/relationships/hyperlink" Target="https://www.purpleculture.net/pinyin_pronunciation/?pinyin=lv3" TargetMode="External"/><Relationship Id="rId44" Type="http://schemas.openxmlformats.org/officeDocument/2006/relationships/hyperlink" Target="https://www.purpleculture.net/pinyin_pronunciation/?pinyin=dian3" TargetMode="External"/><Relationship Id="rId52" Type="http://schemas.openxmlformats.org/officeDocument/2006/relationships/hyperlink" Target="https://www.purpleculture.net/pinyin_pronunciation/?pinyin=fang2" TargetMode="External"/><Relationship Id="rId60" Type="http://schemas.openxmlformats.org/officeDocument/2006/relationships/hyperlink" Target="https://www.purpleculture.net/pinyin_pronunciation/?pinyin=guan1" TargetMode="External"/><Relationship Id="rId4" Type="http://schemas.openxmlformats.org/officeDocument/2006/relationships/audio" Target="../media/media2.m4a"/><Relationship Id="rId9" Type="http://schemas.openxmlformats.org/officeDocument/2006/relationships/hyperlink" Target="https://www.purpleculture.net/pinyin_pronunciation/?pinyin=tian1" TargetMode="External"/><Relationship Id="rId14" Type="http://schemas.openxmlformats.org/officeDocument/2006/relationships/hyperlink" Target="https://www.purpleculture.net/pinyin_pronunciation/?pinyin=xue2" TargetMode="External"/><Relationship Id="rId22" Type="http://schemas.openxmlformats.org/officeDocument/2006/relationships/hyperlink" Target="https://www.purpleculture.net/pinyin_pronunciation/?pinyin=le5" TargetMode="External"/><Relationship Id="rId27" Type="http://schemas.openxmlformats.org/officeDocument/2006/relationships/hyperlink" Target="https://www.purpleculture.net/pinyin_pronunciation/?pinyin=ji3" TargetMode="External"/><Relationship Id="rId30" Type="http://schemas.openxmlformats.org/officeDocument/2006/relationships/hyperlink" Target="https://www.purpleculture.net/pinyin_pronunciation/?pinyin=huan5" TargetMode="External"/><Relationship Id="rId35" Type="http://schemas.openxmlformats.org/officeDocument/2006/relationships/hyperlink" Target="https://www.purpleculture.net/pinyin_pronunciation/?pinyin=ke3" TargetMode="External"/><Relationship Id="rId43" Type="http://schemas.openxmlformats.org/officeDocument/2006/relationships/hyperlink" Target="https://www.purpleculture.net/pinyin_pronunciation/?pinyin=jing3" TargetMode="External"/><Relationship Id="rId48" Type="http://schemas.openxmlformats.org/officeDocument/2006/relationships/hyperlink" Target="https://www.purpleculture.net/pinyin_pronunciation/?pinyin=gu4" TargetMode="External"/><Relationship Id="rId56" Type="http://schemas.openxmlformats.org/officeDocument/2006/relationships/hyperlink" Target="https://www.purpleculture.net/pinyin_pronunciation/?pinyin=de5" TargetMode="External"/><Relationship Id="rId64" Type="http://schemas.openxmlformats.org/officeDocument/2006/relationships/image" Target="../media/image16.png"/><Relationship Id="rId8" Type="http://schemas.openxmlformats.org/officeDocument/2006/relationships/hyperlink" Target="https://www.purpleculture.net/pinyin_pronunciation/?pinyin=wang2" TargetMode="External"/><Relationship Id="rId51" Type="http://schemas.openxmlformats.org/officeDocument/2006/relationships/hyperlink" Target="https://www.purpleculture.net/pinyin_pronunciation/?pinyin=ge4" TargetMode="External"/><Relationship Id="rId3" Type="http://schemas.microsoft.com/office/2007/relationships/media" Target="../media/media2.m4a"/><Relationship Id="rId12" Type="http://schemas.openxmlformats.org/officeDocument/2006/relationships/hyperlink" Target="https://www.purpleculture.net/pinyin_pronunciation/?pinyin=me5" TargetMode="External"/><Relationship Id="rId17" Type="http://schemas.openxmlformats.org/officeDocument/2006/relationships/hyperlink" Target="https://www.purpleculture.net/pinyin_pronunciation/?pinyin=mei3" TargetMode="External"/><Relationship Id="rId25" Type="http://schemas.openxmlformats.org/officeDocument/2006/relationships/hyperlink" Target="https://www.purpleculture.net/pinyin_pronunciation/?pinyin=guo2" TargetMode="External"/><Relationship Id="rId33" Type="http://schemas.openxmlformats.org/officeDocument/2006/relationships/hyperlink" Target="https://www.purpleculture.net/pinyin_pronunciation/?pinyin=xian4" TargetMode="External"/><Relationship Id="rId38" Type="http://schemas.openxmlformats.org/officeDocument/2006/relationships/hyperlink" Target="https://www.purpleculture.net/pinyin_pronunciation/?pinyin=ma5" TargetMode="External"/><Relationship Id="rId46" Type="http://schemas.openxmlformats.org/officeDocument/2006/relationships/hyperlink" Target="https://www.purpleculture.net/pinyin_pronunciation/?pinyin=he2" TargetMode="External"/><Relationship Id="rId59" Type="http://schemas.openxmlformats.org/officeDocument/2006/relationships/hyperlink" Target="https://www.purpleculture.net/pinyin_pronunciation/?pinyin=hen3" TargetMode="Externa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hyperlink" Target="https://www.purpleculture.net/pinyin_pronunciation/?pinyin=wen2" TargetMode="External"/><Relationship Id="rId117" Type="http://schemas.openxmlformats.org/officeDocument/2006/relationships/hyperlink" Target="https://www.purpleculture.net/pinyin_pronunciation/?pinyin=an1" TargetMode="External"/><Relationship Id="rId21" Type="http://schemas.openxmlformats.org/officeDocument/2006/relationships/hyperlink" Target="https://www.purpleculture.net/pinyin_pronunciation/?pinyin=you2" TargetMode="External"/><Relationship Id="rId42" Type="http://schemas.openxmlformats.org/officeDocument/2006/relationships/hyperlink" Target="https://www.purpleculture.net/pinyin_pronunciation/?pinyin=gang1" TargetMode="External"/><Relationship Id="rId47" Type="http://schemas.openxmlformats.org/officeDocument/2006/relationships/hyperlink" Target="https://www.purpleculture.net/pinyin_pronunciation/?pinyin=wei4" TargetMode="External"/><Relationship Id="rId63" Type="http://schemas.openxmlformats.org/officeDocument/2006/relationships/hyperlink" Target="https://www.purpleculture.net/pinyin_pronunciation/?pinyin=you3" TargetMode="External"/><Relationship Id="rId68" Type="http://schemas.openxmlformats.org/officeDocument/2006/relationships/hyperlink" Target="https://www.purpleculture.net/pinyin_pronunciation/?pinyin=can1" TargetMode="External"/><Relationship Id="rId84" Type="http://schemas.openxmlformats.org/officeDocument/2006/relationships/hyperlink" Target="https://www.purpleculture.net/pinyin_pronunciation/?pinyin=wai4" TargetMode="External"/><Relationship Id="rId89" Type="http://schemas.openxmlformats.org/officeDocument/2006/relationships/hyperlink" Target="https://www.purpleculture.net/pinyin_pronunciation/?pinyin=mian4" TargetMode="External"/><Relationship Id="rId112" Type="http://schemas.openxmlformats.org/officeDocument/2006/relationships/hyperlink" Target="https://www.purpleculture.net/pinyin_pronunciation/?pinyin=gu4" TargetMode="External"/><Relationship Id="rId133" Type="http://schemas.openxmlformats.org/officeDocument/2006/relationships/hyperlink" Target="https://www.purpleculture.net/pinyin_pronunciation/?pinyin=se4" TargetMode="External"/><Relationship Id="rId16" Type="http://schemas.openxmlformats.org/officeDocument/2006/relationships/hyperlink" Target="https://www.purpleculture.net/pinyin_pronunciation/?pinyin=shuo1" TargetMode="External"/><Relationship Id="rId107" Type="http://schemas.openxmlformats.org/officeDocument/2006/relationships/hyperlink" Target="https://www.purpleculture.net/pinyin_pronunciation/?pinyin=yi4" TargetMode="External"/><Relationship Id="rId11" Type="http://schemas.openxmlformats.org/officeDocument/2006/relationships/hyperlink" Target="https://www.purpleculture.net/pinyin_pronunciation/?pinyin=wo3" TargetMode="External"/><Relationship Id="rId32" Type="http://schemas.openxmlformats.org/officeDocument/2006/relationships/hyperlink" Target="https://www.purpleculture.net/pinyin_pronunciation/?pinyin=guo2" TargetMode="External"/><Relationship Id="rId37" Type="http://schemas.openxmlformats.org/officeDocument/2006/relationships/hyperlink" Target="https://www.purpleculture.net/pinyin_pronunciation/?pinyin=yi2" TargetMode="External"/><Relationship Id="rId53" Type="http://schemas.openxmlformats.org/officeDocument/2006/relationships/hyperlink" Target="https://www.purpleculture.net/pinyin_pronunciation/?pinyin=di4" TargetMode="External"/><Relationship Id="rId58" Type="http://schemas.openxmlformats.org/officeDocument/2006/relationships/hyperlink" Target="https://www.purpleculture.net/pinyin_pronunciation/?pinyin=ren4" TargetMode="External"/><Relationship Id="rId74" Type="http://schemas.openxmlformats.org/officeDocument/2006/relationships/hyperlink" Target="https://www.purpleculture.net/pinyin_pronunciation/?pinyin=jin3" TargetMode="External"/><Relationship Id="rId79" Type="http://schemas.openxmlformats.org/officeDocument/2006/relationships/hyperlink" Target="https://www.purpleculture.net/pinyin_pronunciation/?pinyin=gao1" TargetMode="External"/><Relationship Id="rId102" Type="http://schemas.openxmlformats.org/officeDocument/2006/relationships/hyperlink" Target="https://www.purpleculture.net/pinyin_pronunciation/?pinyin=da4" TargetMode="External"/><Relationship Id="rId123" Type="http://schemas.openxmlformats.org/officeDocument/2006/relationships/hyperlink" Target="https://www.purpleculture.net/pinyin_pronunciation/?pinyin=che1" TargetMode="External"/><Relationship Id="rId128" Type="http://schemas.openxmlformats.org/officeDocument/2006/relationships/hyperlink" Target="https://www.purpleculture.net/pinyin_pronunciation/?pinyin=bing1" TargetMode="External"/><Relationship Id="rId5" Type="http://schemas.openxmlformats.org/officeDocument/2006/relationships/hyperlink" Target="https://www.purpleculture.net/pinyin_pronunciation/?pinyin=ming2" TargetMode="External"/><Relationship Id="rId90" Type="http://schemas.openxmlformats.org/officeDocument/2006/relationships/hyperlink" Target="https://www.purpleculture.net/pinyin_pronunciation/?pinyin=zhe4" TargetMode="External"/><Relationship Id="rId95" Type="http://schemas.openxmlformats.org/officeDocument/2006/relationships/hyperlink" Target="https://www.purpleculture.net/pinyin_pronunciation/?pinyin=ren2" TargetMode="External"/><Relationship Id="rId14" Type="http://schemas.openxmlformats.org/officeDocument/2006/relationships/hyperlink" Target="https://www.purpleculture.net/pinyin_pronunciation/?pinyin=xiao4" TargetMode="External"/><Relationship Id="rId22" Type="http://schemas.openxmlformats.org/officeDocument/2006/relationships/hyperlink" Target="https://www.purpleculture.net/pinyin_pronunciation/?pinyin=tan2" TargetMode="External"/><Relationship Id="rId27" Type="http://schemas.openxmlformats.org/officeDocument/2006/relationships/hyperlink" Target="https://www.purpleculture.net/pinyin_pronunciation/?pinyin=lao3" TargetMode="External"/><Relationship Id="rId30" Type="http://schemas.openxmlformats.org/officeDocument/2006/relationships/hyperlink" Target="https://www.purpleculture.net/pinyin_pronunciation/?pinyin=sheng5" TargetMode="External"/><Relationship Id="rId35" Type="http://schemas.openxmlformats.org/officeDocument/2006/relationships/hyperlink" Target="https://www.purpleculture.net/pinyin_pronunciation/?pinyin=yue4" TargetMode="External"/><Relationship Id="rId43" Type="http://schemas.openxmlformats.org/officeDocument/2006/relationships/hyperlink" Target="https://www.purpleculture.net/pinyin_pronunciation/?pinyin=hen3" TargetMode="External"/><Relationship Id="rId48" Type="http://schemas.openxmlformats.org/officeDocument/2006/relationships/hyperlink" Target="https://www.purpleculture.net/pinyin_pronunciation/?pinyin=ke3" TargetMode="External"/><Relationship Id="rId56" Type="http://schemas.openxmlformats.org/officeDocument/2006/relationships/hyperlink" Target="https://www.purpleculture.net/pinyin_pronunciation/?pinyin=dian3" TargetMode="External"/><Relationship Id="rId64" Type="http://schemas.openxmlformats.org/officeDocument/2006/relationships/hyperlink" Target="https://www.purpleculture.net/pinyin_pronunciation/?pinyin=hao3" TargetMode="External"/><Relationship Id="rId69" Type="http://schemas.openxmlformats.org/officeDocument/2006/relationships/hyperlink" Target="https://www.purpleculture.net/pinyin_pronunciation/?pinyin=guan1" TargetMode="External"/><Relationship Id="rId77" Type="http://schemas.openxmlformats.org/officeDocument/2006/relationships/hyperlink" Target="https://www.purpleculture.net/pinyin_pronunciation/?pinyin=fei1" TargetMode="External"/><Relationship Id="rId100" Type="http://schemas.openxmlformats.org/officeDocument/2006/relationships/hyperlink" Target="https://www.purpleculture.net/pinyin_pronunciation/?pinyin=yi1" TargetMode="External"/><Relationship Id="rId105" Type="http://schemas.openxmlformats.org/officeDocument/2006/relationships/hyperlink" Target="https://www.purpleculture.net/pinyin_pronunciation/?pinyin=chuan2" TargetMode="External"/><Relationship Id="rId113" Type="http://schemas.openxmlformats.org/officeDocument/2006/relationships/hyperlink" Target="https://www.purpleculture.net/pinyin_pronunciation/?pinyin=gong1" TargetMode="External"/><Relationship Id="rId118" Type="http://schemas.openxmlformats.org/officeDocument/2006/relationships/hyperlink" Target="https://www.purpleculture.net/pinyin_pronunciation/?pinyin=cheng2" TargetMode="External"/><Relationship Id="rId126" Type="http://schemas.openxmlformats.org/officeDocument/2006/relationships/hyperlink" Target="https://www.purpleculture.net/pinyin_pronunciation/?pinyin=pa2" TargetMode="External"/><Relationship Id="rId134" Type="http://schemas.openxmlformats.org/officeDocument/2006/relationships/hyperlink" Target="https://www.purpleculture.net/pinyin_pronunciation/?pinyin=dao4" TargetMode="External"/><Relationship Id="rId8" Type="http://schemas.openxmlformats.org/officeDocument/2006/relationships/hyperlink" Target="https://www.purpleculture.net/pinyin_pronunciation/?pinyin=huan1" TargetMode="External"/><Relationship Id="rId51" Type="http://schemas.openxmlformats.org/officeDocument/2006/relationships/hyperlink" Target="https://www.purpleculture.net/pinyin_pronunciation/?pinyin=jie4" TargetMode="External"/><Relationship Id="rId72" Type="http://schemas.openxmlformats.org/officeDocument/2006/relationships/hyperlink" Target="https://www.purpleculture.net/pinyin_pronunciation/?pinyin=jian1" TargetMode="External"/><Relationship Id="rId80" Type="http://schemas.openxmlformats.org/officeDocument/2006/relationships/hyperlink" Target="https://www.purpleculture.net/pinyin_pronunciation/?pinyin=xing4" TargetMode="External"/><Relationship Id="rId85" Type="http://schemas.openxmlformats.org/officeDocument/2006/relationships/hyperlink" Target="https://www.purpleculture.net/pinyin_pronunciation/?pinyin=zhi3" TargetMode="External"/><Relationship Id="rId93" Type="http://schemas.openxmlformats.org/officeDocument/2006/relationships/hyperlink" Target="https://www.purpleculture.net/pinyin_pronunciation/?pinyin=kan5" TargetMode="External"/><Relationship Id="rId98" Type="http://schemas.openxmlformats.org/officeDocument/2006/relationships/hyperlink" Target="https://www.purpleculture.net/pinyin_pronunciation/?pinyin=jing1" TargetMode="External"/><Relationship Id="rId121" Type="http://schemas.openxmlformats.org/officeDocument/2006/relationships/hyperlink" Target="https://www.purpleculture.net/pinyin_pronunciation/?pinyin=yong1" TargetMode="External"/><Relationship Id="rId3" Type="http://schemas.openxmlformats.org/officeDocument/2006/relationships/slideLayout" Target="../slideLayouts/slideLayout2.xml"/><Relationship Id="rId12" Type="http://schemas.openxmlformats.org/officeDocument/2006/relationships/hyperlink" Target="https://www.purpleculture.net/pinyin_pronunciation/?pinyin=men5" TargetMode="External"/><Relationship Id="rId17" Type="http://schemas.openxmlformats.org/officeDocument/2006/relationships/hyperlink" Target="https://www.purpleculture.net/pinyin_pronunciation/?pinyin=ni3" TargetMode="External"/><Relationship Id="rId25" Type="http://schemas.openxmlformats.org/officeDocument/2006/relationships/hyperlink" Target="https://www.purpleculture.net/pinyin_pronunciation/?pinyin=zhong1" TargetMode="External"/><Relationship Id="rId33" Type="http://schemas.openxmlformats.org/officeDocument/2006/relationships/hyperlink" Target="https://www.purpleculture.net/pinyin_pronunciation/?pinyin=si4" TargetMode="External"/><Relationship Id="rId38" Type="http://schemas.openxmlformats.org/officeDocument/2006/relationships/hyperlink" Target="https://www.purpleculture.net/pinyin_pronunciation/?pinyin=jiao4" TargetMode="External"/><Relationship Id="rId46" Type="http://schemas.openxmlformats.org/officeDocument/2006/relationships/hyperlink" Target="https://www.purpleculture.net/pinyin_pronunciation/?pinyin=yin1" TargetMode="External"/><Relationship Id="rId59" Type="http://schemas.openxmlformats.org/officeDocument/2006/relationships/hyperlink" Target="https://www.purpleculture.net/pinyin_pronunciation/?pinyin=shi5" TargetMode="External"/><Relationship Id="rId67" Type="http://schemas.openxmlformats.org/officeDocument/2006/relationships/hyperlink" Target="https://www.purpleculture.net/pinyin_pronunciation/?pinyin=ran2" TargetMode="External"/><Relationship Id="rId103" Type="http://schemas.openxmlformats.org/officeDocument/2006/relationships/hyperlink" Target="https://www.purpleculture.net/pinyin_pronunciation/?pinyin=shui3" TargetMode="External"/><Relationship Id="rId108" Type="http://schemas.openxmlformats.org/officeDocument/2006/relationships/hyperlink" Target="https://www.purpleculture.net/pinyin_pronunciation/?pinyin=dong1" TargetMode="External"/><Relationship Id="rId116" Type="http://schemas.openxmlformats.org/officeDocument/2006/relationships/hyperlink" Target="https://www.purpleculture.net/pinyin_pronunciation/?pinyin=men2" TargetMode="External"/><Relationship Id="rId124" Type="http://schemas.openxmlformats.org/officeDocument/2006/relationships/hyperlink" Target="https://www.purpleculture.net/pinyin_pronunciation/?pinyin=bu2" TargetMode="External"/><Relationship Id="rId129" Type="http://schemas.openxmlformats.org/officeDocument/2006/relationships/hyperlink" Target="https://www.purpleculture.net/pinyin_pronunciation/?pinyin=ma3" TargetMode="External"/><Relationship Id="rId20" Type="http://schemas.openxmlformats.org/officeDocument/2006/relationships/hyperlink" Target="https://www.purpleculture.net/pinyin_pronunciation/?pinyin=lv3" TargetMode="External"/><Relationship Id="rId41" Type="http://schemas.openxmlformats.org/officeDocument/2006/relationships/hyperlink" Target="https://www.purpleculture.net/pinyin_pronunciation/?pinyin=nian2" TargetMode="External"/><Relationship Id="rId54" Type="http://schemas.openxmlformats.org/officeDocument/2006/relationships/hyperlink" Target="https://www.purpleculture.net/pinyin_pronunciation/?pinyin=de5" TargetMode="External"/><Relationship Id="rId62" Type="http://schemas.openxmlformats.org/officeDocument/2006/relationships/hyperlink" Target="https://www.purpleculture.net/pinyin_pronunciation/?pinyin=qing2" TargetMode="External"/><Relationship Id="rId70" Type="http://schemas.openxmlformats.org/officeDocument/2006/relationships/hyperlink" Target="https://www.purpleculture.net/pinyin_pronunciation/?pinyin=shi2" TargetMode="External"/><Relationship Id="rId75" Type="http://schemas.openxmlformats.org/officeDocument/2006/relationships/hyperlink" Target="https://www.purpleculture.net/pinyin_pronunciation/?pinyin=dan4" TargetMode="External"/><Relationship Id="rId83" Type="http://schemas.openxmlformats.org/officeDocument/2006/relationships/hyperlink" Target="https://www.purpleculture.net/pinyin_pronunciation/?pinyin=bu4" TargetMode="External"/><Relationship Id="rId88" Type="http://schemas.openxmlformats.org/officeDocument/2006/relationships/hyperlink" Target="https://www.purpleculture.net/pinyin_pronunciation/?pinyin=xia4" TargetMode="External"/><Relationship Id="rId91" Type="http://schemas.openxmlformats.org/officeDocument/2006/relationships/hyperlink" Target="https://www.purpleculture.net/pinyin_pronunciation/?pinyin=xie1" TargetMode="External"/><Relationship Id="rId96" Type="http://schemas.openxmlformats.org/officeDocument/2006/relationships/hyperlink" Target="https://www.purpleculture.net/pinyin_pronunciation/?pinyin=zhuang4" TargetMode="External"/><Relationship Id="rId111" Type="http://schemas.openxmlformats.org/officeDocument/2006/relationships/hyperlink" Target="https://www.purpleculture.net/pinyin_pronunciation/?pinyin=er4" TargetMode="External"/><Relationship Id="rId132" Type="http://schemas.openxmlformats.org/officeDocument/2006/relationships/hyperlink" Target="https://www.purpleculture.net/pinyin_pronunciation/?pinyin=yan2" TargetMode="External"/><Relationship Id="rId1" Type="http://schemas.microsoft.com/office/2007/relationships/media" Target="../media/media2.m4a"/><Relationship Id="rId6" Type="http://schemas.openxmlformats.org/officeDocument/2006/relationships/hyperlink" Target="https://www.purpleculture.net/pinyin_pronunciation/?pinyin=wang2" TargetMode="External"/><Relationship Id="rId15" Type="http://schemas.openxmlformats.org/officeDocument/2006/relationships/hyperlink" Target="https://www.purpleculture.net/pinyin_pronunciation/?pinyin=ting1" TargetMode="External"/><Relationship Id="rId23" Type="http://schemas.openxmlformats.org/officeDocument/2006/relationships/hyperlink" Target="https://www.purpleculture.net/pinyin_pronunciation/?pinyin=ba5" TargetMode="External"/><Relationship Id="rId28" Type="http://schemas.openxmlformats.org/officeDocument/2006/relationships/hyperlink" Target="https://www.purpleculture.net/pinyin_pronunciation/?pinyin=shi1" TargetMode="External"/><Relationship Id="rId36" Type="http://schemas.openxmlformats.org/officeDocument/2006/relationships/hyperlink" Target="https://www.purpleculture.net/pinyin_pronunciation/?pinyin=nan2" TargetMode="External"/><Relationship Id="rId49" Type="http://schemas.openxmlformats.org/officeDocument/2006/relationships/hyperlink" Target="https://www.purpleculture.net/pinyin_pronunciation/?pinyin=yi3" TargetMode="External"/><Relationship Id="rId57" Type="http://schemas.openxmlformats.org/officeDocument/2006/relationships/hyperlink" Target="https://www.purpleculture.net/pinyin_pronunciation/?pinyin=hai2" TargetMode="External"/><Relationship Id="rId106" Type="http://schemas.openxmlformats.org/officeDocument/2006/relationships/hyperlink" Target="https://www.purpleculture.net/pinyin_pronunciation/?pinyin=mai3" TargetMode="External"/><Relationship Id="rId114" Type="http://schemas.openxmlformats.org/officeDocument/2006/relationships/hyperlink" Target="https://www.purpleculture.net/pinyin_pronunciation/?pinyin=fang2" TargetMode="External"/><Relationship Id="rId119" Type="http://schemas.openxmlformats.org/officeDocument/2006/relationships/hyperlink" Target="https://www.purpleculture.net/pinyin_pronunciation/?pinyin=jiu4" TargetMode="External"/><Relationship Id="rId127" Type="http://schemas.openxmlformats.org/officeDocument/2006/relationships/hyperlink" Target="https://www.purpleculture.net/pinyin_pronunciation/?pinyin=ye3" TargetMode="External"/><Relationship Id="rId10" Type="http://schemas.openxmlformats.org/officeDocument/2006/relationships/hyperlink" Target="https://www.purpleculture.net/pinyin_pronunciation/?pinyin=lai2" TargetMode="External"/><Relationship Id="rId31" Type="http://schemas.openxmlformats.org/officeDocument/2006/relationships/hyperlink" Target="https://www.purpleculture.net/pinyin_pronunciation/?pinyin=le5" TargetMode="External"/><Relationship Id="rId44" Type="http://schemas.openxmlformats.org/officeDocument/2006/relationships/hyperlink" Target="https://www.purpleculture.net/pinyin_pronunciation/?pinyin=xi3" TargetMode="External"/><Relationship Id="rId52" Type="http://schemas.openxmlformats.org/officeDocument/2006/relationships/hyperlink" Target="https://www.purpleculture.net/pinyin_pronunciation/?pinyin=ge4" TargetMode="External"/><Relationship Id="rId60" Type="http://schemas.openxmlformats.org/officeDocument/2006/relationships/hyperlink" Target="https://www.purpleculture.net/pinyin_pronunciation/?pinyin=duo1" TargetMode="External"/><Relationship Id="rId65" Type="http://schemas.openxmlformats.org/officeDocument/2006/relationships/hyperlink" Target="https://www.purpleculture.net/pinyin_pronunciation/?pinyin=ke4" TargetMode="External"/><Relationship Id="rId73" Type="http://schemas.openxmlformats.org/officeDocument/2006/relationships/hyperlink" Target="https://www.purpleculture.net/pinyin_pronunciation/?pinyin=hui4" TargetMode="External"/><Relationship Id="rId78" Type="http://schemas.openxmlformats.org/officeDocument/2006/relationships/hyperlink" Target="https://www.purpleculture.net/pinyin_pronunciation/?pinyin=chang2" TargetMode="External"/><Relationship Id="rId81" Type="http://schemas.openxmlformats.org/officeDocument/2006/relationships/hyperlink" Target="https://www.purpleculture.net/pinyin_pronunciation/?pinyin=xian4" TargetMode="External"/><Relationship Id="rId86" Type="http://schemas.openxmlformats.org/officeDocument/2006/relationships/hyperlink" Target="https://www.purpleculture.net/pinyin_pronunciation/?pinyin=nei4" TargetMode="External"/><Relationship Id="rId94" Type="http://schemas.openxmlformats.org/officeDocument/2006/relationships/hyperlink" Target="https://www.purpleculture.net/pinyin_pronunciation/?pinyin=mang2" TargetMode="External"/><Relationship Id="rId99" Type="http://schemas.openxmlformats.org/officeDocument/2006/relationships/hyperlink" Target="https://www.purpleculture.net/pinyin_pronunciation/?pinyin=san1" TargetMode="External"/><Relationship Id="rId101" Type="http://schemas.openxmlformats.org/officeDocument/2006/relationships/hyperlink" Target="https://www.purpleculture.net/pinyin_pronunciation/?pinyin=yuan2" TargetMode="External"/><Relationship Id="rId122" Type="http://schemas.openxmlformats.org/officeDocument/2006/relationships/hyperlink" Target="https://www.purpleculture.net/pinyin_pronunciation/?pinyin=zui4" TargetMode="External"/><Relationship Id="rId130" Type="http://schemas.openxmlformats.org/officeDocument/2006/relationships/hyperlink" Target="https://www.purpleculture.net/pinyin_pronunciation/?pinyin=yong3" TargetMode="External"/><Relationship Id="rId135" Type="http://schemas.openxmlformats.org/officeDocument/2006/relationships/hyperlink" Target="https://www.purpleculture.net/pinyin_pronunciation/?pinyin=mei2" TargetMode="External"/><Relationship Id="rId4" Type="http://schemas.openxmlformats.org/officeDocument/2006/relationships/hyperlink" Target="https://www.purpleculture.net/pinyin_pronunciation/?pinyin=xiao3" TargetMode="External"/><Relationship Id="rId9" Type="http://schemas.openxmlformats.org/officeDocument/2006/relationships/hyperlink" Target="https://www.purpleculture.net/pinyin_pronunciation/?pinyin=ying2" TargetMode="External"/><Relationship Id="rId13" Type="http://schemas.openxmlformats.org/officeDocument/2006/relationships/hyperlink" Target="https://www.purpleculture.net/pinyin_pronunciation/?pinyin=xue2" TargetMode="External"/><Relationship Id="rId18" Type="http://schemas.openxmlformats.org/officeDocument/2006/relationships/hyperlink" Target="https://www.purpleculture.net/pinyin_pronunciation/?pinyin=xiang3" TargetMode="External"/><Relationship Id="rId39" Type="http://schemas.openxmlformats.org/officeDocument/2006/relationships/hyperlink" Target="https://www.purpleculture.net/pinyin_pronunciation/?pinyin=zhang1" TargetMode="External"/><Relationship Id="rId109" Type="http://schemas.openxmlformats.org/officeDocument/2006/relationships/hyperlink" Target="https://www.purpleculture.net/pinyin_pronunciation/?pinyin=xi1" TargetMode="External"/><Relationship Id="rId34" Type="http://schemas.openxmlformats.org/officeDocument/2006/relationships/hyperlink" Target="https://www.purpleculture.net/pinyin_pronunciation/?pinyin=ci4" TargetMode="External"/><Relationship Id="rId50" Type="http://schemas.openxmlformats.org/officeDocument/2006/relationships/hyperlink" Target="https://www.purpleculture.net/pinyin_pronunciation/?pinyin=kan4" TargetMode="External"/><Relationship Id="rId55" Type="http://schemas.openxmlformats.org/officeDocument/2006/relationships/hyperlink" Target="https://www.purpleculture.net/pinyin_pronunciation/?pinyin=jing3" TargetMode="External"/><Relationship Id="rId76" Type="http://schemas.openxmlformats.org/officeDocument/2006/relationships/hyperlink" Target="https://www.purpleculture.net/pinyin_pronunciation/?pinyin=rang4" TargetMode="External"/><Relationship Id="rId97" Type="http://schemas.openxmlformats.org/officeDocument/2006/relationships/hyperlink" Target="https://www.purpleculture.net/pinyin_pronunciation/?pinyin=bei3" TargetMode="External"/><Relationship Id="rId104" Type="http://schemas.openxmlformats.org/officeDocument/2006/relationships/hyperlink" Target="https://www.purpleculture.net/pinyin_pronunciation/?pinyin=zuo4" TargetMode="External"/><Relationship Id="rId120" Type="http://schemas.openxmlformats.org/officeDocument/2006/relationships/hyperlink" Target="https://www.purpleculture.net/pinyin_pronunciation/?pinyin=ju1" TargetMode="External"/><Relationship Id="rId125" Type="http://schemas.openxmlformats.org/officeDocument/2006/relationships/hyperlink" Target="https://www.purpleculture.net/pinyin_pronunciation/?pinyin=yong4" TargetMode="External"/><Relationship Id="rId7" Type="http://schemas.openxmlformats.org/officeDocument/2006/relationships/hyperlink" Target="https://www.purpleculture.net/pinyin_pronunciation/?pinyin=tian1" TargetMode="External"/><Relationship Id="rId71" Type="http://schemas.openxmlformats.org/officeDocument/2006/relationships/hyperlink" Target="https://www.purpleculture.net/pinyin_pronunciation/?pinyin=hou5" TargetMode="External"/><Relationship Id="rId92" Type="http://schemas.openxmlformats.org/officeDocument/2006/relationships/hyperlink" Target="https://www.purpleculture.net/pinyin_pronunciation/?pinyin=yao4" TargetMode="External"/><Relationship Id="rId2" Type="http://schemas.openxmlformats.org/officeDocument/2006/relationships/audio" Target="../media/media2.m4a"/><Relationship Id="rId29" Type="http://schemas.openxmlformats.org/officeDocument/2006/relationships/hyperlink" Target="https://www.purpleculture.net/pinyin_pronunciation/?pinyin=he2" TargetMode="External"/><Relationship Id="rId24" Type="http://schemas.openxmlformats.org/officeDocument/2006/relationships/hyperlink" Target="https://www.purpleculture.net/pinyin_pronunciation/?pinyin=shi4" TargetMode="External"/><Relationship Id="rId40" Type="http://schemas.openxmlformats.org/officeDocument/2006/relationships/hyperlink" Target="https://www.purpleculture.net/pinyin_pronunciation/?pinyin=mei3" TargetMode="External"/><Relationship Id="rId45" Type="http://schemas.openxmlformats.org/officeDocument/2006/relationships/hyperlink" Target="https://www.purpleculture.net/pinyin_pronunciation/?pinyin=huan5" TargetMode="External"/><Relationship Id="rId66" Type="http://schemas.openxmlformats.org/officeDocument/2006/relationships/hyperlink" Target="https://www.purpleculture.net/pinyin_pronunciation/?pinyin=sui1" TargetMode="External"/><Relationship Id="rId87" Type="http://schemas.openxmlformats.org/officeDocument/2006/relationships/hyperlink" Target="https://www.purpleculture.net/pinyin_pronunciation/?pinyin=hou4" TargetMode="External"/><Relationship Id="rId110" Type="http://schemas.openxmlformats.org/officeDocument/2006/relationships/hyperlink" Target="https://www.purpleculture.net/pinyin_pronunciation/?pinyin=lan3" TargetMode="External"/><Relationship Id="rId115" Type="http://schemas.openxmlformats.org/officeDocument/2006/relationships/hyperlink" Target="https://www.purpleculture.net/pinyin_pronunciation/?pinyin=qian2" TargetMode="External"/><Relationship Id="rId131" Type="http://schemas.openxmlformats.org/officeDocument/2006/relationships/hyperlink" Target="https://www.purpleculture.net/pinyin_pronunciation/?pinyin=chu1" TargetMode="External"/><Relationship Id="rId136" Type="http://schemas.openxmlformats.org/officeDocument/2006/relationships/image" Target="../media/image16.png"/><Relationship Id="rId61" Type="http://schemas.openxmlformats.org/officeDocument/2006/relationships/hyperlink" Target="https://www.purpleculture.net/pinyin_pronunciation/?pinyin=re4" TargetMode="External"/><Relationship Id="rId82" Type="http://schemas.openxmlformats.org/officeDocument/2006/relationships/hyperlink" Target="https://www.purpleculture.net/pinyin_pronunciation/?pinyin=zai4" TargetMode="External"/><Relationship Id="rId19" Type="http://schemas.openxmlformats.org/officeDocument/2006/relationships/hyperlink" Target="https://www.purpleculture.net/pinyin_pronunciation/?pinyin=qu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C459B-EE21-7947-A5EB-2F909C0D6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en-US"/>
              <a:t>Travelling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E7795-13E5-3E47-9349-604B673C4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Lesson 1 where to travel?</a:t>
            </a:r>
          </a:p>
        </p:txBody>
      </p:sp>
      <p:pic>
        <p:nvPicPr>
          <p:cNvPr id="7" name="Picture 3" descr="Canoe on water during sunset">
            <a:extLst>
              <a:ext uri="{FF2B5EF4-FFF2-40B4-BE49-F238E27FC236}">
                <a16:creationId xmlns:a16="http://schemas.microsoft.com/office/drawing/2014/main" id="{820AEAF4-7B0A-44A7-80C5-5FB0F2F47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9" r="25671" b="-1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2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y MOVA Self-Rotating Globe Satellite View at Mighty Ape Australia">
            <a:extLst>
              <a:ext uri="{FF2B5EF4-FFF2-40B4-BE49-F238E27FC236}">
                <a16:creationId xmlns:a16="http://schemas.microsoft.com/office/drawing/2014/main" id="{29EA3B95-953A-6C4A-AE2B-614AAA05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69" y="2000823"/>
            <a:ext cx="4303332" cy="43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1382156"/>
          </a:xfrm>
        </p:spPr>
        <p:txBody>
          <a:bodyPr>
            <a:normAutofit/>
          </a:bodyPr>
          <a:lstStyle/>
          <a:p>
            <a:r>
              <a:rPr lang="en-US" sz="3600" dirty="0"/>
              <a:t>Basic info about few travel destinations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484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yíng欢迎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/>
        </p:nvGraphicFramePr>
        <p:xfrm>
          <a:off x="1706217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heard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shuō听说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/>
        </p:nvGraphicFramePr>
        <p:xfrm>
          <a:off x="3200991" y="118366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think/want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/>
        </p:nvGraphicFramePr>
        <p:xfrm>
          <a:off x="4624689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Last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nián去年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/>
        </p:nvGraphicFramePr>
        <p:xfrm>
          <a:off x="6151284" y="1172512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rán虽然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/>
        </p:nvGraphicFramePr>
        <p:xfrm>
          <a:off x="9172653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Talk about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tan谈谈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/>
        </p:nvGraphicFramePr>
        <p:xfrm>
          <a:off x="411208" y="231431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busy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máng很忙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/>
        </p:nvGraphicFramePr>
        <p:xfrm>
          <a:off x="393852" y="3063649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zhāng紧张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/>
        </p:nvGraphicFramePr>
        <p:xfrm>
          <a:off x="410969" y="3835869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passionate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qíng热情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0FAB4E8-D6F6-D044-B104-71EA3944D7A5}"/>
              </a:ext>
            </a:extLst>
          </p:cNvPr>
          <p:cNvGraphicFramePr>
            <a:graphicFrameLocks/>
          </p:cNvGraphicFramePr>
          <p:nvPr/>
        </p:nvGraphicFramePr>
        <p:xfrm>
          <a:off x="377803" y="4594106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friendly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yǒu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hǎo友好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/>
        </p:nvGraphicFramePr>
        <p:xfrm>
          <a:off x="10677386" y="1166279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just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Gāng刚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/>
        </p:nvGraphicFramePr>
        <p:xfrm>
          <a:off x="7677879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shì但是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/>
        </p:nvGraphicFramePr>
        <p:xfrm>
          <a:off x="2462675" y="5685488"/>
          <a:ext cx="1075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Xi’an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ān西安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/>
        </p:nvGraphicFramePr>
        <p:xfrm>
          <a:off x="3568187" y="5704458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Beijing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jīng北京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2F11ED6-4AA4-DB4D-A910-6F653877E586}"/>
              </a:ext>
            </a:extLst>
          </p:cNvPr>
          <p:cNvGraphicFramePr>
            <a:graphicFrameLocks/>
          </p:cNvGraphicFramePr>
          <p:nvPr/>
        </p:nvGraphicFramePr>
        <p:xfrm>
          <a:off x="10040840" y="5714284"/>
          <a:ext cx="2113178" cy="76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17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9973">
                <a:tc>
                  <a:txBody>
                    <a:bodyPr/>
                    <a:lstStyle/>
                    <a:p>
                      <a:r>
                        <a:rPr lang="en-US" dirty="0"/>
                        <a:t>Terracotta worriers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26518">
                <a:tc>
                  <a:txBody>
                    <a:bodyPr/>
                    <a:lstStyle/>
                    <a:p>
                      <a:r>
                        <a:rPr lang="en-US" dirty="0" err="1"/>
                        <a:t>Bīng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mǎ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yǒng兵马俑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8F80F4A7-975E-C34E-A85D-372381B1E3BA}"/>
              </a:ext>
            </a:extLst>
          </p:cNvPr>
          <p:cNvGraphicFramePr>
            <a:graphicFrameLocks/>
          </p:cNvGraphicFramePr>
          <p:nvPr/>
        </p:nvGraphicFramePr>
        <p:xfrm>
          <a:off x="6663087" y="5714285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 wall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chéng长城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14D7136-BB0A-3746-A403-41AF34FE5D3E}"/>
              </a:ext>
            </a:extLst>
          </p:cNvPr>
          <p:cNvGraphicFramePr>
            <a:graphicFrameLocks/>
          </p:cNvGraphicFramePr>
          <p:nvPr/>
        </p:nvGraphicFramePr>
        <p:xfrm>
          <a:off x="8512584" y="570417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Forbidden city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gōng故宫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/>
        </p:nvGraphicFramePr>
        <p:xfrm>
          <a:off x="4865214" y="5704458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palace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yuán颐和园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F336708-FC41-E44F-B66D-65B41CCED04C}"/>
              </a:ext>
            </a:extLst>
          </p:cNvPr>
          <p:cNvGraphicFramePr>
            <a:graphicFrameLocks/>
          </p:cNvGraphicFramePr>
          <p:nvPr/>
        </p:nvGraphicFramePr>
        <p:xfrm>
          <a:off x="393852" y="6106752"/>
          <a:ext cx="18952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spectacular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zhuàng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guān壮观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391354"/>
              </p:ext>
            </p:extLst>
          </p:nvPr>
        </p:nvGraphicFramePr>
        <p:xfrm>
          <a:off x="9620797" y="2039023"/>
          <a:ext cx="64080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0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go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7519509A-7C35-F847-A75F-97E3316B3CD2}"/>
              </a:ext>
            </a:extLst>
          </p:cNvPr>
          <p:cNvGraphicFramePr>
            <a:graphicFrameLocks/>
          </p:cNvGraphicFramePr>
          <p:nvPr/>
        </p:nvGraphicFramePr>
        <p:xfrm>
          <a:off x="370275" y="5357420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gāo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xìng高兴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489D85B-7691-8B41-A369-490C5BCF81C8}"/>
              </a:ext>
            </a:extLst>
          </p:cNvPr>
          <p:cNvGraphicFramePr>
            <a:graphicFrameLocks/>
          </p:cNvGraphicFramePr>
          <p:nvPr/>
        </p:nvGraphicFramePr>
        <p:xfrm>
          <a:off x="9620797" y="287815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to travel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lǚ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yóu旅游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EF7897CC-58C3-364B-A4C9-F90469D84848}"/>
              </a:ext>
            </a:extLst>
          </p:cNvPr>
          <p:cNvGraphicFramePr>
            <a:graphicFrameLocks/>
          </p:cNvGraphicFramePr>
          <p:nvPr/>
        </p:nvGraphicFramePr>
        <p:xfrm>
          <a:off x="7688509" y="204781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zài现在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B779DBF5-B1B7-944D-9471-C5601E815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420277"/>
              </p:ext>
            </p:extLst>
          </p:nvPr>
        </p:nvGraphicFramePr>
        <p:xfrm>
          <a:off x="7672460" y="288092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n-US" dirty="0"/>
                        <a:t>Inside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nèi国内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E7F039D3-45C8-CA4F-BA00-81C4EDF92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563698"/>
              </p:ext>
            </p:extLst>
          </p:nvPr>
        </p:nvGraphicFramePr>
        <p:xfrm>
          <a:off x="7672459" y="3709360"/>
          <a:ext cx="179787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Outside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wài国外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2776BEC3-3191-7D4D-B36A-0A77011551C2}"/>
              </a:ext>
            </a:extLst>
          </p:cNvPr>
          <p:cNvGraphicFramePr>
            <a:graphicFrameLocks/>
          </p:cNvGraphicFramePr>
          <p:nvPr/>
        </p:nvGraphicFramePr>
        <p:xfrm>
          <a:off x="7696037" y="4522225"/>
          <a:ext cx="22149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9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Around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the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world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shì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jiè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dì世界各地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82C0F348-51E0-B74E-9936-22190258BFE9}"/>
              </a:ext>
            </a:extLst>
          </p:cNvPr>
          <p:cNvGraphicFramePr>
            <a:graphicFrameLocks/>
          </p:cNvGraphicFramePr>
          <p:nvPr/>
        </p:nvGraphicFramePr>
        <p:xfrm>
          <a:off x="10190369" y="452222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tourist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yóu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kè游客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B476698F-B780-B049-965E-A0D861357F79}"/>
              </a:ext>
            </a:extLst>
          </p:cNvPr>
          <p:cNvGraphicFramePr>
            <a:graphicFrameLocks/>
          </p:cNvGraphicFramePr>
          <p:nvPr/>
        </p:nvGraphicFramePr>
        <p:xfrm>
          <a:off x="9620797" y="371933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sightseeing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yóu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lǎn游览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9CE48738-9B35-3345-81B5-2BC9098EC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154400"/>
              </p:ext>
            </p:extLst>
          </p:nvPr>
        </p:nvGraphicFramePr>
        <p:xfrm>
          <a:off x="5758464" y="4583946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Scenic spot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diǎn景点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375D70A5-A140-F044-8E4A-E9B5711DB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072879"/>
              </p:ext>
            </p:extLst>
          </p:nvPr>
        </p:nvGraphicFramePr>
        <p:xfrm>
          <a:off x="10550268" y="204781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visit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guān参观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76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959C-45BD-084E-B8AB-9531D5A9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406401"/>
            <a:ext cx="10782300" cy="1382156"/>
          </a:xfrm>
        </p:spPr>
        <p:txBody>
          <a:bodyPr/>
          <a:lstStyle/>
          <a:p>
            <a:r>
              <a:rPr lang="en-US" dirty="0"/>
              <a:t>Using</a:t>
            </a:r>
            <a:r>
              <a:rPr lang="zh-CN" altLang="en-US" dirty="0"/>
              <a:t> </a:t>
            </a:r>
            <a:r>
              <a:rPr lang="en-AU" altLang="zh-CN" dirty="0"/>
              <a:t>all vocab to make a blog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54144-844D-894F-A4FA-7723D4012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many new words as you can.</a:t>
            </a:r>
          </a:p>
          <a:p>
            <a:r>
              <a:rPr lang="en-US" dirty="0"/>
              <a:t>You can put extra if you have to.</a:t>
            </a:r>
          </a:p>
          <a:p>
            <a:r>
              <a:rPr lang="en-US" dirty="0"/>
              <a:t>Reading in front of your teachers to check pronunciation.</a:t>
            </a:r>
          </a:p>
          <a:p>
            <a:r>
              <a:rPr lang="en-US" dirty="0"/>
              <a:t>Answer all</a:t>
            </a:r>
            <a:r>
              <a:rPr lang="zh-CN" altLang="en-US"/>
              <a:t> </a:t>
            </a:r>
            <a:r>
              <a:rPr lang="en-US"/>
              <a:t>verbal</a:t>
            </a:r>
            <a:r>
              <a:rPr lang="zh-CN" altLang="en-US" dirty="0"/>
              <a:t> </a:t>
            </a:r>
            <a:r>
              <a:rPr lang="en-US" dirty="0"/>
              <a:t>questions from your teacher.</a:t>
            </a:r>
          </a:p>
        </p:txBody>
      </p:sp>
    </p:spTree>
    <p:extLst>
      <p:ext uri="{BB962C8B-B14F-4D97-AF65-F5344CB8AC3E}">
        <p14:creationId xmlns:p14="http://schemas.microsoft.com/office/powerpoint/2010/main" val="182469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E3FA-0C66-1A48-B4FF-CA22F295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60014"/>
            <a:ext cx="9906000" cy="750650"/>
          </a:xfrm>
        </p:spPr>
        <p:txBody>
          <a:bodyPr/>
          <a:lstStyle/>
          <a:p>
            <a:r>
              <a:rPr lang="en-US" dirty="0"/>
              <a:t>Travelling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6F38-7D5A-8E45-AF59-5CF7D7FC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690636"/>
            <a:ext cx="11067394" cy="58520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Listen and answer following questions in Chinese.</a:t>
            </a:r>
          </a:p>
          <a:p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"/>
              </a:rPr>
              <a:t>xiǎo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"/>
              </a:rPr>
              <a:t>míng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8"/>
              </a:rPr>
              <a:t>wáng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"/>
              </a:rPr>
              <a:t>tiān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"/>
              </a:rPr>
              <a:t>wèi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"/>
              </a:rPr>
              <a:t>shén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3"/>
              </a:rPr>
              <a:t>lái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4"/>
              </a:rPr>
              <a:t>xué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5"/>
              </a:rPr>
              <a:t>xiào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小明 ， 王 天 为什么 来 学校 ？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6"/>
              </a:rPr>
              <a:t>zhāng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7"/>
              </a:rPr>
              <a:t>měi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8"/>
              </a:rPr>
              <a:t>zuò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"/>
              </a:rPr>
              <a:t>shén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9"/>
              </a:rPr>
              <a:t>gōng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8"/>
              </a:rPr>
              <a:t>zuò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0"/>
              </a:rPr>
              <a:t>tā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22"/>
              </a:rPr>
              <a:t>le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3"/>
              </a:rPr>
              <a:t>nǎ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4"/>
              </a:rPr>
              <a:t>xiē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5"/>
              </a:rPr>
              <a:t>guó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6"/>
              </a:rPr>
              <a:t>jiā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22"/>
              </a:rPr>
              <a:t>le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7"/>
              </a:rPr>
              <a:t>jǐ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8"/>
              </a:rPr>
              <a:t>cì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张 美 做 什么 工作 ？ 她 去 了 哪些 国家 ？ 去 了 几次 ？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6"/>
              </a:rPr>
              <a:t>zhāng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7"/>
              </a:rPr>
              <a:t>měi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"/>
              </a:rPr>
              <a:t>wèi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"/>
              </a:rPr>
              <a:t>shén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9"/>
              </a:rPr>
              <a:t>xǐ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30"/>
              </a:rPr>
              <a:t>huan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1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2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张 美 为什么 喜欢 旅游 ？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3"/>
              </a:rPr>
              <a:t>xiàn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4"/>
              </a:rPr>
              <a:t>zài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5"/>
              </a:rPr>
              <a:t>kě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6"/>
              </a:rPr>
              <a:t>yǐ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qù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5"/>
              </a:rPr>
              <a:t>guó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7"/>
              </a:rPr>
              <a:t>wài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1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2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38"/>
              </a:rPr>
              <a:t>ma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现在 可以 去国外 旅游 吗 ？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9"/>
              </a:rPr>
              <a:t>běi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0"/>
              </a:rPr>
              <a:t>jīng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1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7"/>
              </a:rPr>
              <a:t>jǐ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42"/>
              </a:rPr>
              <a:t>ge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jǐng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diǎn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北京 有 几个 景点 ？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45"/>
              </a:rPr>
              <a:t>yí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46"/>
              </a:rPr>
              <a:t>hé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47"/>
              </a:rPr>
              <a:t>yuán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5"/>
              </a:rPr>
              <a:t>kě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6"/>
              </a:rPr>
              <a:t>yǐ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8"/>
              </a:rPr>
              <a:t>zuò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"/>
              </a:rPr>
              <a:t>shén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颐和园 可以 做 什么 ？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8"/>
              </a:rPr>
              <a:t>gù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9"/>
              </a:rPr>
              <a:t>gōng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1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9"/>
              </a:rPr>
              <a:t>duō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0"/>
              </a:rPr>
              <a:t>shǎo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1"/>
              </a:rPr>
              <a:t>gè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2"/>
              </a:rPr>
              <a:t>fáng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53"/>
              </a:rPr>
              <a:t>jiān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故宫 有 多少 个 房间 ？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"/>
              </a:rPr>
              <a:t>wèi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"/>
              </a:rPr>
              <a:t>shén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4"/>
              </a:rPr>
              <a:t>cháng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5"/>
              </a:rPr>
              <a:t>chéng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56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dirty="0" err="1">
                <a:solidFill>
                  <a:srgbClr val="212529"/>
                </a:solidFill>
                <a:effectLst/>
                <a:latin typeface="-apple-system"/>
              </a:rPr>
              <a:t>juyongguan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7"/>
              </a:rPr>
              <a:t>zuì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8"/>
              </a:rPr>
              <a:t>hǎo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4"/>
              </a:rPr>
              <a:t>cháng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5"/>
              </a:rPr>
              <a:t>chéng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1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9"/>
              </a:rPr>
              <a:t>hěn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9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0"/>
              </a:rPr>
              <a:t>guān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38"/>
              </a:rPr>
              <a:t>ma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为什么 长城 的 </a:t>
            </a:r>
            <a:r>
              <a:rPr lang="en-AU" b="0" i="0" dirty="0" err="1">
                <a:solidFill>
                  <a:srgbClr val="212529"/>
                </a:solidFill>
                <a:effectLst/>
                <a:latin typeface="-apple-system"/>
              </a:rPr>
              <a:t>juyongguan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最好 ？ 长城 有 很多 关 吗 ？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1"/>
              </a:rPr>
              <a:t>xī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2"/>
              </a:rPr>
              <a:t>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1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"/>
              </a:rPr>
              <a:t>shén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jǐng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diǎn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西安 有 什么 景点 ？ </a:t>
            </a:r>
            <a:endParaRPr lang="en-AU" altLang="zh-CN" dirty="0"/>
          </a:p>
          <a:p>
            <a:endParaRPr lang="en-AU" altLang="zh-CN" dirty="0"/>
          </a:p>
          <a:p>
            <a:endParaRPr lang="en-US" dirty="0"/>
          </a:p>
        </p:txBody>
      </p:sp>
      <p:pic>
        <p:nvPicPr>
          <p:cNvPr id="4" name="Audio Recording 31 Jan 2021 at 2:51:21 pm" descr="Audio Recording 31 Jan 2021 at 2:51:21 pm">
            <a:hlinkClick r:id="" action="ppaction://media"/>
            <a:extLst>
              <a:ext uri="{FF2B5EF4-FFF2-40B4-BE49-F238E27FC236}">
                <a16:creationId xmlns:a16="http://schemas.microsoft.com/office/drawing/2014/main" id="{989493C7-60C7-554C-A0F0-6FF8E9E5A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0643039" y="3299372"/>
            <a:ext cx="812800" cy="73659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626F97-1221-4E57-9F76-B15FB54982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7211439" y="3121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E3FA-0C66-1A48-B4FF-CA22F295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6599"/>
          </a:xfrm>
        </p:spPr>
        <p:txBody>
          <a:bodyPr/>
          <a:lstStyle/>
          <a:p>
            <a:r>
              <a:rPr lang="en-US" dirty="0"/>
              <a:t>Travelling Information Transcript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6F38-7D5A-8E45-AF59-5CF7D7FC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6598"/>
            <a:ext cx="12192000" cy="6121402"/>
          </a:xfrm>
        </p:spPr>
        <p:txBody>
          <a:bodyPr>
            <a:normAutofit fontScale="55000" lnSpcReduction="20000"/>
          </a:bodyPr>
          <a:lstStyle/>
          <a:p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"/>
              </a:rPr>
              <a:t>xiǎo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"/>
              </a:rPr>
              <a:t>míng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6"/>
              </a:rPr>
              <a:t>wáng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7"/>
              </a:rPr>
              <a:t>tiān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8"/>
              </a:rPr>
              <a:t>huān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"/>
              </a:rPr>
              <a:t>yíng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"/>
              </a:rPr>
              <a:t>lái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"/>
              </a:rPr>
              <a:t>wǒ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3"/>
              </a:rPr>
              <a:t>xué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4"/>
              </a:rPr>
              <a:t>xiào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!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5"/>
              </a:rPr>
              <a:t>tīng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6"/>
              </a:rPr>
              <a:t>shuō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7"/>
              </a:rPr>
              <a:t>nǐ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8"/>
              </a:rPr>
              <a:t>xiǎng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0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"/>
              </a:rPr>
              <a:t>wǒ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"/>
              </a:rPr>
              <a:t>lái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2"/>
              </a:rPr>
              <a:t>tántán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23"/>
              </a:rPr>
              <a:t>ba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!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小明 ， 王 天 ， 欢迎 来 我们 学校 ！ 听说 你们 想 去 旅游 。 我们 来 谈谈 吧 ！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"/>
              </a:rPr>
              <a:t>wǒ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5"/>
              </a:rPr>
              <a:t>zhōng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6"/>
              </a:rPr>
              <a:t>wén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7"/>
              </a:rPr>
              <a:t>lǎo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8"/>
              </a:rPr>
              <a:t>shī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9"/>
              </a:rPr>
              <a:t>hé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3"/>
              </a:rPr>
              <a:t>xué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30"/>
              </a:rPr>
              <a:t>sheng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31"/>
              </a:rPr>
              <a:t>le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5"/>
              </a:rPr>
              <a:t>zhōng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2"/>
              </a:rPr>
              <a:t>guó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3"/>
              </a:rPr>
              <a:t>sì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4"/>
              </a:rPr>
              <a:t>cì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31"/>
              </a:rPr>
              <a:t>le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5"/>
              </a:rPr>
              <a:t>yuè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6"/>
              </a:rPr>
              <a:t>nán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yí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4"/>
              </a:rPr>
              <a:t>cì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"/>
              </a:rPr>
              <a:t>wǒ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8"/>
              </a:rPr>
              <a:t>jiào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9"/>
              </a:rPr>
              <a:t>zhāng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0"/>
              </a:rPr>
              <a:t>měi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"/>
              </a:rPr>
              <a:t>wǒ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qù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41"/>
              </a:rPr>
              <a:t>nián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2"/>
              </a:rPr>
              <a:t>gāng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31"/>
              </a:rPr>
              <a:t>le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5"/>
              </a:rPr>
              <a:t>yuè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6"/>
              </a:rPr>
              <a:t>nán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我 是 中文 老师 ， 和 学生 去 了 中国四 次 ， 去 了 越南 一次 ， 我 叫 张 美 。 我 去年 刚 去 了 越南 。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"/>
              </a:rPr>
              <a:t>wǒ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xǐ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45"/>
              </a:rPr>
              <a:t>huan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0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6"/>
              </a:rPr>
              <a:t>yīn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7"/>
              </a:rPr>
              <a:t>wèi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0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kě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9"/>
              </a:rPr>
              <a:t>yǐ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0"/>
              </a:rPr>
              <a:t>kàn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1"/>
              </a:rPr>
              <a:t>jiè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2"/>
              </a:rPr>
              <a:t>gè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3"/>
              </a:rPr>
              <a:t>dì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5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5"/>
              </a:rPr>
              <a:t>jǐng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6"/>
              </a:rPr>
              <a:t>diǎn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7"/>
              </a:rPr>
              <a:t>hái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kě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9"/>
              </a:rPr>
              <a:t>yǐ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8"/>
              </a:rPr>
              <a:t>rèn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59"/>
              </a:rPr>
              <a:t>shi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0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61"/>
              </a:rPr>
              <a:t>rè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62"/>
              </a:rPr>
              <a:t>qíng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4"/>
              </a:rPr>
              <a:t>hǎo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5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65"/>
              </a:rPr>
              <a:t>kè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我 很 喜欢 旅游 ， 因为 旅游 可以 看世界 各地 的 景点 ， 还 可以 认识 很多 热情 友好 的 游客 。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6"/>
              </a:rPr>
              <a:t>suī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67"/>
              </a:rPr>
              <a:t>rán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8"/>
              </a:rPr>
              <a:t>cān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9"/>
              </a:rPr>
              <a:t>guān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9"/>
              </a:rPr>
              <a:t>hé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0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0"/>
              </a:rPr>
              <a:t>shí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71"/>
              </a:rPr>
              <a:t>hou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0"/>
              </a:rPr>
              <a:t>shí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72"/>
              </a:rPr>
              <a:t>jiān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3"/>
              </a:rPr>
              <a:t>huì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74"/>
              </a:rPr>
              <a:t>jǐn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9"/>
              </a:rPr>
              <a:t>zhāng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5"/>
              </a:rPr>
              <a:t>dàn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0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6"/>
              </a:rPr>
              <a:t>ràng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"/>
              </a:rPr>
              <a:t>wǒ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77"/>
              </a:rPr>
              <a:t>fēi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8"/>
              </a:rPr>
              <a:t>cháng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79"/>
              </a:rPr>
              <a:t>gāo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0"/>
              </a:rPr>
              <a:t>xìng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虽然 参观 和 旅游 有时候 时间 会 很 紧张 ， 但是 旅游 让 我们 非常 高兴 。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1"/>
              </a:rPr>
              <a:t>xiàn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2"/>
              </a:rPr>
              <a:t>zài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3"/>
              </a:rPr>
              <a:t>bù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kě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9"/>
              </a:rPr>
              <a:t>yǐ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qù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2"/>
              </a:rPr>
              <a:t>guó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4"/>
              </a:rPr>
              <a:t>wài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0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"/>
              </a:rPr>
              <a:t>wǒ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5"/>
              </a:rPr>
              <a:t>zhǐ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4"/>
              </a:rPr>
              <a:t>hǎo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2"/>
              </a:rPr>
              <a:t>zài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2"/>
              </a:rPr>
              <a:t>guó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6"/>
              </a:rPr>
              <a:t>nèi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0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9"/>
              </a:rPr>
              <a:t>yǐ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7"/>
              </a:rPr>
              <a:t>hòu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8"/>
              </a:rPr>
              <a:t>xiǎng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5"/>
              </a:rPr>
              <a:t>zhōng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2"/>
              </a:rPr>
              <a:t>guó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0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8"/>
              </a:rPr>
              <a:t>xià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9"/>
              </a:rPr>
              <a:t>miàn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0"/>
              </a:rPr>
              <a:t>zhè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1"/>
              </a:rPr>
              <a:t>xiē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5"/>
              </a:rPr>
              <a:t>jǐng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6"/>
              </a:rPr>
              <a:t>diǎn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7"/>
              </a:rPr>
              <a:t>nǐ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2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2"/>
              </a:rPr>
              <a:t>yào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0"/>
              </a:rPr>
              <a:t>kàn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93"/>
              </a:rPr>
              <a:t>kan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0"/>
              </a:rPr>
              <a:t>zhè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1"/>
              </a:rPr>
              <a:t>xiē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5"/>
              </a:rPr>
              <a:t>jǐng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6"/>
              </a:rPr>
              <a:t>diǎn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4"/>
              </a:rPr>
              <a:t>máng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5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0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5"/>
              </a:rPr>
              <a:t>dàn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6"/>
              </a:rPr>
              <a:t>zhuàng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9"/>
              </a:rPr>
              <a:t>guān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现在 不可以 去国外 旅游 ， 我们 只好 在 国内旅游 。 以后 想 去 中国旅游 ， 下面 这些 景点 你们 要 去 看看 。 这些 景点 很 忙 ， 人 很多 ， 但是 很 壮观 。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97"/>
              </a:rPr>
              <a:t>běi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8"/>
              </a:rPr>
              <a:t>jīng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9"/>
              </a:rPr>
              <a:t>sān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2"/>
              </a:rPr>
              <a:t>gè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5"/>
              </a:rPr>
              <a:t>jǐng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6"/>
              </a:rPr>
              <a:t>diǎn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: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北京 有 三个 景点 ：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3"/>
              </a:rPr>
              <a:t>dì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00"/>
              </a:rPr>
              <a:t>yī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yí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9"/>
              </a:rPr>
              <a:t>hé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1"/>
              </a:rPr>
              <a:t>yuán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yí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9"/>
              </a:rPr>
              <a:t>hé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1"/>
              </a:rPr>
              <a:t>yuán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2"/>
              </a:rPr>
              <a:t>dà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03"/>
              </a:rPr>
              <a:t>shuǐ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kě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9"/>
              </a:rPr>
              <a:t>yǐ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4"/>
              </a:rPr>
              <a:t>zuò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5"/>
              </a:rPr>
              <a:t>chuán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06"/>
              </a:rPr>
              <a:t>mǎi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7"/>
              </a:rPr>
              <a:t>yì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1"/>
              </a:rPr>
              <a:t>xiē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"/>
              </a:rPr>
              <a:t>xiǎo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08"/>
              </a:rPr>
              <a:t>dōng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09"/>
              </a:rPr>
              <a:t>xī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yí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9"/>
              </a:rPr>
              <a:t>hé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1"/>
              </a:rPr>
              <a:t>yuán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2"/>
              </a:rPr>
              <a:t>yào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0"/>
              </a:rPr>
              <a:t>lǎn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7"/>
              </a:rPr>
              <a:t>yì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7"/>
              </a:rPr>
              <a:t>tiān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第一 是 颐和园 。 颐和园 很大 ， 有水 ， 可以 坐船 去 买 一些 小东西 ， 颐和园 要 游览 一天 。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3"/>
              </a:rPr>
              <a:t>dì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1"/>
              </a:rPr>
              <a:t>èr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2"/>
              </a:rPr>
              <a:t>gù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13"/>
              </a:rPr>
              <a:t>gōng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2"/>
              </a:rPr>
              <a:t>gù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13"/>
              </a:rPr>
              <a:t>gōng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9999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2"/>
              </a:rPr>
              <a:t>gè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4"/>
              </a:rPr>
              <a:t>fáng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72"/>
              </a:rPr>
              <a:t>jiān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5"/>
              </a:rPr>
              <a:t>qián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6"/>
              </a:rPr>
              <a:t>mén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7"/>
              </a:rPr>
              <a:t>tiān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17"/>
              </a:rPr>
              <a:t>ān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6"/>
              </a:rPr>
              <a:t>mén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square,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7"/>
              </a:rPr>
              <a:t>hòu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6"/>
              </a:rPr>
              <a:t>mén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kě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9"/>
              </a:rPr>
              <a:t>yǐ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4"/>
              </a:rPr>
              <a:t>zuò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rickshaw.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第二 是 故宫 ， 故宫 有 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-apple-system"/>
              </a:rPr>
              <a:t>9999 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个 房间 ， 前门 是 天安门 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square ，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后门 可以 坐 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rickshaw 。 </a:t>
            </a:r>
            <a:b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en-AU" dirty="0"/>
            </a:b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3"/>
              </a:rPr>
              <a:t>dì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9"/>
              </a:rPr>
              <a:t>sān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8"/>
              </a:rPr>
              <a:t>cháng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8"/>
              </a:rPr>
              <a:t>chéng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8"/>
              </a:rPr>
              <a:t>cháng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8"/>
              </a:rPr>
              <a:t>chéng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0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pass, pass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9"/>
              </a:rPr>
              <a:t>jiù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9"/>
              </a:rPr>
              <a:t>guān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9"/>
              </a:rPr>
              <a:t>guān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6"/>
              </a:rPr>
              <a:t>mén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5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9"/>
              </a:rPr>
              <a:t>guān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20"/>
              </a:rPr>
              <a:t>jū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21"/>
              </a:rPr>
              <a:t>yōng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9"/>
              </a:rPr>
              <a:t>guān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dirty="0" err="1">
                <a:solidFill>
                  <a:srgbClr val="212529"/>
                </a:solidFill>
                <a:effectLst/>
                <a:latin typeface="-apple-system"/>
              </a:rPr>
              <a:t>juyongguan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22"/>
              </a:rPr>
              <a:t>zuì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4"/>
              </a:rPr>
              <a:t>hǎo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23"/>
              </a:rPr>
              <a:t>chē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4"/>
              </a:rPr>
              <a:t>bú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25"/>
              </a:rPr>
              <a:t>yòng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6"/>
              </a:rPr>
              <a:t>pá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8"/>
              </a:rPr>
              <a:t>cháng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5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8"/>
              </a:rPr>
              <a:t>cháng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8"/>
              </a:rPr>
              <a:t>chéng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5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7"/>
              </a:rPr>
              <a:t>yě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3"/>
              </a:rPr>
              <a:t>bù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0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8"/>
              </a:rPr>
              <a:t>cháng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8"/>
              </a:rPr>
              <a:t>chéng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7"/>
              </a:rPr>
              <a:t>yě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2"/>
              </a:rPr>
              <a:t>yào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1"/>
              </a:rPr>
              <a:t>yóu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0"/>
              </a:rPr>
              <a:t>lǎn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7"/>
              </a:rPr>
              <a:t>yì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7"/>
              </a:rPr>
              <a:t>tiān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第三 是 长城 ， 长城 有 很多 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pass ， pass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就是 关 ， 关门 的 关 。 居庸关 </a:t>
            </a:r>
            <a:r>
              <a:rPr lang="en-AU" b="0" i="0" dirty="0" err="1">
                <a:solidFill>
                  <a:srgbClr val="212529"/>
                </a:solidFill>
                <a:effectLst/>
                <a:latin typeface="-apple-system"/>
              </a:rPr>
              <a:t>juyongguan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最好 ， 有 车 ， 不用 爬 很 长 的 长城 ， 人 也不 多 ， 长城 也 要 游览 一天 。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09"/>
              </a:rPr>
              <a:t>xī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17"/>
              </a:rPr>
              <a:t>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00"/>
              </a:rPr>
              <a:t>yī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2"/>
              </a:rPr>
              <a:t>gè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5"/>
              </a:rPr>
              <a:t>jǐng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6"/>
              </a:rPr>
              <a:t>diǎn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: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28"/>
              </a:rPr>
              <a:t>bīng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9"/>
              </a:rPr>
              <a:t>mǎ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30"/>
              </a:rPr>
              <a:t>yǒng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3"/>
              </a:rPr>
              <a:t>hěn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6"/>
              </a:rPr>
              <a:t>zhuàng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9"/>
              </a:rPr>
              <a:t>guān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2"/>
              </a:rPr>
              <a:t>gāng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31"/>
              </a:rPr>
              <a:t>chū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"/>
              </a:rPr>
              <a:t>lái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5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28"/>
              </a:rPr>
              <a:t>bīng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9"/>
              </a:rPr>
              <a:t>mǎ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30"/>
              </a:rPr>
              <a:t>yǒng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32"/>
              </a:rPr>
              <a:t>yán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3"/>
              </a:rPr>
              <a:t>sè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5"/>
              </a:rPr>
              <a:t>dàn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4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6"/>
              </a:rPr>
              <a:t>yīn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7"/>
              </a:rPr>
              <a:t>wèi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oxygen,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1"/>
              </a:rPr>
              <a:t>xiàn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2"/>
              </a:rPr>
              <a:t>zài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7"/>
              </a:rPr>
              <a:t>nǐ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0"/>
              </a:rPr>
              <a:t>kàn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4"/>
              </a:rPr>
              <a:t>dào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5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28"/>
              </a:rPr>
              <a:t>bīng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9"/>
              </a:rPr>
              <a:t>mǎ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30"/>
              </a:rPr>
              <a:t>yǒng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35"/>
              </a:rPr>
              <a:t>méi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32"/>
              </a:rPr>
              <a:t>yán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3"/>
              </a:rPr>
              <a:t>sè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31"/>
              </a:rPr>
              <a:t>le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西安 有 一个 景点 ： 兵马俑 很 壮观 ， 刚 出来 的 兵马俑 有 颜色 ， 但是 因为 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oxygen ，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现在 你 看到 的 兵马俑 没有 颜色 了 。 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650E09-782A-4093-A856-BA21D1482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6"/>
          <a:stretch>
            <a:fillRect/>
          </a:stretch>
        </p:blipFill>
        <p:spPr>
          <a:xfrm>
            <a:off x="10382656" y="1097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E3FA-0C66-1A48-B4FF-CA22F295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Travelling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6F38-7D5A-8E45-AF59-5CF7D7FC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1529254"/>
            <a:ext cx="11067394" cy="5013435"/>
          </a:xfrm>
        </p:spPr>
        <p:txBody>
          <a:bodyPr>
            <a:normAutofit/>
          </a:bodyPr>
          <a:lstStyle/>
          <a:p>
            <a:r>
              <a:rPr lang="en-US" dirty="0"/>
              <a:t>Listen and answer following questions in Chinese.</a:t>
            </a:r>
          </a:p>
          <a:p>
            <a:r>
              <a:rPr lang="en-US" dirty="0" err="1"/>
              <a:t>小明</a:t>
            </a:r>
            <a:r>
              <a:rPr lang="zh-CN" altLang="en-US" dirty="0"/>
              <a:t>，王天为什么来学校？</a:t>
            </a:r>
            <a:endParaRPr lang="en-US" dirty="0"/>
          </a:p>
          <a:p>
            <a:r>
              <a:rPr lang="en-US" dirty="0" err="1"/>
              <a:t>张美做什么工作</a:t>
            </a:r>
            <a:r>
              <a:rPr lang="zh-CN" altLang="en-US" dirty="0"/>
              <a:t>？她去了哪些国家？去了几次？</a:t>
            </a:r>
            <a:endParaRPr lang="en-AU" altLang="zh-CN" dirty="0"/>
          </a:p>
          <a:p>
            <a:r>
              <a:rPr lang="zh-CN" altLang="en-US" dirty="0"/>
              <a:t>张美为什么喜欢旅游？</a:t>
            </a:r>
            <a:endParaRPr lang="en-AU" altLang="zh-CN" dirty="0"/>
          </a:p>
          <a:p>
            <a:r>
              <a:rPr lang="zh-CN" altLang="en-US" dirty="0"/>
              <a:t>现在可以去国外旅游吗？</a:t>
            </a:r>
            <a:endParaRPr lang="en-AU" altLang="zh-CN" dirty="0"/>
          </a:p>
          <a:p>
            <a:r>
              <a:rPr lang="zh-CN" altLang="en-AU" dirty="0"/>
              <a:t>北京</a:t>
            </a:r>
            <a:r>
              <a:rPr lang="zh-CN" altLang="en-US" dirty="0"/>
              <a:t>有几个景点？</a:t>
            </a:r>
            <a:endParaRPr lang="en-AU" altLang="zh-CN" dirty="0"/>
          </a:p>
          <a:p>
            <a:r>
              <a:rPr lang="zh-CN" altLang="en-US" dirty="0"/>
              <a:t>颐和园可以做什么？</a:t>
            </a:r>
            <a:endParaRPr lang="en-AU" altLang="zh-CN" dirty="0"/>
          </a:p>
          <a:p>
            <a:r>
              <a:rPr lang="zh-CN" altLang="en-AU" dirty="0"/>
              <a:t>故宫</a:t>
            </a:r>
            <a:r>
              <a:rPr lang="zh-CN" altLang="en-US" dirty="0"/>
              <a:t>有多少个房间？</a:t>
            </a:r>
            <a:endParaRPr lang="en-AU" altLang="zh-CN" dirty="0"/>
          </a:p>
          <a:p>
            <a:r>
              <a:rPr lang="zh-CN" altLang="en-AU" dirty="0"/>
              <a:t>为什么</a:t>
            </a:r>
            <a:r>
              <a:rPr lang="zh-CN" altLang="en-US" dirty="0"/>
              <a:t>长城的</a:t>
            </a:r>
            <a:r>
              <a:rPr lang="en-US" altLang="zh-CN" dirty="0" err="1"/>
              <a:t>juyongguan</a:t>
            </a:r>
            <a:r>
              <a:rPr lang="zh-CN" altLang="en-US" dirty="0"/>
              <a:t>最好？长城有很多关吗？</a:t>
            </a:r>
            <a:endParaRPr lang="en-AU" altLang="zh-CN" dirty="0"/>
          </a:p>
          <a:p>
            <a:r>
              <a:rPr lang="zh-CN" altLang="en-US" dirty="0"/>
              <a:t>西安有什么景点？</a:t>
            </a:r>
            <a:endParaRPr lang="en-AU" altLang="zh-CN" dirty="0"/>
          </a:p>
          <a:p>
            <a:endParaRPr lang="en-AU" altLang="zh-CN" dirty="0"/>
          </a:p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1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E3FA-0C66-1A48-B4FF-CA22F295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6599"/>
          </a:xfrm>
        </p:spPr>
        <p:txBody>
          <a:bodyPr/>
          <a:lstStyle/>
          <a:p>
            <a:r>
              <a:rPr lang="en-US" dirty="0"/>
              <a:t>Travelling Information Transcript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6F38-7D5A-8E45-AF59-5CF7D7FC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6598"/>
            <a:ext cx="12192000" cy="6121402"/>
          </a:xfrm>
        </p:spPr>
        <p:txBody>
          <a:bodyPr/>
          <a:lstStyle/>
          <a:p>
            <a:r>
              <a:rPr lang="en-US" dirty="0" err="1"/>
              <a:t>小明</a:t>
            </a:r>
            <a:r>
              <a:rPr lang="zh-CN" altLang="en-US" dirty="0"/>
              <a:t>，</a:t>
            </a:r>
            <a:r>
              <a:rPr lang="zh-CN" altLang="en-AU" dirty="0"/>
              <a:t>王天</a:t>
            </a:r>
            <a:r>
              <a:rPr lang="zh-CN" altLang="en-US" dirty="0"/>
              <a:t>，欢迎来我们学校！听说你们想去旅游。我们来谈谈吧！</a:t>
            </a:r>
            <a:endParaRPr lang="en-AU" altLang="zh-CN" dirty="0"/>
          </a:p>
          <a:p>
            <a:r>
              <a:rPr lang="zh-CN" altLang="en-US" dirty="0"/>
              <a:t>我是中文老师，和学生去了中国四次，去了越南一次，我叫张美。我去年刚去了越南。</a:t>
            </a:r>
            <a:endParaRPr lang="en-AU" altLang="zh-CN" dirty="0"/>
          </a:p>
          <a:p>
            <a:r>
              <a:rPr lang="zh-CN" altLang="en-US" dirty="0"/>
              <a:t>我很喜欢旅游，因为旅游可以看世界各地的景点，还可以认识很多热情友好的游客。</a:t>
            </a:r>
            <a:endParaRPr lang="en-AU" altLang="zh-CN" dirty="0"/>
          </a:p>
          <a:p>
            <a:r>
              <a:rPr lang="zh-CN" altLang="en-US" dirty="0"/>
              <a:t>虽然参观和旅游有时候时间会很紧张，但是旅游让我们非常高兴。</a:t>
            </a:r>
            <a:endParaRPr lang="en-AU" altLang="zh-CN" dirty="0"/>
          </a:p>
          <a:p>
            <a:r>
              <a:rPr lang="zh-CN" altLang="en-US" dirty="0"/>
              <a:t>现在不可以去国外旅游，我们只好在国内旅游。以后想去中国旅游，下面这些景点你们要去看看。这些景点很忙，人很多，但是很壮观。</a:t>
            </a:r>
            <a:endParaRPr lang="en-AU" altLang="zh-CN" dirty="0"/>
          </a:p>
          <a:p>
            <a:r>
              <a:rPr lang="zh-CN" altLang="en-US" dirty="0"/>
              <a:t>北京有三个景点：</a:t>
            </a:r>
            <a:endParaRPr lang="en-AU" altLang="zh-CN" dirty="0"/>
          </a:p>
          <a:p>
            <a:r>
              <a:rPr lang="en-US" dirty="0" err="1"/>
              <a:t>第一是颐和园</a:t>
            </a:r>
            <a:r>
              <a:rPr lang="zh-CN" altLang="en-US" dirty="0"/>
              <a:t>。颐和园很大，有水，可以坐船去买一些小东西，颐和园要游览一天。</a:t>
            </a:r>
            <a:endParaRPr lang="en-AU" altLang="zh-CN" dirty="0"/>
          </a:p>
          <a:p>
            <a:r>
              <a:rPr lang="zh-CN" altLang="en-US" dirty="0"/>
              <a:t>第二是故宫，故宫有</a:t>
            </a:r>
            <a:r>
              <a:rPr lang="en-US" altLang="zh-CN" dirty="0"/>
              <a:t>9999</a:t>
            </a:r>
            <a:r>
              <a:rPr lang="zh-CN" altLang="en-US" dirty="0"/>
              <a:t>个房间，前门是天安门</a:t>
            </a:r>
            <a:r>
              <a:rPr lang="en-US" altLang="zh-CN" dirty="0"/>
              <a:t>square</a:t>
            </a:r>
            <a:r>
              <a:rPr lang="zh-CN" altLang="en-US" dirty="0"/>
              <a:t>，后门可以坐</a:t>
            </a:r>
            <a:r>
              <a:rPr lang="en-US" altLang="zh-CN" dirty="0"/>
              <a:t>rickshaw</a:t>
            </a:r>
            <a:r>
              <a:rPr lang="zh-CN" altLang="en-US" dirty="0"/>
              <a:t>。</a:t>
            </a:r>
            <a:endParaRPr lang="en-AU" altLang="zh-CN" dirty="0"/>
          </a:p>
          <a:p>
            <a:r>
              <a:rPr lang="zh-CN" altLang="en-US" dirty="0"/>
              <a:t>第三是长城，长城有很多</a:t>
            </a:r>
            <a:r>
              <a:rPr lang="en-US" altLang="zh-CN" dirty="0"/>
              <a:t>pass</a:t>
            </a:r>
            <a:r>
              <a:rPr lang="zh-CN" altLang="en-US" dirty="0"/>
              <a:t>，</a:t>
            </a:r>
            <a:r>
              <a:rPr lang="en-US" altLang="zh-CN" dirty="0"/>
              <a:t>pass</a:t>
            </a:r>
            <a:r>
              <a:rPr lang="zh-CN" altLang="en-US" dirty="0"/>
              <a:t>就是关，关门的关。居庸关</a:t>
            </a:r>
            <a:r>
              <a:rPr lang="en-US" altLang="zh-CN" dirty="0" err="1"/>
              <a:t>juyongguan</a:t>
            </a:r>
            <a:r>
              <a:rPr lang="zh-CN" altLang="en-US" dirty="0"/>
              <a:t>最好，有车，不用爬很长的长城，人也不多，长城也要游览一天。</a:t>
            </a:r>
            <a:endParaRPr lang="en-AU" altLang="zh-CN" dirty="0"/>
          </a:p>
          <a:p>
            <a:r>
              <a:rPr lang="zh-CN" altLang="en-US" dirty="0"/>
              <a:t>西安有一个景点：兵马俑很壮观，刚出来的兵马俑有颜色，但是因为</a:t>
            </a:r>
            <a:r>
              <a:rPr lang="en-US" altLang="zh-CN" dirty="0"/>
              <a:t>oxygen</a:t>
            </a:r>
            <a:r>
              <a:rPr lang="zh-CN" altLang="en-US" dirty="0"/>
              <a:t>，现在你看到的兵马俑没有颜色了。</a:t>
            </a:r>
            <a:endParaRPr lang="en-AU" altLang="zh-CN" dirty="0"/>
          </a:p>
          <a:p>
            <a:endParaRPr lang="en-US" dirty="0"/>
          </a:p>
        </p:txBody>
      </p:sp>
      <p:pic>
        <p:nvPicPr>
          <p:cNvPr id="4" name="Audio Recording 31 Jan 2021 at 2:51:21 pm" descr="Audio Recording 31 Jan 2021 at 2:51:21 pm">
            <a:hlinkClick r:id="" action="ppaction://media"/>
            <a:extLst>
              <a:ext uri="{FF2B5EF4-FFF2-40B4-BE49-F238E27FC236}">
                <a16:creationId xmlns:a16="http://schemas.microsoft.com/office/drawing/2014/main" id="{FF2E8FAE-6312-8344-AF7A-48597B8EC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7531" y="1963683"/>
            <a:ext cx="812800" cy="7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1382156"/>
          </a:xfrm>
        </p:spPr>
        <p:txBody>
          <a:bodyPr>
            <a:normAutofit/>
          </a:bodyPr>
          <a:lstStyle/>
          <a:p>
            <a:r>
              <a:rPr lang="en-US" sz="3600" dirty="0"/>
              <a:t>Basic info about few travel destinations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09637"/>
              </p:ext>
            </p:extLst>
          </p:nvPr>
        </p:nvGraphicFramePr>
        <p:xfrm>
          <a:off x="201484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yíng欢迎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55446"/>
              </p:ext>
            </p:extLst>
          </p:nvPr>
        </p:nvGraphicFramePr>
        <p:xfrm>
          <a:off x="1706217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heard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shuō听说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286648"/>
              </p:ext>
            </p:extLst>
          </p:nvPr>
        </p:nvGraphicFramePr>
        <p:xfrm>
          <a:off x="3200991" y="118366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think/want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207836"/>
              </p:ext>
            </p:extLst>
          </p:nvPr>
        </p:nvGraphicFramePr>
        <p:xfrm>
          <a:off x="4624689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Last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nián去年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811781"/>
              </p:ext>
            </p:extLst>
          </p:nvPr>
        </p:nvGraphicFramePr>
        <p:xfrm>
          <a:off x="6151284" y="1172512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rán虽然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805516"/>
              </p:ext>
            </p:extLst>
          </p:nvPr>
        </p:nvGraphicFramePr>
        <p:xfrm>
          <a:off x="9172653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Talk about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tan谈谈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85714"/>
              </p:ext>
            </p:extLst>
          </p:nvPr>
        </p:nvGraphicFramePr>
        <p:xfrm>
          <a:off x="411208" y="231431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busy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máng很忙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989104"/>
              </p:ext>
            </p:extLst>
          </p:nvPr>
        </p:nvGraphicFramePr>
        <p:xfrm>
          <a:off x="411208" y="3244661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zhāng紧张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317880"/>
              </p:ext>
            </p:extLst>
          </p:nvPr>
        </p:nvGraphicFramePr>
        <p:xfrm>
          <a:off x="10677386" y="1166279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just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Gāng刚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567571"/>
              </p:ext>
            </p:extLst>
          </p:nvPr>
        </p:nvGraphicFramePr>
        <p:xfrm>
          <a:off x="7677879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shì但是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095623"/>
              </p:ext>
            </p:extLst>
          </p:nvPr>
        </p:nvGraphicFramePr>
        <p:xfrm>
          <a:off x="2462675" y="5685488"/>
          <a:ext cx="1075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Xi’an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ān西安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907097"/>
              </p:ext>
            </p:extLst>
          </p:nvPr>
        </p:nvGraphicFramePr>
        <p:xfrm>
          <a:off x="3568187" y="5704458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Beijing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jīng北京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1026" name="Picture 2" descr="Helloworld Travel Pakenham Sandra Boavida manning the stall – Travel Monitor">
            <a:extLst>
              <a:ext uri="{FF2B5EF4-FFF2-40B4-BE49-F238E27FC236}">
                <a16:creationId xmlns:a16="http://schemas.microsoft.com/office/drawing/2014/main" id="{758D6360-CC9C-1D4C-9986-C7A4120E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82" y="1922802"/>
            <a:ext cx="5610268" cy="373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287523"/>
              </p:ext>
            </p:extLst>
          </p:nvPr>
        </p:nvGraphicFramePr>
        <p:xfrm>
          <a:off x="9620797" y="250806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go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87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1382156"/>
          </a:xfrm>
        </p:spPr>
        <p:txBody>
          <a:bodyPr>
            <a:normAutofit/>
          </a:bodyPr>
          <a:lstStyle/>
          <a:p>
            <a:r>
              <a:rPr lang="en-US" sz="3600" dirty="0"/>
              <a:t>Basic info about few travel destinations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484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yíng欢迎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/>
        </p:nvGraphicFramePr>
        <p:xfrm>
          <a:off x="1706217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heard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shuō听说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/>
        </p:nvGraphicFramePr>
        <p:xfrm>
          <a:off x="3200991" y="118366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think/want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/>
        </p:nvGraphicFramePr>
        <p:xfrm>
          <a:off x="4624689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Last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nián去年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/>
        </p:nvGraphicFramePr>
        <p:xfrm>
          <a:off x="6151284" y="1172512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rán虽然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/>
        </p:nvGraphicFramePr>
        <p:xfrm>
          <a:off x="9172653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Talk about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tan谈谈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/>
        </p:nvGraphicFramePr>
        <p:xfrm>
          <a:off x="411208" y="231431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busy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máng很忙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/>
        </p:nvGraphicFramePr>
        <p:xfrm>
          <a:off x="411208" y="3244661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zhāng紧张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/>
        </p:nvGraphicFramePr>
        <p:xfrm>
          <a:off x="411208" y="4176824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passionate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qíng热情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/>
        </p:nvGraphicFramePr>
        <p:xfrm>
          <a:off x="10677386" y="1166279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just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Gāng刚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/>
        </p:nvGraphicFramePr>
        <p:xfrm>
          <a:off x="7677879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shì但是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/>
        </p:nvGraphicFramePr>
        <p:xfrm>
          <a:off x="2462675" y="5685488"/>
          <a:ext cx="1075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Xi’an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ān西安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/>
        </p:nvGraphicFramePr>
        <p:xfrm>
          <a:off x="3568187" y="5704458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Beijing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jīng北京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/>
        </p:nvGraphicFramePr>
        <p:xfrm>
          <a:off x="4865214" y="5704458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palace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yuán颐和园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035463"/>
              </p:ext>
            </p:extLst>
          </p:nvPr>
        </p:nvGraphicFramePr>
        <p:xfrm>
          <a:off x="10354783" y="3445304"/>
          <a:ext cx="11960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07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 go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93582">
                <a:tc>
                  <a:txBody>
                    <a:bodyPr/>
                    <a:lstStyle/>
                    <a:p>
                      <a:r>
                        <a:rPr lang="en-US" dirty="0" err="1"/>
                        <a:t>qù去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3074" name="Picture 2" descr="Summer Palace - a Masterpiece of Chinese Garden Design">
            <a:extLst>
              <a:ext uri="{FF2B5EF4-FFF2-40B4-BE49-F238E27FC236}">
                <a16:creationId xmlns:a16="http://schemas.microsoft.com/office/drawing/2014/main" id="{B27052E3-770F-D446-953F-5F39F99A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84" y="1969000"/>
            <a:ext cx="41402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lf Day Private Tour of Summer Palace &amp; Boat Cruise - Beijing |  FREETOUR.com">
            <a:extLst>
              <a:ext uri="{FF2B5EF4-FFF2-40B4-BE49-F238E27FC236}">
                <a16:creationId xmlns:a16="http://schemas.microsoft.com/office/drawing/2014/main" id="{346DC0EA-2006-6749-A2C8-C030CD6FC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87" y="3832924"/>
            <a:ext cx="3179893" cy="17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uzhou Market Street In Summer Palace, Beijing, China Along.. Stock Photo,  Picture And Royalty Free Image. Image 25125222.">
            <a:extLst>
              <a:ext uri="{FF2B5EF4-FFF2-40B4-BE49-F238E27FC236}">
                <a16:creationId xmlns:a16="http://schemas.microsoft.com/office/drawing/2014/main" id="{C0861744-DBBF-2D43-9E24-DD95C739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38" y="1939497"/>
            <a:ext cx="3086100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7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1382156"/>
          </a:xfrm>
        </p:spPr>
        <p:txBody>
          <a:bodyPr>
            <a:normAutofit/>
          </a:bodyPr>
          <a:lstStyle/>
          <a:p>
            <a:r>
              <a:rPr lang="en-US" sz="3600" dirty="0"/>
              <a:t>Basic info about few travel destinations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484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yíng欢迎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/>
        </p:nvGraphicFramePr>
        <p:xfrm>
          <a:off x="1706217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heard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shuō听说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/>
        </p:nvGraphicFramePr>
        <p:xfrm>
          <a:off x="3200991" y="118366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think/want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/>
        </p:nvGraphicFramePr>
        <p:xfrm>
          <a:off x="4624689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Last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nián去年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/>
        </p:nvGraphicFramePr>
        <p:xfrm>
          <a:off x="6151284" y="1172512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rán虽然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/>
        </p:nvGraphicFramePr>
        <p:xfrm>
          <a:off x="9172653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Talk about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tan谈谈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/>
        </p:nvGraphicFramePr>
        <p:xfrm>
          <a:off x="411208" y="231431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busy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máng很忙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/>
        </p:nvGraphicFramePr>
        <p:xfrm>
          <a:off x="411208" y="3244661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zhāng紧张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/>
        </p:nvGraphicFramePr>
        <p:xfrm>
          <a:off x="411208" y="4176824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passionate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qíng热情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/>
        </p:nvGraphicFramePr>
        <p:xfrm>
          <a:off x="10677386" y="1166279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just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Gāng刚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/>
        </p:nvGraphicFramePr>
        <p:xfrm>
          <a:off x="7677879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shì但是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/>
        </p:nvGraphicFramePr>
        <p:xfrm>
          <a:off x="2462675" y="5685488"/>
          <a:ext cx="1075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Xi’an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ān西安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/>
        </p:nvGraphicFramePr>
        <p:xfrm>
          <a:off x="3568187" y="5704458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Beijing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jīng北京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8F80F4A7-975E-C34E-A85D-372381B1E3BA}"/>
              </a:ext>
            </a:extLst>
          </p:cNvPr>
          <p:cNvGraphicFramePr>
            <a:graphicFrameLocks/>
          </p:cNvGraphicFramePr>
          <p:nvPr/>
        </p:nvGraphicFramePr>
        <p:xfrm>
          <a:off x="6663087" y="5714285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 wall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chéng长城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/>
        </p:nvGraphicFramePr>
        <p:xfrm>
          <a:off x="4865214" y="5704458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palace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yuán颐和园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F336708-FC41-E44F-B66D-65B41CCED04C}"/>
              </a:ext>
            </a:extLst>
          </p:cNvPr>
          <p:cNvGraphicFramePr>
            <a:graphicFrameLocks/>
          </p:cNvGraphicFramePr>
          <p:nvPr/>
        </p:nvGraphicFramePr>
        <p:xfrm>
          <a:off x="393852" y="6106752"/>
          <a:ext cx="18952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spectacular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zhuàng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guān壮观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996118"/>
              </p:ext>
            </p:extLst>
          </p:nvPr>
        </p:nvGraphicFramePr>
        <p:xfrm>
          <a:off x="9620797" y="250806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go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4098" name="Picture 2" descr="The Great Wall of China | National Geographic Society">
            <a:extLst>
              <a:ext uri="{FF2B5EF4-FFF2-40B4-BE49-F238E27FC236}">
                <a16:creationId xmlns:a16="http://schemas.microsoft.com/office/drawing/2014/main" id="{CE8BD9BC-A362-E44D-8AEE-40D15662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73" y="2022867"/>
            <a:ext cx="3651467" cy="36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5A6744-D7C6-9047-B75E-A1F00F0C1B4A}"/>
              </a:ext>
            </a:extLst>
          </p:cNvPr>
          <p:cNvSpPr txBox="1"/>
          <p:nvPr/>
        </p:nvSpPr>
        <p:spPr>
          <a:xfrm>
            <a:off x="9385300" y="5842000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Mutianyu</a:t>
            </a:r>
            <a:r>
              <a:rPr lang="en-US" dirty="0"/>
              <a:t> Pass</a:t>
            </a:r>
          </a:p>
        </p:txBody>
      </p:sp>
      <p:pic>
        <p:nvPicPr>
          <p:cNvPr id="4100" name="Picture 4" descr="Mutianyu Great Wall and Juyongguan Great Wall One-day Tour">
            <a:extLst>
              <a:ext uri="{FF2B5EF4-FFF2-40B4-BE49-F238E27FC236}">
                <a16:creationId xmlns:a16="http://schemas.microsoft.com/office/drawing/2014/main" id="{F95AB777-CF58-6047-A5E0-7E84A7A5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66" y="3051499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B091CBFD-57CA-0446-A16B-91281429D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246986"/>
              </p:ext>
            </p:extLst>
          </p:nvPr>
        </p:nvGraphicFramePr>
        <p:xfrm>
          <a:off x="9620797" y="324974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visit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guān参观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05FBE5A7-56E6-B240-A082-09FA06782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094869"/>
              </p:ext>
            </p:extLst>
          </p:nvPr>
        </p:nvGraphicFramePr>
        <p:xfrm>
          <a:off x="9620797" y="4633919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Scenic spot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diǎn景点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8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1382156"/>
          </a:xfrm>
        </p:spPr>
        <p:txBody>
          <a:bodyPr>
            <a:normAutofit/>
          </a:bodyPr>
          <a:lstStyle/>
          <a:p>
            <a:r>
              <a:rPr lang="en-US" sz="3600" dirty="0"/>
              <a:t>Basic info about few travel destinations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484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yíng欢迎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/>
        </p:nvGraphicFramePr>
        <p:xfrm>
          <a:off x="1706217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heard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shuō听说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/>
        </p:nvGraphicFramePr>
        <p:xfrm>
          <a:off x="3200991" y="118366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think/want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/>
        </p:nvGraphicFramePr>
        <p:xfrm>
          <a:off x="4624689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Last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nián去年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/>
        </p:nvGraphicFramePr>
        <p:xfrm>
          <a:off x="6151284" y="1172512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rán虽然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/>
        </p:nvGraphicFramePr>
        <p:xfrm>
          <a:off x="9172653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Talk about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tan谈谈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/>
        </p:nvGraphicFramePr>
        <p:xfrm>
          <a:off x="411208" y="231431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busy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máng很忙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/>
        </p:nvGraphicFramePr>
        <p:xfrm>
          <a:off x="411208" y="3244661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zhāng紧张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/>
        </p:nvGraphicFramePr>
        <p:xfrm>
          <a:off x="411208" y="4176824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passionate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qíng热情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0FAB4E8-D6F6-D044-B104-71EA3944D7A5}"/>
              </a:ext>
            </a:extLst>
          </p:cNvPr>
          <p:cNvGraphicFramePr>
            <a:graphicFrameLocks/>
          </p:cNvGraphicFramePr>
          <p:nvPr/>
        </p:nvGraphicFramePr>
        <p:xfrm>
          <a:off x="411208" y="5123113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friendly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yǒu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hǎo友好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/>
        </p:nvGraphicFramePr>
        <p:xfrm>
          <a:off x="10677386" y="1166279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just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Gāng刚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/>
        </p:nvGraphicFramePr>
        <p:xfrm>
          <a:off x="7677879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shì但是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/>
        </p:nvGraphicFramePr>
        <p:xfrm>
          <a:off x="2462675" y="5685488"/>
          <a:ext cx="1075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Xi’an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ān西安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/>
        </p:nvGraphicFramePr>
        <p:xfrm>
          <a:off x="3568187" y="5704458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Beijing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jīng北京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8F80F4A7-975E-C34E-A85D-372381B1E3BA}"/>
              </a:ext>
            </a:extLst>
          </p:cNvPr>
          <p:cNvGraphicFramePr>
            <a:graphicFrameLocks/>
          </p:cNvGraphicFramePr>
          <p:nvPr/>
        </p:nvGraphicFramePr>
        <p:xfrm>
          <a:off x="6663087" y="5714285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 wall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chéng长城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14D7136-BB0A-3746-A403-41AF34FE5D3E}"/>
              </a:ext>
            </a:extLst>
          </p:cNvPr>
          <p:cNvGraphicFramePr>
            <a:graphicFrameLocks/>
          </p:cNvGraphicFramePr>
          <p:nvPr/>
        </p:nvGraphicFramePr>
        <p:xfrm>
          <a:off x="8512584" y="570417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Forbidden city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gōng故宫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/>
        </p:nvGraphicFramePr>
        <p:xfrm>
          <a:off x="4865214" y="5704458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palace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yuán颐和园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F336708-FC41-E44F-B66D-65B41CCED04C}"/>
              </a:ext>
            </a:extLst>
          </p:cNvPr>
          <p:cNvGraphicFramePr>
            <a:graphicFrameLocks/>
          </p:cNvGraphicFramePr>
          <p:nvPr/>
        </p:nvGraphicFramePr>
        <p:xfrm>
          <a:off x="393852" y="6106752"/>
          <a:ext cx="18952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spectacular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zhuàng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guān壮观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416632"/>
              </p:ext>
            </p:extLst>
          </p:nvPr>
        </p:nvGraphicFramePr>
        <p:xfrm>
          <a:off x="9606935" y="2052470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go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5122" name="Picture 2" descr="The Forbidden City, Beijing — All You Want to Know">
            <a:extLst>
              <a:ext uri="{FF2B5EF4-FFF2-40B4-BE49-F238E27FC236}">
                <a16:creationId xmlns:a16="http://schemas.microsoft.com/office/drawing/2014/main" id="{5AF9A85D-EBDA-764A-AD74-3E5A7443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51" y="2040334"/>
            <a:ext cx="5192247" cy="34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se beautiful buildings in Beijing's Forbidden City will open to the  public for the first time in 2020 | CNN Travel">
            <a:extLst>
              <a:ext uri="{FF2B5EF4-FFF2-40B4-BE49-F238E27FC236}">
                <a16:creationId xmlns:a16="http://schemas.microsoft.com/office/drawing/2014/main" id="{625F001B-9A27-004F-A5C2-7195530A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907" y="3986341"/>
            <a:ext cx="2485479" cy="13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F6AA3CC-3CF0-2A47-A24A-A3BEC5B12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93564"/>
              </p:ext>
            </p:extLst>
          </p:nvPr>
        </p:nvGraphicFramePr>
        <p:xfrm>
          <a:off x="9606935" y="2871659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visit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guān参观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3583C770-D2E7-7646-A86A-7DA8207F4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951887"/>
              </p:ext>
            </p:extLst>
          </p:nvPr>
        </p:nvGraphicFramePr>
        <p:xfrm>
          <a:off x="10184630" y="3690848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Scenic spot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diǎn景点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5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na Shaanxi Xian Bingmayong The Army Of Terra Cotta Warriors In Stock  Photo - Alamy">
            <a:extLst>
              <a:ext uri="{FF2B5EF4-FFF2-40B4-BE49-F238E27FC236}">
                <a16:creationId xmlns:a16="http://schemas.microsoft.com/office/drawing/2014/main" id="{657CBC6A-7F3C-2740-A3B9-6CAFA973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33" y="1998834"/>
            <a:ext cx="5422396" cy="39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1382156"/>
          </a:xfrm>
        </p:spPr>
        <p:txBody>
          <a:bodyPr>
            <a:normAutofit/>
          </a:bodyPr>
          <a:lstStyle/>
          <a:p>
            <a:r>
              <a:rPr lang="en-US" sz="3600" dirty="0"/>
              <a:t>Basic info about few travel destinations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484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yíng欢迎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/>
        </p:nvGraphicFramePr>
        <p:xfrm>
          <a:off x="1706217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heard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shuō听说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/>
        </p:nvGraphicFramePr>
        <p:xfrm>
          <a:off x="3200991" y="118366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think/want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/>
        </p:nvGraphicFramePr>
        <p:xfrm>
          <a:off x="4624689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Last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nián去年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/>
        </p:nvGraphicFramePr>
        <p:xfrm>
          <a:off x="6151284" y="1172512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rán虽然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/>
        </p:nvGraphicFramePr>
        <p:xfrm>
          <a:off x="9172653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Talk about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tan谈谈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/>
        </p:nvGraphicFramePr>
        <p:xfrm>
          <a:off x="411208" y="231431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busy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máng很忙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/>
        </p:nvGraphicFramePr>
        <p:xfrm>
          <a:off x="411208" y="3244661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zhāng紧张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/>
        </p:nvGraphicFramePr>
        <p:xfrm>
          <a:off x="411208" y="4176824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passionate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qíng热情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0FAB4E8-D6F6-D044-B104-71EA3944D7A5}"/>
              </a:ext>
            </a:extLst>
          </p:cNvPr>
          <p:cNvGraphicFramePr>
            <a:graphicFrameLocks/>
          </p:cNvGraphicFramePr>
          <p:nvPr/>
        </p:nvGraphicFramePr>
        <p:xfrm>
          <a:off x="411208" y="5123113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friendly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yǒu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hǎo友好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/>
        </p:nvGraphicFramePr>
        <p:xfrm>
          <a:off x="10677386" y="1166279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just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Gāng刚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/>
        </p:nvGraphicFramePr>
        <p:xfrm>
          <a:off x="7677879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shì但是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/>
        </p:nvGraphicFramePr>
        <p:xfrm>
          <a:off x="2462675" y="5685488"/>
          <a:ext cx="1075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Xi’an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ān西安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/>
        </p:nvGraphicFramePr>
        <p:xfrm>
          <a:off x="3568187" y="5704458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Beijing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jīng北京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2F11ED6-4AA4-DB4D-A910-6F653877E586}"/>
              </a:ext>
            </a:extLst>
          </p:cNvPr>
          <p:cNvGraphicFramePr>
            <a:graphicFrameLocks/>
          </p:cNvGraphicFramePr>
          <p:nvPr/>
        </p:nvGraphicFramePr>
        <p:xfrm>
          <a:off x="10040840" y="5714284"/>
          <a:ext cx="2113178" cy="76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17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9973">
                <a:tc>
                  <a:txBody>
                    <a:bodyPr/>
                    <a:lstStyle/>
                    <a:p>
                      <a:r>
                        <a:rPr lang="en-US" dirty="0"/>
                        <a:t>Terracotta worriers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26518">
                <a:tc>
                  <a:txBody>
                    <a:bodyPr/>
                    <a:lstStyle/>
                    <a:p>
                      <a:r>
                        <a:rPr lang="en-US" dirty="0" err="1"/>
                        <a:t>Bīng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mǎ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yǒng兵马俑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8F80F4A7-975E-C34E-A85D-372381B1E3BA}"/>
              </a:ext>
            </a:extLst>
          </p:cNvPr>
          <p:cNvGraphicFramePr>
            <a:graphicFrameLocks/>
          </p:cNvGraphicFramePr>
          <p:nvPr/>
        </p:nvGraphicFramePr>
        <p:xfrm>
          <a:off x="6663087" y="5714285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 wall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chéng长城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14D7136-BB0A-3746-A403-41AF34FE5D3E}"/>
              </a:ext>
            </a:extLst>
          </p:cNvPr>
          <p:cNvGraphicFramePr>
            <a:graphicFrameLocks/>
          </p:cNvGraphicFramePr>
          <p:nvPr/>
        </p:nvGraphicFramePr>
        <p:xfrm>
          <a:off x="8512584" y="570417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Forbidden city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gōng故宫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/>
        </p:nvGraphicFramePr>
        <p:xfrm>
          <a:off x="4865214" y="5704458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palace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yuán颐和园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F336708-FC41-E44F-B66D-65B41CCED04C}"/>
              </a:ext>
            </a:extLst>
          </p:cNvPr>
          <p:cNvGraphicFramePr>
            <a:graphicFrameLocks/>
          </p:cNvGraphicFramePr>
          <p:nvPr/>
        </p:nvGraphicFramePr>
        <p:xfrm>
          <a:off x="393852" y="6106752"/>
          <a:ext cx="18952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spectacular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zhuàng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guān壮观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964481"/>
              </p:ext>
            </p:extLst>
          </p:nvPr>
        </p:nvGraphicFramePr>
        <p:xfrm>
          <a:off x="9620797" y="250806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go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86BC3E4F-6839-AD4C-A6C4-86329AA77D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111619"/>
              </p:ext>
            </p:extLst>
          </p:nvPr>
        </p:nvGraphicFramePr>
        <p:xfrm>
          <a:off x="9620797" y="4633919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Scenic spot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diǎn景点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B4BBF677-5C5D-B045-9FDA-A52600E91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853930"/>
              </p:ext>
            </p:extLst>
          </p:nvPr>
        </p:nvGraphicFramePr>
        <p:xfrm>
          <a:off x="9620797" y="3249741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visit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guān参观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52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1382156"/>
          </a:xfrm>
        </p:spPr>
        <p:txBody>
          <a:bodyPr>
            <a:normAutofit/>
          </a:bodyPr>
          <a:lstStyle/>
          <a:p>
            <a:r>
              <a:rPr lang="en-US" sz="3600" dirty="0"/>
              <a:t>Basic info about few travel destinations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484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yíng欢迎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/>
        </p:nvGraphicFramePr>
        <p:xfrm>
          <a:off x="1706217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heard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shuō听说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/>
        </p:nvGraphicFramePr>
        <p:xfrm>
          <a:off x="3200991" y="118366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think/want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/>
        </p:nvGraphicFramePr>
        <p:xfrm>
          <a:off x="4624689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Last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nián去年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/>
        </p:nvGraphicFramePr>
        <p:xfrm>
          <a:off x="6151284" y="1172512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rán虽然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/>
        </p:nvGraphicFramePr>
        <p:xfrm>
          <a:off x="9172653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Talk about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tan谈谈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/>
        </p:nvGraphicFramePr>
        <p:xfrm>
          <a:off x="411208" y="231431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busy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máng很忙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849621"/>
              </p:ext>
            </p:extLst>
          </p:nvPr>
        </p:nvGraphicFramePr>
        <p:xfrm>
          <a:off x="393852" y="3063649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zhāng紧张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102380"/>
              </p:ext>
            </p:extLst>
          </p:nvPr>
        </p:nvGraphicFramePr>
        <p:xfrm>
          <a:off x="410969" y="3835869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passionate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qíng热情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0FAB4E8-D6F6-D044-B104-71EA3944D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069251"/>
              </p:ext>
            </p:extLst>
          </p:nvPr>
        </p:nvGraphicFramePr>
        <p:xfrm>
          <a:off x="377803" y="4594106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friendly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yǒu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hǎo友好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/>
        </p:nvGraphicFramePr>
        <p:xfrm>
          <a:off x="10677386" y="1166279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just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Gāng刚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/>
        </p:nvGraphicFramePr>
        <p:xfrm>
          <a:off x="7677879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shì但是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/>
        </p:nvGraphicFramePr>
        <p:xfrm>
          <a:off x="2462675" y="5685488"/>
          <a:ext cx="1075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Xi’an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ān西安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/>
        </p:nvGraphicFramePr>
        <p:xfrm>
          <a:off x="3568187" y="5704458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Beijing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jīng北京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2F11ED6-4AA4-DB4D-A910-6F653877E586}"/>
              </a:ext>
            </a:extLst>
          </p:cNvPr>
          <p:cNvGraphicFramePr>
            <a:graphicFrameLocks/>
          </p:cNvGraphicFramePr>
          <p:nvPr/>
        </p:nvGraphicFramePr>
        <p:xfrm>
          <a:off x="10040840" y="5714284"/>
          <a:ext cx="2113178" cy="76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17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9973">
                <a:tc>
                  <a:txBody>
                    <a:bodyPr/>
                    <a:lstStyle/>
                    <a:p>
                      <a:r>
                        <a:rPr lang="en-US" dirty="0"/>
                        <a:t>Terracotta worriers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26518">
                <a:tc>
                  <a:txBody>
                    <a:bodyPr/>
                    <a:lstStyle/>
                    <a:p>
                      <a:r>
                        <a:rPr lang="en-US" dirty="0" err="1"/>
                        <a:t>Bīng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mǎ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yǒng兵马俑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8F80F4A7-975E-C34E-A85D-372381B1E3BA}"/>
              </a:ext>
            </a:extLst>
          </p:cNvPr>
          <p:cNvGraphicFramePr>
            <a:graphicFrameLocks/>
          </p:cNvGraphicFramePr>
          <p:nvPr/>
        </p:nvGraphicFramePr>
        <p:xfrm>
          <a:off x="6663087" y="5714285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 wall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chéng长城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14D7136-BB0A-3746-A403-41AF34FE5D3E}"/>
              </a:ext>
            </a:extLst>
          </p:cNvPr>
          <p:cNvGraphicFramePr>
            <a:graphicFrameLocks/>
          </p:cNvGraphicFramePr>
          <p:nvPr/>
        </p:nvGraphicFramePr>
        <p:xfrm>
          <a:off x="8512584" y="570417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Forbidden city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gōng故宫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/>
        </p:nvGraphicFramePr>
        <p:xfrm>
          <a:off x="4865214" y="5704458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palace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yuán颐和园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F336708-FC41-E44F-B66D-65B41CCED04C}"/>
              </a:ext>
            </a:extLst>
          </p:cNvPr>
          <p:cNvGraphicFramePr>
            <a:graphicFrameLocks/>
          </p:cNvGraphicFramePr>
          <p:nvPr/>
        </p:nvGraphicFramePr>
        <p:xfrm>
          <a:off x="393852" y="6106752"/>
          <a:ext cx="18952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spectacular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zhuàng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guān壮观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59215"/>
              </p:ext>
            </p:extLst>
          </p:nvPr>
        </p:nvGraphicFramePr>
        <p:xfrm>
          <a:off x="9620797" y="203902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go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7519509A-7C35-F847-A75F-97E3316B3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882540"/>
              </p:ext>
            </p:extLst>
          </p:nvPr>
        </p:nvGraphicFramePr>
        <p:xfrm>
          <a:off x="370275" y="5357420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gāo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xìng高兴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7170" name="Picture 2" descr="What does the COVID-19 vaccine news mean for your 2021 travel? - Lonely  Planet">
            <a:extLst>
              <a:ext uri="{FF2B5EF4-FFF2-40B4-BE49-F238E27FC236}">
                <a16:creationId xmlns:a16="http://schemas.microsoft.com/office/drawing/2014/main" id="{AB731D60-2EEA-0747-9DBB-533D3410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41" y="2112202"/>
            <a:ext cx="5013262" cy="33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489D85B-7691-8B41-A369-490C5BCF8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266353"/>
              </p:ext>
            </p:extLst>
          </p:nvPr>
        </p:nvGraphicFramePr>
        <p:xfrm>
          <a:off x="9620797" y="287815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to travel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lǚ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yóu旅游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EF7897CC-58C3-364B-A4C9-F90469D84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286083"/>
              </p:ext>
            </p:extLst>
          </p:nvPr>
        </p:nvGraphicFramePr>
        <p:xfrm>
          <a:off x="7688509" y="204781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zài现在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B779DBF5-B1B7-944D-9471-C5601E815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431140"/>
              </p:ext>
            </p:extLst>
          </p:nvPr>
        </p:nvGraphicFramePr>
        <p:xfrm>
          <a:off x="7672460" y="288092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n-US" dirty="0"/>
                        <a:t>domestic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nèi国内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E7F039D3-45C8-CA4F-BA00-81C4EDF92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76050"/>
              </p:ext>
            </p:extLst>
          </p:nvPr>
        </p:nvGraphicFramePr>
        <p:xfrm>
          <a:off x="7672460" y="3709360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foreign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wài国外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2776BEC3-3191-7D4D-B36A-0A7701155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954502"/>
              </p:ext>
            </p:extLst>
          </p:nvPr>
        </p:nvGraphicFramePr>
        <p:xfrm>
          <a:off x="7696037" y="4522225"/>
          <a:ext cx="22149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9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Around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the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world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shì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jiè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dì世界各地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82C0F348-51E0-B74E-9936-22190258B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427470"/>
              </p:ext>
            </p:extLst>
          </p:nvPr>
        </p:nvGraphicFramePr>
        <p:xfrm>
          <a:off x="10190369" y="452222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tourist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yóu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kè游客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B476698F-B780-B049-965E-A0D861357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029542"/>
              </p:ext>
            </p:extLst>
          </p:nvPr>
        </p:nvGraphicFramePr>
        <p:xfrm>
          <a:off x="9620797" y="371933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sightseeing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yóu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lǎn游览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ustralia country flag inside country border map design suitable for a logo  icon design Stock Vector Image &amp; Art - Alamy">
            <a:extLst>
              <a:ext uri="{FF2B5EF4-FFF2-40B4-BE49-F238E27FC236}">
                <a16:creationId xmlns:a16="http://schemas.microsoft.com/office/drawing/2014/main" id="{0832014E-3131-034C-A17B-CBAAC1118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58" y="2068302"/>
            <a:ext cx="5590577" cy="39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1382156"/>
          </a:xfrm>
        </p:spPr>
        <p:txBody>
          <a:bodyPr>
            <a:normAutofit/>
          </a:bodyPr>
          <a:lstStyle/>
          <a:p>
            <a:r>
              <a:rPr lang="en-US" sz="3600" dirty="0"/>
              <a:t>Basic info about few travel destinations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484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yíng欢迎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/>
        </p:nvGraphicFramePr>
        <p:xfrm>
          <a:off x="1706217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heard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shuō听说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/>
        </p:nvGraphicFramePr>
        <p:xfrm>
          <a:off x="3200991" y="118366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think/want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/>
        </p:nvGraphicFramePr>
        <p:xfrm>
          <a:off x="4624689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Last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nián去年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/>
        </p:nvGraphicFramePr>
        <p:xfrm>
          <a:off x="6151284" y="1172512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rán虽然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/>
        </p:nvGraphicFramePr>
        <p:xfrm>
          <a:off x="9172653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Talk about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tan谈谈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/>
        </p:nvGraphicFramePr>
        <p:xfrm>
          <a:off x="411208" y="231431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busy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máng很忙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/>
        </p:nvGraphicFramePr>
        <p:xfrm>
          <a:off x="393852" y="3063649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zhāng紧张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/>
        </p:nvGraphicFramePr>
        <p:xfrm>
          <a:off x="410969" y="3835869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passionate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qíng热情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0FAB4E8-D6F6-D044-B104-71EA3944D7A5}"/>
              </a:ext>
            </a:extLst>
          </p:cNvPr>
          <p:cNvGraphicFramePr>
            <a:graphicFrameLocks/>
          </p:cNvGraphicFramePr>
          <p:nvPr/>
        </p:nvGraphicFramePr>
        <p:xfrm>
          <a:off x="377803" y="4594106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friendly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yǒu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hǎo友好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/>
        </p:nvGraphicFramePr>
        <p:xfrm>
          <a:off x="10677386" y="1166279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just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Gāng刚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/>
        </p:nvGraphicFramePr>
        <p:xfrm>
          <a:off x="7677879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shì但是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/>
        </p:nvGraphicFramePr>
        <p:xfrm>
          <a:off x="2462675" y="5685488"/>
          <a:ext cx="1075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Xi’an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ān西安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/>
        </p:nvGraphicFramePr>
        <p:xfrm>
          <a:off x="3568187" y="5704458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Beijing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jīng北京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2F11ED6-4AA4-DB4D-A910-6F653877E586}"/>
              </a:ext>
            </a:extLst>
          </p:cNvPr>
          <p:cNvGraphicFramePr>
            <a:graphicFrameLocks/>
          </p:cNvGraphicFramePr>
          <p:nvPr/>
        </p:nvGraphicFramePr>
        <p:xfrm>
          <a:off x="10040840" y="5714284"/>
          <a:ext cx="2113178" cy="76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17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9973">
                <a:tc>
                  <a:txBody>
                    <a:bodyPr/>
                    <a:lstStyle/>
                    <a:p>
                      <a:r>
                        <a:rPr lang="en-US" dirty="0"/>
                        <a:t>Terracotta worriers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26518">
                <a:tc>
                  <a:txBody>
                    <a:bodyPr/>
                    <a:lstStyle/>
                    <a:p>
                      <a:r>
                        <a:rPr lang="en-US" dirty="0" err="1"/>
                        <a:t>Bīng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mǎ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yǒng兵马俑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8F80F4A7-975E-C34E-A85D-372381B1E3BA}"/>
              </a:ext>
            </a:extLst>
          </p:cNvPr>
          <p:cNvGraphicFramePr>
            <a:graphicFrameLocks/>
          </p:cNvGraphicFramePr>
          <p:nvPr/>
        </p:nvGraphicFramePr>
        <p:xfrm>
          <a:off x="6663087" y="5714285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 wall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chéng长城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14D7136-BB0A-3746-A403-41AF34FE5D3E}"/>
              </a:ext>
            </a:extLst>
          </p:cNvPr>
          <p:cNvGraphicFramePr>
            <a:graphicFrameLocks/>
          </p:cNvGraphicFramePr>
          <p:nvPr/>
        </p:nvGraphicFramePr>
        <p:xfrm>
          <a:off x="8512584" y="570417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Forbidden city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gōng故宫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/>
        </p:nvGraphicFramePr>
        <p:xfrm>
          <a:off x="4865214" y="5704458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palace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yuán颐和园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F336708-FC41-E44F-B66D-65B41CCED04C}"/>
              </a:ext>
            </a:extLst>
          </p:cNvPr>
          <p:cNvGraphicFramePr>
            <a:graphicFrameLocks/>
          </p:cNvGraphicFramePr>
          <p:nvPr/>
        </p:nvGraphicFramePr>
        <p:xfrm>
          <a:off x="393852" y="6106752"/>
          <a:ext cx="18952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spectacular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zhuàng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guān壮观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/>
        </p:nvGraphicFramePr>
        <p:xfrm>
          <a:off x="9620797" y="203902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go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7519509A-7C35-F847-A75F-97E3316B3CD2}"/>
              </a:ext>
            </a:extLst>
          </p:cNvPr>
          <p:cNvGraphicFramePr>
            <a:graphicFrameLocks/>
          </p:cNvGraphicFramePr>
          <p:nvPr/>
        </p:nvGraphicFramePr>
        <p:xfrm>
          <a:off x="370275" y="5357420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gāo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xìng高兴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489D85B-7691-8B41-A369-490C5BCF81C8}"/>
              </a:ext>
            </a:extLst>
          </p:cNvPr>
          <p:cNvGraphicFramePr>
            <a:graphicFrameLocks/>
          </p:cNvGraphicFramePr>
          <p:nvPr/>
        </p:nvGraphicFramePr>
        <p:xfrm>
          <a:off x="9620797" y="287815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to travel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lǚ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yóu旅游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EF7897CC-58C3-364B-A4C9-F90469D84848}"/>
              </a:ext>
            </a:extLst>
          </p:cNvPr>
          <p:cNvGraphicFramePr>
            <a:graphicFrameLocks/>
          </p:cNvGraphicFramePr>
          <p:nvPr/>
        </p:nvGraphicFramePr>
        <p:xfrm>
          <a:off x="7688509" y="204781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zài现在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B779DBF5-B1B7-944D-9471-C5601E815FE5}"/>
              </a:ext>
            </a:extLst>
          </p:cNvPr>
          <p:cNvGraphicFramePr>
            <a:graphicFrameLocks/>
          </p:cNvGraphicFramePr>
          <p:nvPr/>
        </p:nvGraphicFramePr>
        <p:xfrm>
          <a:off x="7672460" y="288092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n-US" dirty="0"/>
                        <a:t>domestic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nèi国内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82C0F348-51E0-B74E-9936-22190258B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536898"/>
              </p:ext>
            </p:extLst>
          </p:nvPr>
        </p:nvGraphicFramePr>
        <p:xfrm>
          <a:off x="9593469" y="469059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tourist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yóu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kè游客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B476698F-B780-B049-965E-A0D861357F79}"/>
              </a:ext>
            </a:extLst>
          </p:cNvPr>
          <p:cNvGraphicFramePr>
            <a:graphicFrameLocks/>
          </p:cNvGraphicFramePr>
          <p:nvPr/>
        </p:nvGraphicFramePr>
        <p:xfrm>
          <a:off x="9620797" y="371933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sightseeing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yóu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lǎn游览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45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1382156"/>
          </a:xfrm>
        </p:spPr>
        <p:txBody>
          <a:bodyPr>
            <a:normAutofit/>
          </a:bodyPr>
          <a:lstStyle/>
          <a:p>
            <a:r>
              <a:rPr lang="en-US" sz="3600" dirty="0"/>
              <a:t>Basic info about few travel destinations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484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welcome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huān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yíng欢迎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/>
        </p:nvGraphicFramePr>
        <p:xfrm>
          <a:off x="1706217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heard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shuō听说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/>
        </p:nvGraphicFramePr>
        <p:xfrm>
          <a:off x="3200991" y="118366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think/want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Xiǎng想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/>
        </p:nvGraphicFramePr>
        <p:xfrm>
          <a:off x="4624689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Last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nián去年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/>
        </p:nvGraphicFramePr>
        <p:xfrm>
          <a:off x="6151284" y="1172512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rán虽然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/>
        </p:nvGraphicFramePr>
        <p:xfrm>
          <a:off x="9172653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Talk about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tan谈谈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/>
        </p:nvGraphicFramePr>
        <p:xfrm>
          <a:off x="411208" y="2314318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busy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hěn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máng很忙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/>
        </p:nvGraphicFramePr>
        <p:xfrm>
          <a:off x="393852" y="3063649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nervous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jǐn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zhāng紧张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/>
        </p:nvGraphicFramePr>
        <p:xfrm>
          <a:off x="410969" y="3835869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passionate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rè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qíng热情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0FAB4E8-D6F6-D044-B104-71EA3944D7A5}"/>
              </a:ext>
            </a:extLst>
          </p:cNvPr>
          <p:cNvGraphicFramePr>
            <a:graphicFrameLocks/>
          </p:cNvGraphicFramePr>
          <p:nvPr/>
        </p:nvGraphicFramePr>
        <p:xfrm>
          <a:off x="377803" y="4594106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friendly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yǒu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hǎo友好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/>
        </p:nvGraphicFramePr>
        <p:xfrm>
          <a:off x="10677386" y="1166279"/>
          <a:ext cx="1476632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just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Gāng刚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/>
        </p:nvGraphicFramePr>
        <p:xfrm>
          <a:off x="7677879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shì但是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/>
        </p:nvGraphicFramePr>
        <p:xfrm>
          <a:off x="2462675" y="5685488"/>
          <a:ext cx="1075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Xi’an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Xī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ān西安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/>
        </p:nvGraphicFramePr>
        <p:xfrm>
          <a:off x="3568187" y="5704458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Beijing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jīng北京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2F11ED6-4AA4-DB4D-A910-6F653877E586}"/>
              </a:ext>
            </a:extLst>
          </p:cNvPr>
          <p:cNvGraphicFramePr>
            <a:graphicFrameLocks/>
          </p:cNvGraphicFramePr>
          <p:nvPr/>
        </p:nvGraphicFramePr>
        <p:xfrm>
          <a:off x="10040840" y="5714284"/>
          <a:ext cx="2113178" cy="76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17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9973">
                <a:tc>
                  <a:txBody>
                    <a:bodyPr/>
                    <a:lstStyle/>
                    <a:p>
                      <a:r>
                        <a:rPr lang="en-US" dirty="0"/>
                        <a:t>Terracotta worriers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26518">
                <a:tc>
                  <a:txBody>
                    <a:bodyPr/>
                    <a:lstStyle/>
                    <a:p>
                      <a:r>
                        <a:rPr lang="en-US" dirty="0" err="1"/>
                        <a:t>Bīng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mǎ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yǒng兵马俑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8F80F4A7-975E-C34E-A85D-372381B1E3BA}"/>
              </a:ext>
            </a:extLst>
          </p:cNvPr>
          <p:cNvGraphicFramePr>
            <a:graphicFrameLocks/>
          </p:cNvGraphicFramePr>
          <p:nvPr/>
        </p:nvGraphicFramePr>
        <p:xfrm>
          <a:off x="6663087" y="5714285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 wall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chéng长城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14D7136-BB0A-3746-A403-41AF34FE5D3E}"/>
              </a:ext>
            </a:extLst>
          </p:cNvPr>
          <p:cNvGraphicFramePr>
            <a:graphicFrameLocks/>
          </p:cNvGraphicFramePr>
          <p:nvPr/>
        </p:nvGraphicFramePr>
        <p:xfrm>
          <a:off x="8512584" y="570417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Forbidden city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Gù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gōng故宫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/>
        </p:nvGraphicFramePr>
        <p:xfrm>
          <a:off x="4865214" y="5704458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palace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yuán颐和园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F336708-FC41-E44F-B66D-65B41CCED04C}"/>
              </a:ext>
            </a:extLst>
          </p:cNvPr>
          <p:cNvGraphicFramePr>
            <a:graphicFrameLocks/>
          </p:cNvGraphicFramePr>
          <p:nvPr/>
        </p:nvGraphicFramePr>
        <p:xfrm>
          <a:off x="393852" y="6106752"/>
          <a:ext cx="18952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spectacular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zhuàng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guān壮观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37483"/>
              </p:ext>
            </p:extLst>
          </p:nvPr>
        </p:nvGraphicFramePr>
        <p:xfrm>
          <a:off x="9620797" y="2039023"/>
          <a:ext cx="72970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70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go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qù去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7519509A-7C35-F847-A75F-97E3316B3CD2}"/>
              </a:ext>
            </a:extLst>
          </p:cNvPr>
          <p:cNvGraphicFramePr>
            <a:graphicFrameLocks/>
          </p:cNvGraphicFramePr>
          <p:nvPr/>
        </p:nvGraphicFramePr>
        <p:xfrm>
          <a:off x="370275" y="5357420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Happy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dirty="0" err="1"/>
                        <a:t>gāo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xìng高兴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489D85B-7691-8B41-A369-490C5BCF8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05760"/>
              </p:ext>
            </p:extLst>
          </p:nvPr>
        </p:nvGraphicFramePr>
        <p:xfrm>
          <a:off x="9620797" y="2878156"/>
          <a:ext cx="118690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90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to travel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lǚ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yóu旅游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EF7897CC-58C3-364B-A4C9-F90469D84848}"/>
              </a:ext>
            </a:extLst>
          </p:cNvPr>
          <p:cNvGraphicFramePr>
            <a:graphicFrameLocks/>
          </p:cNvGraphicFramePr>
          <p:nvPr/>
        </p:nvGraphicFramePr>
        <p:xfrm>
          <a:off x="7688509" y="204781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xiàn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zài现在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B779DBF5-B1B7-944D-9471-C5601E815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368890"/>
              </p:ext>
            </p:extLst>
          </p:nvPr>
        </p:nvGraphicFramePr>
        <p:xfrm>
          <a:off x="7672460" y="288092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n-US" dirty="0"/>
                        <a:t>Inside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nèi国内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E7F039D3-45C8-CA4F-BA00-81C4EDF92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074282"/>
              </p:ext>
            </p:extLst>
          </p:nvPr>
        </p:nvGraphicFramePr>
        <p:xfrm>
          <a:off x="7672460" y="3709360"/>
          <a:ext cx="179787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Outside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wài国外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82C0F348-51E0-B74E-9936-22190258B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237834"/>
              </p:ext>
            </p:extLst>
          </p:nvPr>
        </p:nvGraphicFramePr>
        <p:xfrm>
          <a:off x="9371733" y="472367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tourist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yóu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kè游客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B476698F-B780-B049-965E-A0D861357F79}"/>
              </a:ext>
            </a:extLst>
          </p:cNvPr>
          <p:cNvGraphicFramePr>
            <a:graphicFrameLocks/>
          </p:cNvGraphicFramePr>
          <p:nvPr/>
        </p:nvGraphicFramePr>
        <p:xfrm>
          <a:off x="9620797" y="371933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sightseeing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yóu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lǎn游览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10242" name="Picture 2" descr="What To Do If Death Occurs Out Of The Country | Everplans">
            <a:extLst>
              <a:ext uri="{FF2B5EF4-FFF2-40B4-BE49-F238E27FC236}">
                <a16:creationId xmlns:a16="http://schemas.microsoft.com/office/drawing/2014/main" id="{9D4BBE49-2449-8B4B-8205-4B99EC5C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51" y="2047813"/>
            <a:ext cx="5329587" cy="35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A0D8F511-7508-EC4D-8581-912A43D40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333570"/>
              </p:ext>
            </p:extLst>
          </p:nvPr>
        </p:nvGraphicFramePr>
        <p:xfrm>
          <a:off x="10838903" y="2895574"/>
          <a:ext cx="145033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33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visit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cān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guān参观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22365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301D1B"/>
      </a:dk2>
      <a:lt2>
        <a:srgbClr val="F0F1F3"/>
      </a:lt2>
      <a:accent1>
        <a:srgbClr val="C39D4D"/>
      </a:accent1>
      <a:accent2>
        <a:srgbClr val="B1593B"/>
      </a:accent2>
      <a:accent3>
        <a:srgbClr val="C34D5F"/>
      </a:accent3>
      <a:accent4>
        <a:srgbClr val="B13B7F"/>
      </a:accent4>
      <a:accent5>
        <a:srgbClr val="C34DC2"/>
      </a:accent5>
      <a:accent6>
        <a:srgbClr val="813BB1"/>
      </a:accent6>
      <a:hlink>
        <a:srgbClr val="426B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2333</Words>
  <Application>Microsoft Office PowerPoint</Application>
  <PresentationFormat>Widescreen</PresentationFormat>
  <Paragraphs>449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-apple-system</vt:lpstr>
      <vt:lpstr>Arial</vt:lpstr>
      <vt:lpstr>Univers Condensed Light</vt:lpstr>
      <vt:lpstr>Walbaum Display Light</vt:lpstr>
      <vt:lpstr>AngleLinesVTI</vt:lpstr>
      <vt:lpstr>Travelling</vt:lpstr>
      <vt:lpstr>Basic info about few travel destinations </vt:lpstr>
      <vt:lpstr>Basic info about few travel destinations </vt:lpstr>
      <vt:lpstr>Basic info about few travel destinations </vt:lpstr>
      <vt:lpstr>Basic info about few travel destinations </vt:lpstr>
      <vt:lpstr>Basic info about few travel destinations </vt:lpstr>
      <vt:lpstr>Basic info about few travel destinations </vt:lpstr>
      <vt:lpstr>Basic info about few travel destinations </vt:lpstr>
      <vt:lpstr>Basic info about few travel destinations </vt:lpstr>
      <vt:lpstr>Basic info about few travel destinations </vt:lpstr>
      <vt:lpstr>Using all vocab to make a blog</vt:lpstr>
      <vt:lpstr>Travelling Information</vt:lpstr>
      <vt:lpstr>Travelling Information Transcript</vt:lpstr>
      <vt:lpstr>Travelling Information</vt:lpstr>
      <vt:lpstr>Travelling Information Transcript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</dc:title>
  <dc:creator>Yongmei Zhang</dc:creator>
  <cp:lastModifiedBy>Lyn ZHANG</cp:lastModifiedBy>
  <cp:revision>30</cp:revision>
  <dcterms:created xsi:type="dcterms:W3CDTF">2021-01-28T00:12:51Z</dcterms:created>
  <dcterms:modified xsi:type="dcterms:W3CDTF">2022-03-10T21:27:00Z</dcterms:modified>
</cp:coreProperties>
</file>