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3.gif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3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34.png"/><Relationship Id="rId4" Type="http://schemas.openxmlformats.org/officeDocument/2006/relationships/image" Target="../media/image3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1.gi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981" y="2362200"/>
            <a:ext cx="82509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Exponential Equations</a:t>
            </a:r>
            <a:endParaRPr lang="en-US" sz="8000" b="1" cap="none" spc="0" dirty="0">
              <a:ln w="2857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1026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9128"/>
            <a:ext cx="2350070" cy="296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905000" cy="221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th.pppst.com/exponen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3400425" cy="170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.tvtropes.org/pmwiki/pub/images/supermath_465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33337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8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Summary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We recapped solving different types of equation, as well as index laws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We have seen how to solve some exponential equations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The main focus is to rewrite each side if needed, so that they both have the same base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Starter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Comic Sans MS" panose="030F0702030302020204" pitchFamily="66" charset="0"/>
              </a:rPr>
              <a:t>Find the value of:</a:t>
            </a:r>
          </a:p>
          <a:p>
            <a:pPr marL="457200" indent="-457200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2)  Solve these equations: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http://math.pppst.com/exponent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028825" cy="101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2057400"/>
                <a:ext cx="876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057400"/>
                <a:ext cx="87633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8400" y="2057400"/>
                <a:ext cx="876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8763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1905000"/>
                <a:ext cx="861966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 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861966" cy="4932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1200" y="1905000"/>
                <a:ext cx="1011046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905000"/>
                <a:ext cx="1011046" cy="4946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7600" y="1905000"/>
                <a:ext cx="1011046" cy="493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1905000"/>
                <a:ext cx="1011046" cy="49385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0" y="2438400"/>
                <a:ext cx="60305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438400"/>
                <a:ext cx="603050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800" y="2438400"/>
                <a:ext cx="73129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438400"/>
                <a:ext cx="731290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3400" y="2590800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60305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2200" y="2438400"/>
                <a:ext cx="6030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438400"/>
                <a:ext cx="60305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72400" y="2438400"/>
                <a:ext cx="6030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38400"/>
                <a:ext cx="603050" cy="6109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4800" y="3505200"/>
                <a:ext cx="14494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 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+5=9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05200"/>
                <a:ext cx="1449435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24200" y="3505200"/>
                <a:ext cx="1919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 2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+1=6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505200"/>
                <a:ext cx="1919821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24600" y="3505200"/>
                <a:ext cx="15332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+5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505200"/>
                <a:ext cx="1533240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" y="5105400"/>
                <a:ext cx="19161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  <m:r>
                        <a:rPr lang="en-US" sz="16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05400"/>
                <a:ext cx="1916166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14400" y="3886200"/>
                <a:ext cx="841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86200"/>
                <a:ext cx="841897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4400" y="4267200"/>
                <a:ext cx="914400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67200"/>
                <a:ext cx="914400" cy="55406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886200"/>
                <a:ext cx="12769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1=4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86200"/>
                <a:ext cx="1276978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0" y="4267200"/>
                <a:ext cx="9180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8=4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267200"/>
                <a:ext cx="918097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0" y="4648200"/>
                <a:ext cx="8042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2=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648200"/>
                <a:ext cx="804284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1524000" y="3657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752600" y="3657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5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1524000" y="4114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52600" y="41148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 3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4876800" y="3657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876800" y="4038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4495800" y="4419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105400" y="3657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2x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4114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 7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4400" y="449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77000" y="3962400"/>
                <a:ext cx="1372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+5)=0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962400"/>
                <a:ext cx="1372107" cy="338554"/>
              </a:xfrm>
              <a:prstGeom prst="rect">
                <a:avLst/>
              </a:prstGeom>
              <a:blipFill rotWithShape="1">
                <a:blip r:embed="rId2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53200" y="4419600"/>
                <a:ext cx="11429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 </m:t>
                      </m:r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19600"/>
                <a:ext cx="1142942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696200" y="36576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7696200" y="4114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001000" y="37338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4114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Either ‘part’ could be 0…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55626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+3)(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+1)=0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62600"/>
                <a:ext cx="1900905" cy="338554"/>
              </a:xfrm>
              <a:prstGeom prst="rect">
                <a:avLst/>
              </a:prstGeom>
              <a:blipFill rotWithShape="1">
                <a:blip r:embed="rId2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33400" y="6019800"/>
                <a:ext cx="1541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=−3 </m:t>
                      </m:r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−1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19800"/>
                <a:ext cx="1541897" cy="33855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1981200" y="5257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1981200" y="57150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286000" y="5334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6388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Either bracket could be 0…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0400" y="510540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3) Simplify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81800" y="5486400"/>
                <a:ext cx="1061252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486400"/>
                <a:ext cx="1061252" cy="372410"/>
              </a:xfrm>
              <a:prstGeom prst="rect">
                <a:avLst/>
              </a:prstGeom>
              <a:blipFill rotWithShape="1">
                <a:blip r:embed="rId2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200400" y="5486400"/>
                <a:ext cx="1269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1269065" cy="369332"/>
              </a:xfrm>
              <a:prstGeom prst="rect">
                <a:avLst/>
              </a:prstGeom>
              <a:blipFill rotWithShape="1">
                <a:blip r:embed="rId2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5486400"/>
                <a:ext cx="1246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÷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86400"/>
                <a:ext cx="1246110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581400" y="5943600"/>
                <a:ext cx="716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43600"/>
                <a:ext cx="716029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34000" y="5943600"/>
                <a:ext cx="5888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943600"/>
                <a:ext cx="588879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010400" y="5943600"/>
                <a:ext cx="811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943600"/>
                <a:ext cx="811056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0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Exponential Equations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You have seen how to solve lots of different types of equation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Today we will be looking at solving equations where the unknown is part of a power (</a:t>
            </a:r>
            <a:r>
              <a:rPr lang="en-US" dirty="0">
                <a:latin typeface="Comic Sans MS" panose="030F0702030302020204" pitchFamily="66" charset="0"/>
              </a:rPr>
              <a:t>I</a:t>
            </a:r>
            <a:r>
              <a:rPr lang="en-US" dirty="0" smtClean="0">
                <a:latin typeface="Comic Sans MS" panose="030F0702030302020204" pitchFamily="66" charset="0"/>
              </a:rPr>
              <a:t>ndex/Indices)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Equations like this can be completely solved using methods taught at A-level, but for now we can use different ways to solve some of them!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0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2133600"/>
                <a:ext cx="1316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33600"/>
                <a:ext cx="131689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0" y="2971800"/>
                <a:ext cx="14840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148406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3886200"/>
                <a:ext cx="1134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113409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4953000" y="2438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4953000" y="33528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2667000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8 as a power of 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3505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Now, we can see that the powers must be equal!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47244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Solving these types of problem will involve changing one (or both) sides of the equation, so they are written with the same ‘base’ (in this case, the base is 2)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Then you compare the powers and create an equation out of them!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2133600"/>
                <a:ext cx="165968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33600"/>
                <a:ext cx="1659685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0" y="3200400"/>
                <a:ext cx="18188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181883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3962400"/>
                <a:ext cx="16005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60056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</a:t>
            </a:r>
            <a:r>
              <a:rPr lang="en-US" sz="14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as a power of 5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91000" y="4800600"/>
                <a:ext cx="14017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40179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3200400"/>
            <a:ext cx="381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3200400"/>
            <a:ext cx="381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73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2286000"/>
                <a:ext cx="20027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286000"/>
                <a:ext cx="200272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5200" y="320040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00400"/>
                <a:ext cx="1981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2800" y="3962400"/>
                <a:ext cx="1958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962400"/>
                <a:ext cx="195887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16 as a power of 4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4800600"/>
                <a:ext cx="13328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33286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32004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3200400"/>
            <a:ext cx="228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000" y="5486400"/>
                <a:ext cx="113409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1134093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2578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91200" y="5410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2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  <p:bldP spid="18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9000" y="2286000"/>
                <a:ext cx="18587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36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286000"/>
                <a:ext cx="185871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29000" y="3048000"/>
                <a:ext cx="2286000" cy="71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36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36</m:t>
                          </m:r>
                        </m:e>
                        <m:sup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048000"/>
                <a:ext cx="2286000" cy="7163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5200" y="3810000"/>
                <a:ext cx="18288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+2=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810000"/>
                <a:ext cx="1828800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6 as a power of 36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4724400"/>
                <a:ext cx="15240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524000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3276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048000"/>
            <a:ext cx="2286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114800" y="5791200"/>
                <a:ext cx="1676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91200"/>
                <a:ext cx="1676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5626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5410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 you could use decimals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7957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3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1676400"/>
                <a:ext cx="17491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=27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676400"/>
                <a:ext cx="174919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4953000" y="18288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both sides as powers of 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24200" y="2514600"/>
                <a:ext cx="21199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14600"/>
                <a:ext cx="211993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9530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05200" y="3276600"/>
                <a:ext cx="17218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76600"/>
                <a:ext cx="172188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52800" y="4038600"/>
                <a:ext cx="1752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+2=3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038600"/>
                <a:ext cx="1752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49530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48768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12192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5486400"/>
                <a:ext cx="1219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2192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49530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9530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562600" y="2819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the powers on the left side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3733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Now equate the powers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26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5410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3276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953000" y="3276600"/>
            <a:ext cx="152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7957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8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429000"/>
            <a:ext cx="85344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35" y="1066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1)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52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2)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810000"/>
                <a:ext cx="1565237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565237" cy="4071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04800" y="1143000"/>
            <a:ext cx="8534400" cy="2133600"/>
            <a:chOff x="304800" y="1143000"/>
            <a:chExt cx="8534400" cy="2133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24"/>
            <a:stretch/>
          </p:blipFill>
          <p:spPr bwMode="auto">
            <a:xfrm>
              <a:off x="304800" y="1143000"/>
              <a:ext cx="8534400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038600" y="2286000"/>
              <a:ext cx="48006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4343400"/>
                <a:ext cx="1735924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343400"/>
                <a:ext cx="1735924" cy="4071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4876800"/>
                <a:ext cx="1534779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534779" cy="4071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54864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6400"/>
                <a:ext cx="16002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38100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810000"/>
                <a:ext cx="16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43434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+12=0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2057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48768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2057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8200" y="54102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=6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410200"/>
                <a:ext cx="12954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1828800" y="4038600"/>
            <a:ext cx="4572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4038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16 as a power of 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1752600" y="45720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1752600" y="51816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6629400" y="39624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6019800" y="44958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5943600" y="51054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33600" y="4572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Multiply the powers on the right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181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Equate the powers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Subtract 8x, Add 12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5181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1295400"/>
                <a:ext cx="1217577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295400"/>
                <a:ext cx="1217577" cy="4397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971800" y="1905000"/>
                <a:ext cx="1021497" cy="49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905000"/>
                <a:ext cx="1021497" cy="4977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48000" y="2514600"/>
                <a:ext cx="91440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14600"/>
                <a:ext cx="914400" cy="61651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419600" y="16764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Write the right side as a power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3962400" y="1524000"/>
            <a:ext cx="457200" cy="6858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3962400" y="2209800"/>
            <a:ext cx="457200" cy="6858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419600" y="24384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Equate the powers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" y="6096000"/>
            <a:ext cx="19050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is a quadratic equation…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3429000"/>
            <a:ext cx="1999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Find the value of x if: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pic>
        <p:nvPicPr>
          <p:cNvPr id="39" name="Picture 6" descr="http://math.pppst.com/exponents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876425" cy="93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Plenary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00400" y="2057400"/>
            <a:ext cx="1524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33800" y="1905000"/>
            <a:ext cx="1524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10" grpId="0"/>
      <p:bldP spid="31" grpId="0"/>
      <p:bldP spid="32" grpId="0"/>
      <p:bldP spid="33" grpId="0"/>
      <p:bldP spid="34" grpId="0" animBg="1"/>
      <p:bldP spid="35" grpId="0" animBg="1"/>
      <p:bldP spid="36" grpId="0"/>
      <p:bldP spid="37" grpId="0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860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Starter</vt:lpstr>
      <vt:lpstr>Exponential Equations</vt:lpstr>
      <vt:lpstr>Exponential Equations</vt:lpstr>
      <vt:lpstr>Exponential Equations</vt:lpstr>
      <vt:lpstr>Exponential Equations</vt:lpstr>
      <vt:lpstr>Exponential Equations</vt:lpstr>
      <vt:lpstr>Exponential Equations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soe</cp:lastModifiedBy>
  <cp:revision>21</cp:revision>
  <dcterms:created xsi:type="dcterms:W3CDTF">2006-08-16T00:00:00Z</dcterms:created>
  <dcterms:modified xsi:type="dcterms:W3CDTF">2014-09-05T02:56:17Z</dcterms:modified>
</cp:coreProperties>
</file>