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65" r:id="rId3"/>
    <p:sldId id="266" r:id="rId4"/>
    <p:sldId id="258" r:id="rId5"/>
    <p:sldId id="271" r:id="rId6"/>
    <p:sldId id="261" r:id="rId7"/>
    <p:sldId id="272" r:id="rId8"/>
    <p:sldId id="259" r:id="rId9"/>
    <p:sldId id="273" r:id="rId10"/>
    <p:sldId id="262" r:id="rId11"/>
    <p:sldId id="274" r:id="rId12"/>
    <p:sldId id="260" r:id="rId13"/>
    <p:sldId id="275" r:id="rId14"/>
    <p:sldId id="263" r:id="rId15"/>
    <p:sldId id="267" r:id="rId16"/>
    <p:sldId id="268" r:id="rId17"/>
    <p:sldId id="269" r:id="rId18"/>
    <p:sldId id="270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 snapToObjects="1">
      <p:cViewPr varScale="1">
        <p:scale>
          <a:sx n="49" d="100"/>
          <a:sy n="49" d="100"/>
        </p:scale>
        <p:origin x="9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5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7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8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9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8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3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3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4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8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1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5" r:id="rId5"/>
    <p:sldLayoutId id="2147483676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C8D2A-08B6-6843-98D4-E0476A483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US" dirty="0" err="1"/>
              <a:t>问卦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EF515-26C5-A64B-B734-71A760FD1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r>
              <a:rPr lang="en-US" dirty="0"/>
              <a:t>fortunetelling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4F0F9-95C7-481A-A7C9-683810337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1" r="2414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184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62DC-B93A-C347-A51A-4D7579E7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想吃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0712-6736-F44B-A787-858312C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1961"/>
            <a:ext cx="2255196" cy="771890"/>
          </a:xfrm>
        </p:spPr>
        <p:txBody>
          <a:bodyPr/>
          <a:lstStyle/>
          <a:p>
            <a:r>
              <a:rPr lang="en-AU" dirty="0"/>
              <a:t>D. </a:t>
            </a:r>
            <a:r>
              <a:rPr lang="zh-TW" altLang="en-US" dirty="0"/>
              <a:t>粽子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CED3E-4600-4C31-A5C7-6BCDE0895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8" y="1354871"/>
            <a:ext cx="11873685" cy="42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62DC-B93A-C347-A51A-4D7579E7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想吃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0712-6736-F44B-A787-858312C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/>
          <a:lstStyle/>
          <a:p>
            <a:r>
              <a:rPr lang="en-AU" dirty="0"/>
              <a:t>D. </a:t>
            </a:r>
            <a:r>
              <a:rPr lang="zh-TW" altLang="en-US" dirty="0"/>
              <a:t>粽子</a:t>
            </a:r>
            <a:endParaRPr lang="en-AU" dirty="0"/>
          </a:p>
          <a:p>
            <a:r>
              <a:rPr lang="zh-TW" altLang="en-US" dirty="0"/>
              <a:t>你的直爽</a:t>
            </a:r>
            <a:r>
              <a:rPr lang="zh-CN" altLang="en-US" dirty="0"/>
              <a:t>（</a:t>
            </a:r>
            <a:r>
              <a:rPr lang="en-US" altLang="zh-TW" dirty="0"/>
              <a:t>frank</a:t>
            </a:r>
            <a:r>
              <a:rPr lang="zh-CN" altLang="en-US" dirty="0"/>
              <a:t>）</a:t>
            </a:r>
            <a:r>
              <a:rPr lang="zh-TW" altLang="en-US" dirty="0"/>
              <a:t>，是他最喜欢你的地方，你是敢</a:t>
            </a:r>
            <a:r>
              <a:rPr lang="zh-CN" altLang="en-US" dirty="0"/>
              <a:t>（</a:t>
            </a:r>
            <a:r>
              <a:rPr lang="en-US" altLang="zh-TW" dirty="0"/>
              <a:t>dare</a:t>
            </a:r>
            <a:r>
              <a:rPr lang="zh-CN" altLang="en-US" dirty="0"/>
              <a:t>）</a:t>
            </a:r>
            <a:r>
              <a:rPr lang="zh-TW" altLang="en-US" dirty="0"/>
              <a:t>爱敢</a:t>
            </a:r>
            <a:r>
              <a:rPr lang="zh-CN" altLang="en-US" dirty="0"/>
              <a:t>（</a:t>
            </a:r>
            <a:r>
              <a:rPr lang="en-US" altLang="zh-TW" dirty="0"/>
              <a:t>dare</a:t>
            </a:r>
            <a:r>
              <a:rPr lang="zh-CN" altLang="en-US" dirty="0"/>
              <a:t>）</a:t>
            </a:r>
            <a:r>
              <a:rPr lang="zh-TW" altLang="en-US" dirty="0"/>
              <a:t>恨</a:t>
            </a:r>
            <a:r>
              <a:rPr lang="zh-CN" altLang="en-US" dirty="0"/>
              <a:t>（</a:t>
            </a:r>
            <a:r>
              <a:rPr lang="en-US" altLang="zh-TW" dirty="0"/>
              <a:t>hate</a:t>
            </a:r>
            <a:r>
              <a:rPr lang="zh-CN" altLang="en-US" dirty="0"/>
              <a:t>）</a:t>
            </a:r>
            <a:r>
              <a:rPr lang="zh-TW" altLang="en-US" dirty="0"/>
              <a:t>的人，爱会一直爱，恨也会</a:t>
            </a:r>
            <a:r>
              <a:rPr lang="zh-TW" altLang="en-AU" dirty="0"/>
              <a:t>一直恨</a:t>
            </a:r>
            <a:r>
              <a:rPr lang="zh-TW" altLang="en-US" dirty="0"/>
              <a:t>，但你的恨很直接</a:t>
            </a:r>
            <a:r>
              <a:rPr lang="zh-CN" altLang="en-US" dirty="0"/>
              <a:t>（</a:t>
            </a:r>
            <a:r>
              <a:rPr lang="en-US" altLang="zh-TW" dirty="0"/>
              <a:t>direct</a:t>
            </a:r>
            <a:r>
              <a:rPr lang="zh-CN" altLang="en-US" dirty="0"/>
              <a:t>）</a:t>
            </a:r>
            <a:r>
              <a:rPr lang="zh-TW" altLang="en-US" dirty="0"/>
              <a:t>，你的恨会从你的口中大方</a:t>
            </a:r>
            <a:r>
              <a:rPr lang="zh-CN" altLang="en-US" dirty="0"/>
              <a:t>（</a:t>
            </a:r>
            <a:r>
              <a:rPr lang="en-US" altLang="zh-TW" dirty="0" err="1"/>
              <a:t>generou</a:t>
            </a:r>
            <a:r>
              <a:rPr lang="zh-CN" altLang="en-US" dirty="0"/>
              <a:t>）</a:t>
            </a:r>
            <a:r>
              <a:rPr lang="en-US" altLang="zh-TW" dirty="0"/>
              <a:t>s</a:t>
            </a:r>
            <a:r>
              <a:rPr lang="zh-TW" altLang="en-US" dirty="0"/>
              <a:t>的说出来，在爱情中，你也是拿得起、放得下的人，这是很让人喜欢的！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6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62DC-B93A-C347-A51A-4D7579E7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想吃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0712-6736-F44B-A787-858312C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99029"/>
            <a:ext cx="2333017" cy="849711"/>
          </a:xfrm>
        </p:spPr>
        <p:txBody>
          <a:bodyPr/>
          <a:lstStyle/>
          <a:p>
            <a:r>
              <a:rPr lang="en-AU" dirty="0"/>
              <a:t>E. </a:t>
            </a:r>
            <a:r>
              <a:rPr lang="zh-TW" altLang="en-US" dirty="0"/>
              <a:t>春卷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A10CA-D7D5-49C7-A70A-021C28B08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6" y="1355063"/>
            <a:ext cx="11762747" cy="41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2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62DC-B93A-C347-A51A-4D7579E7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想吃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0712-6736-F44B-A787-858312C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/>
          <a:lstStyle/>
          <a:p>
            <a:r>
              <a:rPr lang="en-AU" dirty="0"/>
              <a:t>E. </a:t>
            </a:r>
            <a:r>
              <a:rPr lang="zh-TW" altLang="en-US" dirty="0"/>
              <a:t>春卷</a:t>
            </a:r>
            <a:endParaRPr lang="en-AU" dirty="0"/>
          </a:p>
          <a:p>
            <a:r>
              <a:rPr lang="zh-TW" altLang="en-US" dirty="0"/>
              <a:t>你的温和</a:t>
            </a:r>
            <a:r>
              <a:rPr lang="zh-CN" altLang="en-US" dirty="0"/>
              <a:t>（</a:t>
            </a:r>
            <a:r>
              <a:rPr lang="en-US" altLang="zh-TW" dirty="0"/>
              <a:t>warm</a:t>
            </a:r>
            <a:r>
              <a:rPr lang="zh-CN" altLang="en-US" dirty="0"/>
              <a:t>）</a:t>
            </a:r>
            <a:r>
              <a:rPr lang="zh-TW" altLang="en-US" dirty="0"/>
              <a:t>亲切</a:t>
            </a:r>
            <a:r>
              <a:rPr lang="zh-CN" altLang="en-US" dirty="0"/>
              <a:t>（</a:t>
            </a:r>
            <a:r>
              <a:rPr lang="en-US" altLang="zh-TW" dirty="0"/>
              <a:t>kind</a:t>
            </a:r>
            <a:r>
              <a:rPr lang="zh-CN" altLang="en-US" dirty="0"/>
              <a:t>）</a:t>
            </a:r>
            <a:r>
              <a:rPr lang="zh-TW" altLang="en-US" dirty="0"/>
              <a:t>，是他最喜欢你的地方！和你在一起，会让他很舒服，你对别人也会很关心</a:t>
            </a:r>
            <a:r>
              <a:rPr lang="zh-CN" altLang="en-US" dirty="0"/>
              <a:t>（</a:t>
            </a:r>
            <a:r>
              <a:rPr lang="en-US" altLang="zh-CN" dirty="0"/>
              <a:t>care</a:t>
            </a:r>
            <a:r>
              <a:rPr lang="zh-CN" altLang="en-US" dirty="0"/>
              <a:t>）</a:t>
            </a:r>
            <a:r>
              <a:rPr lang="zh-TW" altLang="en-US" dirty="0"/>
              <a:t>，而且对于另一半，也是很温柔</a:t>
            </a:r>
            <a:r>
              <a:rPr lang="zh-CN" altLang="en-US" dirty="0"/>
              <a:t>（</a:t>
            </a:r>
            <a:r>
              <a:rPr lang="en-US" altLang="zh-TW" dirty="0"/>
              <a:t>soft</a:t>
            </a:r>
            <a:r>
              <a:rPr lang="zh-CN" altLang="en-US" dirty="0"/>
              <a:t>）</a:t>
            </a:r>
            <a:r>
              <a:rPr lang="zh-TW" altLang="en-US" dirty="0"/>
              <a:t>和气</a:t>
            </a:r>
            <a:r>
              <a:rPr lang="zh-CN" altLang="en-US" dirty="0"/>
              <a:t>（</a:t>
            </a:r>
            <a:r>
              <a:rPr lang="en-US" altLang="zh-TW" dirty="0"/>
              <a:t>friendly</a:t>
            </a:r>
            <a:r>
              <a:rPr lang="zh-CN" altLang="en-US" dirty="0"/>
              <a:t>）</a:t>
            </a:r>
            <a:r>
              <a:rPr lang="zh-TW" altLang="en-US" dirty="0"/>
              <a:t>，虽然有时候会小生气，但你都是很妥当</a:t>
            </a:r>
            <a:r>
              <a:rPr lang="zh-CN" altLang="en-US" dirty="0"/>
              <a:t>（</a:t>
            </a:r>
            <a:r>
              <a:rPr lang="en-US" altLang="zh-CN" dirty="0"/>
              <a:t>appropriate</a:t>
            </a:r>
            <a:r>
              <a:rPr lang="zh-CN" altLang="en-US" dirty="0"/>
              <a:t>）</a:t>
            </a:r>
            <a:r>
              <a:rPr lang="zh-TW" altLang="en-US" dirty="0"/>
              <a:t>的，会让他觉得很浪漫。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7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937B-64A7-134C-ADCC-343B5679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6" y="807497"/>
            <a:ext cx="11003604" cy="1164641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“</a:t>
            </a:r>
            <a:r>
              <a:rPr lang="zh-TW" altLang="en-US" dirty="0"/>
              <a:t>他 </a:t>
            </a:r>
            <a:r>
              <a:rPr lang="en-US" altLang="zh-TW" dirty="0"/>
              <a:t>/</a:t>
            </a:r>
            <a:r>
              <a:rPr lang="zh-TW" altLang="en-US" dirty="0"/>
              <a:t>她</a:t>
            </a:r>
            <a:r>
              <a:rPr lang="zh-CN" altLang="en-US" dirty="0"/>
              <a:t>没有</a:t>
            </a:r>
            <a:r>
              <a:rPr lang="zh-TW" altLang="en-US" dirty="0"/>
              <a:t>说爱我？”你</a:t>
            </a:r>
            <a:r>
              <a:rPr lang="zh-CN" altLang="en-US" dirty="0"/>
              <a:t>和他</a:t>
            </a:r>
            <a:r>
              <a:rPr lang="en-US" altLang="zh-TW" dirty="0"/>
              <a:t>/</a:t>
            </a:r>
            <a:r>
              <a:rPr lang="zh-CN" altLang="en-US" dirty="0"/>
              <a:t>她</a:t>
            </a:r>
            <a:r>
              <a:rPr lang="zh-TW" altLang="en-US" dirty="0"/>
              <a:t>最大的问题是什么？</a:t>
            </a:r>
            <a:br>
              <a:rPr lang="zh-TW" altLang="en-US" dirty="0"/>
            </a:br>
            <a:br>
              <a:rPr lang="zh-TW" altLang="en-US" dirty="0"/>
            </a:br>
            <a:endParaRPr lang="en-US" dirty="0"/>
          </a:p>
        </p:txBody>
      </p:sp>
      <p:pic>
        <p:nvPicPr>
          <p:cNvPr id="4" name="Content Placeholder 3" descr="A picture containing text, different, several&#10;&#10;Description automatically generated">
            <a:extLst>
              <a:ext uri="{FF2B5EF4-FFF2-40B4-BE49-F238E27FC236}">
                <a16:creationId xmlns:a16="http://schemas.microsoft.com/office/drawing/2014/main" id="{33B79545-6B59-4E43-A39E-BA9FEFC1434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028" y="2362304"/>
            <a:ext cx="8525943" cy="4159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4A2C0A-0F73-3741-80CE-D79C67C98E46}"/>
              </a:ext>
            </a:extLst>
          </p:cNvPr>
          <p:cNvSpPr/>
          <p:nvPr/>
        </p:nvSpPr>
        <p:spPr>
          <a:xfrm>
            <a:off x="978378" y="1787472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一边想这个</a:t>
            </a:r>
            <a:r>
              <a:rPr lang="zh-TW" alt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问题，</a:t>
            </a:r>
            <a:r>
              <a:rPr lang="zh-CN" alt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一边选</a:t>
            </a:r>
            <a:r>
              <a:rPr lang="zh-TW" alt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一张画：</a:t>
            </a:r>
            <a:endParaRPr lang="en-AU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99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34650D-3CD7-4669-9673-A783EE51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2" y="5856051"/>
            <a:ext cx="10515600" cy="969957"/>
          </a:xfrm>
        </p:spPr>
        <p:txBody>
          <a:bodyPr/>
          <a:lstStyle/>
          <a:p>
            <a:r>
              <a:rPr lang="en-US" dirty="0" err="1"/>
              <a:t>看看你选</a:t>
            </a:r>
            <a:r>
              <a:rPr lang="zh-CN" altLang="en-US" dirty="0"/>
              <a:t>了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13D56E-01BA-4230-B3F5-7CA4046D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53" y="0"/>
            <a:ext cx="11726294" cy="58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16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34650D-3CD7-4669-9673-A783EE51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2" y="5856051"/>
            <a:ext cx="10515600" cy="969957"/>
          </a:xfrm>
        </p:spPr>
        <p:txBody>
          <a:bodyPr/>
          <a:lstStyle/>
          <a:p>
            <a:r>
              <a:rPr lang="en-US" dirty="0" err="1"/>
              <a:t>看看你选</a:t>
            </a:r>
            <a:r>
              <a:rPr lang="zh-CN" altLang="en-US" dirty="0"/>
              <a:t>了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E6973-2904-498A-9E4E-1825F4D7A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375"/>
            <a:ext cx="12119328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3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34650D-3CD7-4669-9673-A783EE51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2" y="5856051"/>
            <a:ext cx="10515600" cy="969957"/>
          </a:xfrm>
        </p:spPr>
        <p:txBody>
          <a:bodyPr/>
          <a:lstStyle/>
          <a:p>
            <a:r>
              <a:rPr lang="en-US" dirty="0" err="1"/>
              <a:t>看看你选</a:t>
            </a:r>
            <a:r>
              <a:rPr lang="zh-CN" altLang="en-US" dirty="0"/>
              <a:t>了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4BD95-09E2-4507-BFCB-C8D23F2CF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3" y="323822"/>
            <a:ext cx="12110367" cy="489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34650D-3CD7-4669-9673-A783EE51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2" y="5856051"/>
            <a:ext cx="10515600" cy="969957"/>
          </a:xfrm>
        </p:spPr>
        <p:txBody>
          <a:bodyPr/>
          <a:lstStyle/>
          <a:p>
            <a:r>
              <a:rPr lang="en-US" dirty="0" err="1"/>
              <a:t>看看你选</a:t>
            </a:r>
            <a:r>
              <a:rPr lang="zh-CN" altLang="en-US" dirty="0"/>
              <a:t>了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69DB2-FF41-46D9-B205-6B1546DD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" y="0"/>
            <a:ext cx="12089099" cy="56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9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C1385-DE0F-B442-8EB9-7515EF036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1" y="1445741"/>
            <a:ext cx="11294075" cy="5047134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1. </a:t>
            </a:r>
            <a:r>
              <a:rPr lang="zh-TW" altLang="en-US" dirty="0"/>
              <a:t>宝刀：</a:t>
            </a:r>
            <a:endParaRPr lang="en-AU" dirty="0"/>
          </a:p>
          <a:p>
            <a:r>
              <a:rPr lang="zh-TW" altLang="en-US" dirty="0"/>
              <a:t>沟通障碍。 有可能是其中一方脾气不好、太固执太自我，有些事连协商的余地都没有。或者想认真讨论什么事情对方就是听不进去，讨论到一半就吵起来。两个人相处对于彼此的尊重和情绪管理是很重要的。</a:t>
            </a:r>
            <a:endParaRPr lang="en-AU" dirty="0"/>
          </a:p>
          <a:p>
            <a:r>
              <a:rPr lang="en-AU" dirty="0"/>
              <a:t>2. </a:t>
            </a:r>
            <a:r>
              <a:rPr lang="zh-TW" altLang="en-US" dirty="0"/>
              <a:t>金币：</a:t>
            </a:r>
            <a:endParaRPr lang="en-AU" dirty="0"/>
          </a:p>
          <a:p>
            <a:r>
              <a:rPr lang="zh-TW" altLang="en-US" dirty="0"/>
              <a:t>金钱或价值观不合。 遇到一些事情（消费方式，投资，家庭等重大议题），对方的想法、反应或处理的方式常常和自己不同。对于一些共同面对的议题，想要继续走下去的话还是先讨论好吧！</a:t>
            </a:r>
            <a:endParaRPr lang="en-AU" dirty="0"/>
          </a:p>
          <a:p>
            <a:r>
              <a:rPr lang="en-AU" dirty="0"/>
              <a:t>3. </a:t>
            </a:r>
            <a:r>
              <a:rPr lang="zh-TW" altLang="en-US" dirty="0"/>
              <a:t>隐者：</a:t>
            </a:r>
            <a:endParaRPr lang="en-AU" dirty="0"/>
          </a:p>
          <a:p>
            <a:r>
              <a:rPr lang="zh-TW" altLang="en-US" dirty="0"/>
              <a:t>距离或距离感，也有可能是生活模式的差异。 精神上的陪伴是你们目前最需要的。不要交了男女朋友心里却和单身一样空虚。可以和对方一起正视这个问题，并想办法解决。</a:t>
            </a:r>
            <a:endParaRPr lang="en-AU" dirty="0"/>
          </a:p>
          <a:p>
            <a:r>
              <a:rPr lang="en-AU" dirty="0"/>
              <a:t>4. </a:t>
            </a:r>
            <a:r>
              <a:rPr lang="zh-TW" altLang="en-US" dirty="0"/>
              <a:t>月亮：</a:t>
            </a:r>
            <a:endParaRPr lang="en-AU" dirty="0"/>
          </a:p>
          <a:p>
            <a:r>
              <a:rPr lang="zh-TW" altLang="en-US" dirty="0"/>
              <a:t>信任感不够。 有可能对彼此的了解还不够深，或是曾经有过伤害，也有可能只是疑心病太重，无论哪种情形，总之你们之间缺乏完整的信任建立。多沟通和表达关心，让彼此的连结更深，感情的基础才会稳定！</a:t>
            </a:r>
            <a:endParaRPr lang="en-AU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7E3EEC-CC00-6A45-BFB6-330BB994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看看你选</a:t>
            </a:r>
            <a:r>
              <a:rPr lang="zh-CN" altLang="en-US" dirty="0"/>
              <a:t>了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8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C8D2A-08B6-6843-98D4-E0476A483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US" dirty="0" err="1"/>
              <a:t>问卦</a:t>
            </a:r>
            <a:r>
              <a:rPr lang="en-US" altLang="ja-JP" dirty="0" err="1"/>
              <a:t>wèn</a:t>
            </a:r>
            <a:r>
              <a:rPr lang="en-US" altLang="ja-JP" dirty="0"/>
              <a:t> </a:t>
            </a:r>
            <a:r>
              <a:rPr lang="en-US" altLang="ja-JP" dirty="0" err="1"/>
              <a:t>guà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EF515-26C5-A64B-B734-71A760FD1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r>
              <a:rPr lang="en-US" dirty="0"/>
              <a:t>fortunetelling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4F0F9-95C7-481A-A7C9-683810337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1" r="2414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067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5803-DC6F-0846-91C6-A18F0BE2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你现在最想吃的节日食物</a:t>
            </a:r>
            <a:r>
              <a:rPr lang="en-US" altLang="ja-JP" dirty="0"/>
              <a:t>=</a:t>
            </a:r>
            <a:r>
              <a:rPr lang="zh-TW" altLang="en-US" dirty="0"/>
              <a:t>你“男朋友最喜欢你的”什么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1026" name="Picture 2" descr="讨论】你是否会因为节日气氛而吃一些特色食物？__战旗直播">
            <a:extLst>
              <a:ext uri="{FF2B5EF4-FFF2-40B4-BE49-F238E27FC236}">
                <a16:creationId xmlns:a16="http://schemas.microsoft.com/office/drawing/2014/main" id="{01A3B12E-588A-9F46-8D33-F1C91B4C9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3" y="3981094"/>
            <a:ext cx="2152183" cy="121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做年糕很简单，在家几步就能做出来，详细做法给你，学会再不买_红豆">
            <a:extLst>
              <a:ext uri="{FF2B5EF4-FFF2-40B4-BE49-F238E27FC236}">
                <a16:creationId xmlns:a16="http://schemas.microsoft.com/office/drawing/2014/main" id="{1E3FEC97-D1AE-9D4F-A4C9-CF6AF97A8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91" y="4027441"/>
            <a:ext cx="1828001" cy="12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糯米粉芝麻汤圆DIY的做法_糯米粉芝麻汤圆DIY怎么做_糯米粉芝麻汤圆DIY的家常做法【心食谱】">
            <a:extLst>
              <a:ext uri="{FF2B5EF4-FFF2-40B4-BE49-F238E27FC236}">
                <a16:creationId xmlns:a16="http://schemas.microsoft.com/office/drawing/2014/main" id="{9A3304BF-4CBD-0C4D-B948-B1007111CB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41" y="3986704"/>
            <a:ext cx="1624025" cy="121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ied-Natural-Bamboo-Leaves-12oz-for-Zongzi-Sticky-Rice-Dumpling-40-60-Leaves">
            <a:extLst>
              <a:ext uri="{FF2B5EF4-FFF2-40B4-BE49-F238E27FC236}">
                <a16:creationId xmlns:a16="http://schemas.microsoft.com/office/drawing/2014/main" id="{D36688A0-50C8-B048-8156-5A90481FD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07" y="3985884"/>
            <a:ext cx="1808450" cy="12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春卷的做法_春卷怎么做_春卷的家常做法【心食谱】">
            <a:extLst>
              <a:ext uri="{FF2B5EF4-FFF2-40B4-BE49-F238E27FC236}">
                <a16:creationId xmlns:a16="http://schemas.microsoft.com/office/drawing/2014/main" id="{EE2A8B9F-0C8C-0845-B79E-38F77A3C6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57" y="4013972"/>
            <a:ext cx="1624026" cy="12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2ED3DC-265F-B144-83A8-4AA8652C2C1C}"/>
              </a:ext>
            </a:extLst>
          </p:cNvPr>
          <p:cNvSpPr txBox="1"/>
          <p:nvPr/>
        </p:nvSpPr>
        <p:spPr>
          <a:xfrm>
            <a:off x="2864836" y="1857784"/>
            <a:ext cx="5516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五</a:t>
            </a:r>
            <a:r>
              <a:rPr lang="zh-CN" altLang="en-US" sz="2400" dirty="0"/>
              <a:t>个</a:t>
            </a:r>
            <a:r>
              <a:rPr lang="en-US" sz="2400" dirty="0" err="1"/>
              <a:t>节日食品</a:t>
            </a:r>
            <a:r>
              <a:rPr lang="zh-CN" altLang="en-US" sz="2400" dirty="0"/>
              <a:t>，你现在最想吃哪一个？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12FB3-1B24-AE4C-A256-37EBA25B8F71}"/>
              </a:ext>
            </a:extLst>
          </p:cNvPr>
          <p:cNvSpPr txBox="1"/>
          <p:nvPr/>
        </p:nvSpPr>
        <p:spPr>
          <a:xfrm>
            <a:off x="311107" y="3127110"/>
            <a:ext cx="10723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/>
              <a:t>月饼</a:t>
            </a:r>
            <a:r>
              <a:rPr lang="zh-CN" altLang="en-US" sz="2400" dirty="0"/>
              <a:t>                       年糕                 汤圆                  粽子                 春卷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D0767-A79E-5741-87E8-CBBD1CF85141}"/>
              </a:ext>
            </a:extLst>
          </p:cNvPr>
          <p:cNvSpPr txBox="1"/>
          <p:nvPr/>
        </p:nvSpPr>
        <p:spPr>
          <a:xfrm>
            <a:off x="838200" y="5570120"/>
            <a:ext cx="10723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</a:t>
            </a:r>
            <a:r>
              <a:rPr lang="zh-CN" altLang="en-US" sz="2400" dirty="0"/>
              <a:t>                       </a:t>
            </a:r>
            <a:r>
              <a:rPr lang="en-US" altLang="zh-CN" sz="2400" dirty="0"/>
              <a:t>B</a:t>
            </a:r>
            <a:r>
              <a:rPr lang="zh-CN" altLang="en-US" sz="2400" dirty="0"/>
              <a:t>                         </a:t>
            </a:r>
            <a:r>
              <a:rPr lang="en-US" altLang="zh-CN" sz="2400" dirty="0"/>
              <a:t>C</a:t>
            </a:r>
            <a:r>
              <a:rPr lang="zh-CN" altLang="en-US" sz="2400" dirty="0"/>
              <a:t>                        </a:t>
            </a:r>
            <a:r>
              <a:rPr lang="en-US" altLang="zh-CN" sz="2400" dirty="0"/>
              <a:t>D</a:t>
            </a:r>
            <a:r>
              <a:rPr lang="zh-CN" altLang="en-US" sz="2400" dirty="0"/>
              <a:t>                    </a:t>
            </a:r>
            <a:r>
              <a:rPr lang="en-US" altLang="zh-CN" sz="2400" dirty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715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62DC-B93A-C347-A51A-4D7579E7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想吃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3DE3A-C74E-4086-8ACB-CA3FA870C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" y="1321037"/>
            <a:ext cx="12022846" cy="51718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726DD1-0F20-4C4F-8012-24A1CF51C14A}"/>
              </a:ext>
            </a:extLst>
          </p:cNvPr>
          <p:cNvSpPr txBox="1"/>
          <p:nvPr/>
        </p:nvSpPr>
        <p:spPr>
          <a:xfrm>
            <a:off x="5462081" y="697644"/>
            <a:ext cx="6099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/>
              <a:t>A. </a:t>
            </a:r>
            <a:r>
              <a:rPr lang="zh-TW" altLang="en-US" sz="2800" dirty="0"/>
              <a:t>月饼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42040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62DC-B93A-C347-A51A-4D7579E7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想吃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0712-6736-F44B-A787-858312C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/>
          <a:lstStyle/>
          <a:p>
            <a:r>
              <a:rPr lang="en-AU" dirty="0"/>
              <a:t>A. </a:t>
            </a:r>
            <a:r>
              <a:rPr lang="zh-TW" altLang="en-US" dirty="0"/>
              <a:t>月饼</a:t>
            </a:r>
            <a:endParaRPr lang="en-AU" dirty="0"/>
          </a:p>
          <a:p>
            <a:r>
              <a:rPr lang="zh-TW" altLang="en-US" dirty="0"/>
              <a:t>你的细心</a:t>
            </a:r>
            <a:r>
              <a:rPr lang="zh-CN" altLang="en-US" dirty="0"/>
              <a:t>（</a:t>
            </a:r>
            <a:r>
              <a:rPr lang="en-US" altLang="zh-CN" dirty="0"/>
              <a:t>careful</a:t>
            </a:r>
            <a:r>
              <a:rPr lang="zh-CN" altLang="en-US" dirty="0"/>
              <a:t> </a:t>
            </a:r>
            <a:r>
              <a:rPr lang="en-US" altLang="zh-CN" dirty="0"/>
              <a:t>observant</a:t>
            </a:r>
            <a:r>
              <a:rPr lang="zh-CN" altLang="en-US" dirty="0"/>
              <a:t>）</a:t>
            </a:r>
            <a:r>
              <a:rPr lang="zh-TW" altLang="en-US" dirty="0"/>
              <a:t>和诚实</a:t>
            </a:r>
            <a:r>
              <a:rPr lang="zh-CN" altLang="en-US" dirty="0"/>
              <a:t>（</a:t>
            </a:r>
            <a:r>
              <a:rPr lang="en-US" altLang="zh-CN" dirty="0"/>
              <a:t>honest</a:t>
            </a:r>
            <a:r>
              <a:rPr lang="zh-CN" altLang="en-US" dirty="0"/>
              <a:t>）</a:t>
            </a:r>
            <a:r>
              <a:rPr lang="zh-TW" altLang="en-US" dirty="0"/>
              <a:t>可靠</a:t>
            </a:r>
            <a:r>
              <a:rPr lang="zh-CN" altLang="en-US" dirty="0"/>
              <a:t>（</a:t>
            </a:r>
            <a:r>
              <a:rPr lang="en-US" altLang="zh-CN" dirty="0"/>
              <a:t>reliable</a:t>
            </a:r>
            <a:r>
              <a:rPr lang="zh-CN" altLang="en-US" dirty="0"/>
              <a:t>）</a:t>
            </a:r>
            <a:r>
              <a:rPr lang="zh-TW" altLang="en-US" dirty="0"/>
              <a:t>，是他最喜欢你的地方，你是一个友好而且理智</a:t>
            </a:r>
            <a:r>
              <a:rPr lang="zh-CN" altLang="en-US" dirty="0"/>
              <a:t>（</a:t>
            </a:r>
            <a:r>
              <a:rPr lang="en-US" altLang="zh-CN" dirty="0"/>
              <a:t>sensible</a:t>
            </a:r>
            <a:r>
              <a:rPr lang="zh-CN" altLang="en-US" dirty="0"/>
              <a:t>）</a:t>
            </a:r>
            <a:r>
              <a:rPr lang="zh-TW" altLang="en-US" dirty="0"/>
              <a:t>的人，在恋爱的时候，很少会生气，对于一些人和事，你会做的很好，有些时候你会有点完美</a:t>
            </a:r>
            <a:r>
              <a:rPr lang="zh-CN" altLang="en-US" dirty="0"/>
              <a:t>（</a:t>
            </a:r>
            <a:r>
              <a:rPr lang="en-US" altLang="zh-CN" dirty="0"/>
              <a:t>perfect</a:t>
            </a:r>
            <a:r>
              <a:rPr lang="zh-CN" altLang="en-US" dirty="0"/>
              <a:t>）</a:t>
            </a:r>
            <a:r>
              <a:rPr lang="zh-TW" altLang="en-US" dirty="0"/>
              <a:t>呢，虽然你对于另一半会有些要求</a:t>
            </a:r>
            <a:r>
              <a:rPr lang="zh-CN" altLang="en-US" dirty="0"/>
              <a:t>（</a:t>
            </a:r>
            <a:r>
              <a:rPr lang="en-US" altLang="zh-CN" dirty="0"/>
              <a:t>requirement</a:t>
            </a:r>
            <a:r>
              <a:rPr lang="zh-CN" altLang="en-US" dirty="0"/>
              <a:t>）</a:t>
            </a:r>
            <a:r>
              <a:rPr lang="zh-TW" altLang="en-US" dirty="0"/>
              <a:t>，但你不会变心！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1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62DC-B93A-C347-A51A-4D7579E7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想吃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0712-6736-F44B-A787-858312C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664" y="729510"/>
            <a:ext cx="4920574" cy="596792"/>
          </a:xfrm>
        </p:spPr>
        <p:txBody>
          <a:bodyPr/>
          <a:lstStyle/>
          <a:p>
            <a:r>
              <a:rPr lang="en-AU" dirty="0"/>
              <a:t>B. </a:t>
            </a:r>
            <a:r>
              <a:rPr lang="zh-TW" altLang="en-US" dirty="0"/>
              <a:t>年糕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E482E-F909-45A7-9361-855970D88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91" y="1527152"/>
            <a:ext cx="11773441" cy="38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1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62DC-B93A-C347-A51A-4D7579E7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想吃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0712-6736-F44B-A787-858312C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/>
          <a:lstStyle/>
          <a:p>
            <a:r>
              <a:rPr lang="en-AU" dirty="0"/>
              <a:t>B. </a:t>
            </a:r>
            <a:r>
              <a:rPr lang="zh-TW" altLang="en-US" dirty="0"/>
              <a:t>年糕</a:t>
            </a:r>
            <a:endParaRPr lang="en-AU" dirty="0"/>
          </a:p>
          <a:p>
            <a:r>
              <a:rPr lang="zh-TW" altLang="en-US" dirty="0"/>
              <a:t>你的自信和豁达</a:t>
            </a:r>
            <a:r>
              <a:rPr lang="zh-CN" altLang="en-US" dirty="0"/>
              <a:t>（</a:t>
            </a:r>
            <a:r>
              <a:rPr lang="en-US" altLang="zh-CN" dirty="0"/>
              <a:t>generous</a:t>
            </a:r>
            <a:r>
              <a:rPr lang="zh-CN" altLang="en-US" dirty="0"/>
              <a:t>）</a:t>
            </a:r>
            <a:r>
              <a:rPr lang="zh-TW" altLang="en-US" dirty="0"/>
              <a:t>，是他最喜欢你的地方，你的自信刚刚好</a:t>
            </a:r>
            <a:r>
              <a:rPr lang="zh-CN" altLang="en-US" dirty="0"/>
              <a:t>，不多也不少</a:t>
            </a:r>
            <a:r>
              <a:rPr lang="zh-TW" altLang="en-US" dirty="0"/>
              <a:t>。你的爱情简单，喜欢就是喜欢，不喜欢就是不喜欢，你的自信和简单爱情，让他相信</a:t>
            </a:r>
            <a:r>
              <a:rPr lang="en-US" altLang="zh-TW" dirty="0"/>
              <a:t>trust</a:t>
            </a:r>
            <a:r>
              <a:rPr lang="zh-TW" altLang="en-US" dirty="0"/>
              <a:t>你，也会更想和你接近</a:t>
            </a:r>
            <a:r>
              <a:rPr lang="zh-CN" altLang="en-US" dirty="0"/>
              <a:t>（</a:t>
            </a:r>
            <a:r>
              <a:rPr lang="en-US" altLang="zh-TW" dirty="0"/>
              <a:t>close</a:t>
            </a:r>
            <a:r>
              <a:rPr lang="zh-CN" altLang="en-US" dirty="0"/>
              <a:t>）</a:t>
            </a:r>
            <a:r>
              <a:rPr lang="zh-TW" altLang="en-US" dirty="0"/>
              <a:t>。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7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62DC-B93A-C347-A51A-4D7579E7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想吃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0712-6736-F44B-A787-858312C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19361"/>
            <a:ext cx="2741579" cy="616247"/>
          </a:xfrm>
        </p:spPr>
        <p:txBody>
          <a:bodyPr/>
          <a:lstStyle/>
          <a:p>
            <a:r>
              <a:rPr lang="en-AU" dirty="0"/>
              <a:t>C. </a:t>
            </a:r>
            <a:r>
              <a:rPr lang="zh-TW" altLang="en-US" dirty="0"/>
              <a:t>汤圆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9623A-9754-4699-A840-8B478DED4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72" y="1335608"/>
            <a:ext cx="11666076" cy="46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62DC-B93A-C347-A51A-4D7579E7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想吃</a:t>
            </a:r>
            <a:r>
              <a:rPr lang="en-US" dirty="0" err="1"/>
              <a:t>什么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0712-6736-F44B-A787-858312C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/>
          <a:lstStyle/>
          <a:p>
            <a:r>
              <a:rPr lang="en-AU" dirty="0"/>
              <a:t>C. </a:t>
            </a:r>
            <a:r>
              <a:rPr lang="zh-TW" altLang="en-US" dirty="0"/>
              <a:t>汤圆</a:t>
            </a:r>
            <a:endParaRPr lang="en-AU" dirty="0"/>
          </a:p>
          <a:p>
            <a:r>
              <a:rPr lang="zh-TW" altLang="en-US" dirty="0"/>
              <a:t>你的活泼大方</a:t>
            </a:r>
            <a:r>
              <a:rPr lang="zh-CN" altLang="en-US" dirty="0"/>
              <a:t>（</a:t>
            </a:r>
            <a:r>
              <a:rPr lang="en-US" altLang="zh-CN" dirty="0"/>
              <a:t>lively</a:t>
            </a:r>
            <a:r>
              <a:rPr lang="zh-CN" altLang="en-US" dirty="0"/>
              <a:t> </a:t>
            </a:r>
            <a:r>
              <a:rPr lang="en-US" altLang="zh-CN" dirty="0"/>
              <a:t>generous</a:t>
            </a:r>
            <a:r>
              <a:rPr lang="zh-CN" altLang="en-US" dirty="0"/>
              <a:t>）</a:t>
            </a:r>
            <a:r>
              <a:rPr lang="zh-TW" altLang="en-US" dirty="0"/>
              <a:t>，让他一直很开心，而且她的眼睛会一直在你身上。在社交中，你会更喜欢比较活泼</a:t>
            </a:r>
            <a:r>
              <a:rPr lang="en-US" altLang="zh-TW" dirty="0"/>
              <a:t>lively</a:t>
            </a:r>
            <a:r>
              <a:rPr lang="zh-TW" altLang="en-US" dirty="0"/>
              <a:t>的人，你也聪明，你热爱自由</a:t>
            </a:r>
            <a:r>
              <a:rPr lang="zh-CN" altLang="en-US" dirty="0"/>
              <a:t>（</a:t>
            </a:r>
            <a:r>
              <a:rPr lang="en-US" altLang="zh-TW" dirty="0"/>
              <a:t>freedom</a:t>
            </a:r>
            <a:r>
              <a:rPr lang="zh-CN" altLang="en-US" dirty="0"/>
              <a:t>）</a:t>
            </a:r>
            <a:r>
              <a:rPr lang="zh-TW" altLang="en-US" dirty="0"/>
              <a:t>，在你的生活中，很多欢笑声，因为你的个性活泼，你的爱情，能给另一半带来许多开心的生活。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4860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E2734"/>
      </a:dk2>
      <a:lt2>
        <a:srgbClr val="E2E5E8"/>
      </a:lt2>
      <a:accent1>
        <a:srgbClr val="C5864B"/>
      </a:accent1>
      <a:accent2>
        <a:srgbClr val="B34239"/>
      </a:accent2>
      <a:accent3>
        <a:srgbClr val="C54B75"/>
      </a:accent3>
      <a:accent4>
        <a:srgbClr val="B33996"/>
      </a:accent4>
      <a:accent5>
        <a:srgbClr val="AF4BC5"/>
      </a:accent5>
      <a:accent6>
        <a:srgbClr val="6A39B3"/>
      </a:accent6>
      <a:hlink>
        <a:srgbClr val="BD3F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1091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Elephant</vt:lpstr>
      <vt:lpstr>BrushVTI</vt:lpstr>
      <vt:lpstr>问卦</vt:lpstr>
      <vt:lpstr>问卦wèn guà</vt:lpstr>
      <vt:lpstr>你现在最想吃的节日食物=你“男朋友最喜欢你的”什么？</vt:lpstr>
      <vt:lpstr>看看你想吃什么？</vt:lpstr>
      <vt:lpstr>看看你想吃什么？</vt:lpstr>
      <vt:lpstr>看看你想吃什么？</vt:lpstr>
      <vt:lpstr>看看你想吃什么？</vt:lpstr>
      <vt:lpstr>看看你想吃什么？</vt:lpstr>
      <vt:lpstr>看看你想吃什么？</vt:lpstr>
      <vt:lpstr>看看你想吃什么？</vt:lpstr>
      <vt:lpstr>看看你想吃什么？</vt:lpstr>
      <vt:lpstr>看看你想吃什么？</vt:lpstr>
      <vt:lpstr>看看你想吃什么？</vt:lpstr>
      <vt:lpstr>“他 /她没有说爱我？”你和他/她最大的问题是什么？  </vt:lpstr>
      <vt:lpstr>看看你选了什么？</vt:lpstr>
      <vt:lpstr>看看你选了什么？</vt:lpstr>
      <vt:lpstr>看看你选了什么？</vt:lpstr>
      <vt:lpstr>看看你选了什么？</vt:lpstr>
      <vt:lpstr>看看你选了什么？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问卦</dc:title>
  <dc:creator>Yongmei Zhang</dc:creator>
  <cp:lastModifiedBy>Lyn ZHANG</cp:lastModifiedBy>
  <cp:revision>20</cp:revision>
  <dcterms:created xsi:type="dcterms:W3CDTF">2021-03-14T05:12:14Z</dcterms:created>
  <dcterms:modified xsi:type="dcterms:W3CDTF">2022-03-31T21:33:28Z</dcterms:modified>
</cp:coreProperties>
</file>