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2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0CF3C3-BA05-4A93-908A-A4AA6523306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A38608-27BC-46BB-9A99-29EC12BFBDF0}">
      <dgm:prSet/>
      <dgm:spPr/>
      <dgm:t>
        <a:bodyPr/>
        <a:lstStyle/>
        <a:p>
          <a:r>
            <a:rPr lang="zh-CN" dirty="0"/>
            <a:t>山东：</a:t>
          </a:r>
          <a:r>
            <a:rPr lang="zh-CN" altLang="en-US" dirty="0"/>
            <a:t>味道</a:t>
          </a:r>
          <a:r>
            <a:rPr lang="zh-CN" dirty="0"/>
            <a:t>咸</a:t>
          </a:r>
          <a:r>
            <a:rPr lang="zh-CN" altLang="en-US" dirty="0"/>
            <a:t>、</a:t>
          </a:r>
          <a:r>
            <a:rPr lang="zh-CN" dirty="0"/>
            <a:t>鲜。讲究清汤和奶汤，清汤颜色清而且鲜，奶汤颜色白。</a:t>
          </a:r>
          <a:r>
            <a:rPr lang="zh-CN" altLang="en-US" dirty="0"/>
            <a:t>是北方人，喜欢吃面食。</a:t>
          </a:r>
          <a:endParaRPr lang="en-US" dirty="0"/>
        </a:p>
      </dgm:t>
    </dgm:pt>
    <dgm:pt modelId="{8EB6DB6C-2E71-4D7B-9A2B-D2E78FC55E33}" type="parTrans" cxnId="{03781AA1-E72C-4D49-8668-3883EC4DBB6D}">
      <dgm:prSet/>
      <dgm:spPr/>
      <dgm:t>
        <a:bodyPr/>
        <a:lstStyle/>
        <a:p>
          <a:endParaRPr lang="en-US"/>
        </a:p>
      </dgm:t>
    </dgm:pt>
    <dgm:pt modelId="{CFA4E4FC-5D0B-4F3E-B43D-19D361FE990A}" type="sibTrans" cxnId="{03781AA1-E72C-4D49-8668-3883EC4DBB6D}">
      <dgm:prSet/>
      <dgm:spPr/>
      <dgm:t>
        <a:bodyPr/>
        <a:lstStyle/>
        <a:p>
          <a:endParaRPr lang="en-US"/>
        </a:p>
      </dgm:t>
    </dgm:pt>
    <dgm:pt modelId="{9C8CE7C9-4452-4047-80A5-D3B579D483A8}">
      <dgm:prSet/>
      <dgm:spPr/>
      <dgm:t>
        <a:bodyPr/>
        <a:lstStyle/>
        <a:p>
          <a:r>
            <a:rPr lang="zh-CN" dirty="0"/>
            <a:t>四川：什么东西都“辣”，很多</a:t>
          </a:r>
          <a:r>
            <a:rPr lang="zh-CN" altLang="en-US" dirty="0"/>
            <a:t>人都</a:t>
          </a:r>
          <a:r>
            <a:rPr lang="zh-CN" dirty="0"/>
            <a:t>喜欢辣。</a:t>
          </a:r>
          <a:r>
            <a:rPr lang="zh-CN" altLang="en-US" dirty="0"/>
            <a:t>是南方人，喜欢吃米饭。</a:t>
          </a:r>
          <a:endParaRPr lang="en-US" dirty="0"/>
        </a:p>
      </dgm:t>
    </dgm:pt>
    <dgm:pt modelId="{21381C84-FCA1-4D8E-A99A-1DDA76A0FB6F}" type="parTrans" cxnId="{5516989E-3830-470E-896D-8058686CDCF6}">
      <dgm:prSet/>
      <dgm:spPr/>
      <dgm:t>
        <a:bodyPr/>
        <a:lstStyle/>
        <a:p>
          <a:endParaRPr lang="en-US"/>
        </a:p>
      </dgm:t>
    </dgm:pt>
    <dgm:pt modelId="{2CF71974-FAB2-4A5F-B273-92193C39843E}" type="sibTrans" cxnId="{5516989E-3830-470E-896D-8058686CDCF6}">
      <dgm:prSet/>
      <dgm:spPr/>
      <dgm:t>
        <a:bodyPr/>
        <a:lstStyle/>
        <a:p>
          <a:endParaRPr lang="en-US"/>
        </a:p>
      </dgm:t>
    </dgm:pt>
    <dgm:pt modelId="{868EBBFE-2969-4FD5-8060-F84466E08E2D}">
      <dgm:prSet/>
      <dgm:spPr/>
      <dgm:t>
        <a:bodyPr/>
        <a:lstStyle/>
        <a:p>
          <a:r>
            <a:rPr lang="zh-CN" dirty="0"/>
            <a:t>广东：海里的食物多</a:t>
          </a:r>
          <a:r>
            <a:rPr lang="zh-TW" dirty="0"/>
            <a:t>，</a:t>
          </a:r>
          <a:r>
            <a:rPr lang="zh-CN" dirty="0"/>
            <a:t>所以喜欢</a:t>
          </a:r>
          <a:r>
            <a:rPr lang="zh-TW" dirty="0"/>
            <a:t>海鲜</a:t>
          </a:r>
          <a:r>
            <a:rPr lang="zh-CN" dirty="0"/>
            <a:t>，有时候</a:t>
          </a:r>
          <a:r>
            <a:rPr lang="zh-CN" altLang="en-US" dirty="0"/>
            <a:t>没有死的海鲜</a:t>
          </a:r>
          <a:r>
            <a:rPr lang="zh-CN" dirty="0"/>
            <a:t>也可以吃</a:t>
          </a:r>
          <a:r>
            <a:rPr lang="zh-TW" dirty="0"/>
            <a:t>。</a:t>
          </a:r>
          <a:r>
            <a:rPr lang="zh-CN" altLang="en-US" dirty="0"/>
            <a:t>是南方人，喜欢吃米饭。</a:t>
          </a:r>
          <a:endParaRPr lang="en-US" dirty="0"/>
        </a:p>
      </dgm:t>
    </dgm:pt>
    <dgm:pt modelId="{4ED31D0A-074E-4C24-8FB7-5CF76FF122E3}" type="parTrans" cxnId="{19B0B09C-6EF3-499B-95A7-E8769DE01DA7}">
      <dgm:prSet/>
      <dgm:spPr/>
      <dgm:t>
        <a:bodyPr/>
        <a:lstStyle/>
        <a:p>
          <a:endParaRPr lang="en-US"/>
        </a:p>
      </dgm:t>
    </dgm:pt>
    <dgm:pt modelId="{C40216B4-B14F-4B33-B610-C7941B6B6ECC}" type="sibTrans" cxnId="{19B0B09C-6EF3-499B-95A7-E8769DE01DA7}">
      <dgm:prSet/>
      <dgm:spPr/>
      <dgm:t>
        <a:bodyPr/>
        <a:lstStyle/>
        <a:p>
          <a:endParaRPr lang="en-US"/>
        </a:p>
      </dgm:t>
    </dgm:pt>
    <dgm:pt modelId="{E9BFC852-82BC-4A95-8FAD-4CC80D194CDB}">
      <dgm:prSet/>
      <dgm:spPr/>
      <dgm:t>
        <a:bodyPr/>
        <a:lstStyle/>
        <a:p>
          <a:r>
            <a:rPr lang="zh-CN" dirty="0"/>
            <a:t>上海：河里的食物很多，</a:t>
          </a:r>
          <a:r>
            <a:rPr lang="zh-CN" altLang="en-US" dirty="0"/>
            <a:t>味道甜</a:t>
          </a:r>
          <a:r>
            <a:rPr lang="zh-CN" dirty="0"/>
            <a:t>。</a:t>
          </a:r>
          <a:r>
            <a:rPr lang="zh-CN" altLang="en-US" dirty="0"/>
            <a:t>是南方人，喜欢吃米饭。</a:t>
          </a:r>
          <a:endParaRPr lang="en-US" dirty="0"/>
        </a:p>
      </dgm:t>
    </dgm:pt>
    <dgm:pt modelId="{FFC79888-5F9F-44A0-91ED-279E2997017B}" type="parTrans" cxnId="{02D2BE36-6EE2-4D4C-B846-BA6A402D8963}">
      <dgm:prSet/>
      <dgm:spPr/>
      <dgm:t>
        <a:bodyPr/>
        <a:lstStyle/>
        <a:p>
          <a:endParaRPr lang="en-US"/>
        </a:p>
      </dgm:t>
    </dgm:pt>
    <dgm:pt modelId="{28E61239-207D-4EAD-9638-67890170D9E5}" type="sibTrans" cxnId="{02D2BE36-6EE2-4D4C-B846-BA6A402D8963}">
      <dgm:prSet/>
      <dgm:spPr/>
      <dgm:t>
        <a:bodyPr/>
        <a:lstStyle/>
        <a:p>
          <a:endParaRPr lang="en-US"/>
        </a:p>
      </dgm:t>
    </dgm:pt>
    <dgm:pt modelId="{60F45ED8-0DA0-F64F-918A-3E731436BD70}" type="pres">
      <dgm:prSet presAssocID="{EF0CF3C3-BA05-4A93-908A-A4AA6523306A}" presName="vert0" presStyleCnt="0">
        <dgm:presLayoutVars>
          <dgm:dir/>
          <dgm:animOne val="branch"/>
          <dgm:animLvl val="lvl"/>
        </dgm:presLayoutVars>
      </dgm:prSet>
      <dgm:spPr/>
    </dgm:pt>
    <dgm:pt modelId="{2917DFE6-AFFD-DF48-AFAB-481AFC56F330}" type="pres">
      <dgm:prSet presAssocID="{4FA38608-27BC-46BB-9A99-29EC12BFBDF0}" presName="thickLine" presStyleLbl="alignNode1" presStyleIdx="0" presStyleCnt="4"/>
      <dgm:spPr/>
    </dgm:pt>
    <dgm:pt modelId="{9C30C0BF-4C3B-8944-87CA-34EFCF8441EB}" type="pres">
      <dgm:prSet presAssocID="{4FA38608-27BC-46BB-9A99-29EC12BFBDF0}" presName="horz1" presStyleCnt="0"/>
      <dgm:spPr/>
    </dgm:pt>
    <dgm:pt modelId="{506FCCE4-E343-9745-A2DC-659580EF2677}" type="pres">
      <dgm:prSet presAssocID="{4FA38608-27BC-46BB-9A99-29EC12BFBDF0}" presName="tx1" presStyleLbl="revTx" presStyleIdx="0" presStyleCnt="4"/>
      <dgm:spPr/>
    </dgm:pt>
    <dgm:pt modelId="{87750F0F-F5B0-3048-A0CD-C4617741C69C}" type="pres">
      <dgm:prSet presAssocID="{4FA38608-27BC-46BB-9A99-29EC12BFBDF0}" presName="vert1" presStyleCnt="0"/>
      <dgm:spPr/>
    </dgm:pt>
    <dgm:pt modelId="{B2477DD5-F0C3-5D40-AD56-D93AD2C7F016}" type="pres">
      <dgm:prSet presAssocID="{9C8CE7C9-4452-4047-80A5-D3B579D483A8}" presName="thickLine" presStyleLbl="alignNode1" presStyleIdx="1" presStyleCnt="4"/>
      <dgm:spPr/>
    </dgm:pt>
    <dgm:pt modelId="{AC064E2C-A2B6-E742-887B-83D5D901A4D9}" type="pres">
      <dgm:prSet presAssocID="{9C8CE7C9-4452-4047-80A5-D3B579D483A8}" presName="horz1" presStyleCnt="0"/>
      <dgm:spPr/>
    </dgm:pt>
    <dgm:pt modelId="{B243137B-1149-C84B-BCC4-31BF60D3B623}" type="pres">
      <dgm:prSet presAssocID="{9C8CE7C9-4452-4047-80A5-D3B579D483A8}" presName="tx1" presStyleLbl="revTx" presStyleIdx="1" presStyleCnt="4"/>
      <dgm:spPr/>
    </dgm:pt>
    <dgm:pt modelId="{2D02D6B9-0F82-DA46-B1DD-498D56949748}" type="pres">
      <dgm:prSet presAssocID="{9C8CE7C9-4452-4047-80A5-D3B579D483A8}" presName="vert1" presStyleCnt="0"/>
      <dgm:spPr/>
    </dgm:pt>
    <dgm:pt modelId="{77C9196B-E9E3-3D4E-B713-617B0AB1D7CF}" type="pres">
      <dgm:prSet presAssocID="{868EBBFE-2969-4FD5-8060-F84466E08E2D}" presName="thickLine" presStyleLbl="alignNode1" presStyleIdx="2" presStyleCnt="4"/>
      <dgm:spPr/>
    </dgm:pt>
    <dgm:pt modelId="{AEAAC00F-090F-6A4B-8575-BE029081F157}" type="pres">
      <dgm:prSet presAssocID="{868EBBFE-2969-4FD5-8060-F84466E08E2D}" presName="horz1" presStyleCnt="0"/>
      <dgm:spPr/>
    </dgm:pt>
    <dgm:pt modelId="{D89E5536-2348-3643-A869-4159725AEEBE}" type="pres">
      <dgm:prSet presAssocID="{868EBBFE-2969-4FD5-8060-F84466E08E2D}" presName="tx1" presStyleLbl="revTx" presStyleIdx="2" presStyleCnt="4"/>
      <dgm:spPr/>
    </dgm:pt>
    <dgm:pt modelId="{0FFAF255-7FE9-5C4B-AF47-7B45127D475E}" type="pres">
      <dgm:prSet presAssocID="{868EBBFE-2969-4FD5-8060-F84466E08E2D}" presName="vert1" presStyleCnt="0"/>
      <dgm:spPr/>
    </dgm:pt>
    <dgm:pt modelId="{69A66FB4-C0AF-9144-BD30-F7589BE17426}" type="pres">
      <dgm:prSet presAssocID="{E9BFC852-82BC-4A95-8FAD-4CC80D194CDB}" presName="thickLine" presStyleLbl="alignNode1" presStyleIdx="3" presStyleCnt="4"/>
      <dgm:spPr/>
    </dgm:pt>
    <dgm:pt modelId="{19EEB047-EAC0-F74A-8C4B-0C5790D94541}" type="pres">
      <dgm:prSet presAssocID="{E9BFC852-82BC-4A95-8FAD-4CC80D194CDB}" presName="horz1" presStyleCnt="0"/>
      <dgm:spPr/>
    </dgm:pt>
    <dgm:pt modelId="{6501461E-F72B-894A-9CB3-197B1753A50F}" type="pres">
      <dgm:prSet presAssocID="{E9BFC852-82BC-4A95-8FAD-4CC80D194CDB}" presName="tx1" presStyleLbl="revTx" presStyleIdx="3" presStyleCnt="4"/>
      <dgm:spPr/>
    </dgm:pt>
    <dgm:pt modelId="{7D5FFF00-CC2E-D249-8123-2914110DA70D}" type="pres">
      <dgm:prSet presAssocID="{E9BFC852-82BC-4A95-8FAD-4CC80D194CDB}" presName="vert1" presStyleCnt="0"/>
      <dgm:spPr/>
    </dgm:pt>
  </dgm:ptLst>
  <dgm:cxnLst>
    <dgm:cxn modelId="{E6C63511-85B6-3744-9E9E-244902A774C4}" type="presOf" srcId="{9C8CE7C9-4452-4047-80A5-D3B579D483A8}" destId="{B243137B-1149-C84B-BCC4-31BF60D3B623}" srcOrd="0" destOrd="0" presId="urn:microsoft.com/office/officeart/2008/layout/LinedList"/>
    <dgm:cxn modelId="{02D2BE36-6EE2-4D4C-B846-BA6A402D8963}" srcId="{EF0CF3C3-BA05-4A93-908A-A4AA6523306A}" destId="{E9BFC852-82BC-4A95-8FAD-4CC80D194CDB}" srcOrd="3" destOrd="0" parTransId="{FFC79888-5F9F-44A0-91ED-279E2997017B}" sibTransId="{28E61239-207D-4EAD-9638-67890170D9E5}"/>
    <dgm:cxn modelId="{AF79756E-3FED-EC4C-8193-E4FF1A250DD5}" type="presOf" srcId="{868EBBFE-2969-4FD5-8060-F84466E08E2D}" destId="{D89E5536-2348-3643-A869-4159725AEEBE}" srcOrd="0" destOrd="0" presId="urn:microsoft.com/office/officeart/2008/layout/LinedList"/>
    <dgm:cxn modelId="{A9305550-693B-5D4A-954E-B35E115A7C27}" type="presOf" srcId="{EF0CF3C3-BA05-4A93-908A-A4AA6523306A}" destId="{60F45ED8-0DA0-F64F-918A-3E731436BD70}" srcOrd="0" destOrd="0" presId="urn:microsoft.com/office/officeart/2008/layout/LinedList"/>
    <dgm:cxn modelId="{B92F5D77-A264-464C-9439-434BEB2932CF}" type="presOf" srcId="{4FA38608-27BC-46BB-9A99-29EC12BFBDF0}" destId="{506FCCE4-E343-9745-A2DC-659580EF2677}" srcOrd="0" destOrd="0" presId="urn:microsoft.com/office/officeart/2008/layout/LinedList"/>
    <dgm:cxn modelId="{19B0B09C-6EF3-499B-95A7-E8769DE01DA7}" srcId="{EF0CF3C3-BA05-4A93-908A-A4AA6523306A}" destId="{868EBBFE-2969-4FD5-8060-F84466E08E2D}" srcOrd="2" destOrd="0" parTransId="{4ED31D0A-074E-4C24-8FB7-5CF76FF122E3}" sibTransId="{C40216B4-B14F-4B33-B610-C7941B6B6ECC}"/>
    <dgm:cxn modelId="{5516989E-3830-470E-896D-8058686CDCF6}" srcId="{EF0CF3C3-BA05-4A93-908A-A4AA6523306A}" destId="{9C8CE7C9-4452-4047-80A5-D3B579D483A8}" srcOrd="1" destOrd="0" parTransId="{21381C84-FCA1-4D8E-A99A-1DDA76A0FB6F}" sibTransId="{2CF71974-FAB2-4A5F-B273-92193C39843E}"/>
    <dgm:cxn modelId="{03781AA1-E72C-4D49-8668-3883EC4DBB6D}" srcId="{EF0CF3C3-BA05-4A93-908A-A4AA6523306A}" destId="{4FA38608-27BC-46BB-9A99-29EC12BFBDF0}" srcOrd="0" destOrd="0" parTransId="{8EB6DB6C-2E71-4D7B-9A2B-D2E78FC55E33}" sibTransId="{CFA4E4FC-5D0B-4F3E-B43D-19D361FE990A}"/>
    <dgm:cxn modelId="{FC1F31C4-EFA3-C64F-BAD1-D59825CDC789}" type="presOf" srcId="{E9BFC852-82BC-4A95-8FAD-4CC80D194CDB}" destId="{6501461E-F72B-894A-9CB3-197B1753A50F}" srcOrd="0" destOrd="0" presId="urn:microsoft.com/office/officeart/2008/layout/LinedList"/>
    <dgm:cxn modelId="{E299831C-6944-6545-8893-6F60ED8A9F9C}" type="presParOf" srcId="{60F45ED8-0DA0-F64F-918A-3E731436BD70}" destId="{2917DFE6-AFFD-DF48-AFAB-481AFC56F330}" srcOrd="0" destOrd="0" presId="urn:microsoft.com/office/officeart/2008/layout/LinedList"/>
    <dgm:cxn modelId="{7B1DBB74-4762-054A-A719-642A71015B2D}" type="presParOf" srcId="{60F45ED8-0DA0-F64F-918A-3E731436BD70}" destId="{9C30C0BF-4C3B-8944-87CA-34EFCF8441EB}" srcOrd="1" destOrd="0" presId="urn:microsoft.com/office/officeart/2008/layout/LinedList"/>
    <dgm:cxn modelId="{35A6401F-DB73-8440-8C33-53B4D3BA4BC7}" type="presParOf" srcId="{9C30C0BF-4C3B-8944-87CA-34EFCF8441EB}" destId="{506FCCE4-E343-9745-A2DC-659580EF2677}" srcOrd="0" destOrd="0" presId="urn:microsoft.com/office/officeart/2008/layout/LinedList"/>
    <dgm:cxn modelId="{B8DD7520-BEB3-4A46-AAB7-F27F301679B9}" type="presParOf" srcId="{9C30C0BF-4C3B-8944-87CA-34EFCF8441EB}" destId="{87750F0F-F5B0-3048-A0CD-C4617741C69C}" srcOrd="1" destOrd="0" presId="urn:microsoft.com/office/officeart/2008/layout/LinedList"/>
    <dgm:cxn modelId="{D7C4A015-4A34-CE42-A7FC-315D60691575}" type="presParOf" srcId="{60F45ED8-0DA0-F64F-918A-3E731436BD70}" destId="{B2477DD5-F0C3-5D40-AD56-D93AD2C7F016}" srcOrd="2" destOrd="0" presId="urn:microsoft.com/office/officeart/2008/layout/LinedList"/>
    <dgm:cxn modelId="{28DE1516-535D-4A4F-8637-94CEB4BAC1C1}" type="presParOf" srcId="{60F45ED8-0DA0-F64F-918A-3E731436BD70}" destId="{AC064E2C-A2B6-E742-887B-83D5D901A4D9}" srcOrd="3" destOrd="0" presId="urn:microsoft.com/office/officeart/2008/layout/LinedList"/>
    <dgm:cxn modelId="{DBE0CF8A-E1A2-A242-BC59-0B852DAF4749}" type="presParOf" srcId="{AC064E2C-A2B6-E742-887B-83D5D901A4D9}" destId="{B243137B-1149-C84B-BCC4-31BF60D3B623}" srcOrd="0" destOrd="0" presId="urn:microsoft.com/office/officeart/2008/layout/LinedList"/>
    <dgm:cxn modelId="{388B82A0-124E-B048-8C63-3A97EE794A63}" type="presParOf" srcId="{AC064E2C-A2B6-E742-887B-83D5D901A4D9}" destId="{2D02D6B9-0F82-DA46-B1DD-498D56949748}" srcOrd="1" destOrd="0" presId="urn:microsoft.com/office/officeart/2008/layout/LinedList"/>
    <dgm:cxn modelId="{91644F47-DC2B-F442-AE9B-5BCED37F30D1}" type="presParOf" srcId="{60F45ED8-0DA0-F64F-918A-3E731436BD70}" destId="{77C9196B-E9E3-3D4E-B713-617B0AB1D7CF}" srcOrd="4" destOrd="0" presId="urn:microsoft.com/office/officeart/2008/layout/LinedList"/>
    <dgm:cxn modelId="{B1629C75-ADBB-E048-934F-E77E232085BD}" type="presParOf" srcId="{60F45ED8-0DA0-F64F-918A-3E731436BD70}" destId="{AEAAC00F-090F-6A4B-8575-BE029081F157}" srcOrd="5" destOrd="0" presId="urn:microsoft.com/office/officeart/2008/layout/LinedList"/>
    <dgm:cxn modelId="{8B187527-9445-274B-A1BD-3F7872412FAF}" type="presParOf" srcId="{AEAAC00F-090F-6A4B-8575-BE029081F157}" destId="{D89E5536-2348-3643-A869-4159725AEEBE}" srcOrd="0" destOrd="0" presId="urn:microsoft.com/office/officeart/2008/layout/LinedList"/>
    <dgm:cxn modelId="{8C0BA347-00D9-0446-A5A0-04B64A322531}" type="presParOf" srcId="{AEAAC00F-090F-6A4B-8575-BE029081F157}" destId="{0FFAF255-7FE9-5C4B-AF47-7B45127D475E}" srcOrd="1" destOrd="0" presId="urn:microsoft.com/office/officeart/2008/layout/LinedList"/>
    <dgm:cxn modelId="{134CFC8A-580F-EB4F-B9C3-EB7CCBEA4568}" type="presParOf" srcId="{60F45ED8-0DA0-F64F-918A-3E731436BD70}" destId="{69A66FB4-C0AF-9144-BD30-F7589BE17426}" srcOrd="6" destOrd="0" presId="urn:microsoft.com/office/officeart/2008/layout/LinedList"/>
    <dgm:cxn modelId="{9EA8C6BA-6DE5-364F-8AF9-8C30FE07B8A7}" type="presParOf" srcId="{60F45ED8-0DA0-F64F-918A-3E731436BD70}" destId="{19EEB047-EAC0-F74A-8C4B-0C5790D94541}" srcOrd="7" destOrd="0" presId="urn:microsoft.com/office/officeart/2008/layout/LinedList"/>
    <dgm:cxn modelId="{E6B1EC00-7404-074D-ACB0-BF6EDEF23F53}" type="presParOf" srcId="{19EEB047-EAC0-F74A-8C4B-0C5790D94541}" destId="{6501461E-F72B-894A-9CB3-197B1753A50F}" srcOrd="0" destOrd="0" presId="urn:microsoft.com/office/officeart/2008/layout/LinedList"/>
    <dgm:cxn modelId="{B5A94315-8CEE-2D41-9B1B-9163435C3EA3}" type="presParOf" srcId="{19EEB047-EAC0-F74A-8C4B-0C5790D94541}" destId="{7D5FFF00-CC2E-D249-8123-2914110DA70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1445E0-C69B-49CF-8AB9-96894449CFE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462379A-5023-408F-B714-D4F165C250E4}">
      <dgm:prSet/>
      <dgm:spPr/>
      <dgm:t>
        <a:bodyPr/>
        <a:lstStyle/>
        <a:p>
          <a:r>
            <a:rPr lang="zh-CN"/>
            <a:t>苦</a:t>
          </a:r>
          <a:endParaRPr lang="en-US"/>
        </a:p>
      </dgm:t>
    </dgm:pt>
    <dgm:pt modelId="{3A623DED-99B4-4BAB-893E-75A2BAC005AF}" type="parTrans" cxnId="{92937058-3374-42B7-ACCB-CD4C68CEA6EE}">
      <dgm:prSet/>
      <dgm:spPr/>
      <dgm:t>
        <a:bodyPr/>
        <a:lstStyle/>
        <a:p>
          <a:endParaRPr lang="en-US"/>
        </a:p>
      </dgm:t>
    </dgm:pt>
    <dgm:pt modelId="{A897CDEA-293E-43C4-89A5-CA92E196ECF3}" type="sibTrans" cxnId="{92937058-3374-42B7-ACCB-CD4C68CEA6EE}">
      <dgm:prSet/>
      <dgm:spPr/>
      <dgm:t>
        <a:bodyPr/>
        <a:lstStyle/>
        <a:p>
          <a:endParaRPr lang="en-US"/>
        </a:p>
      </dgm:t>
    </dgm:pt>
    <dgm:pt modelId="{AC84DE46-1E4A-4B30-BA31-73CF7C12ECEA}">
      <dgm:prSet/>
      <dgm:spPr/>
      <dgm:t>
        <a:bodyPr/>
        <a:lstStyle/>
        <a:p>
          <a:r>
            <a:rPr lang="zh-CN"/>
            <a:t>咸</a:t>
          </a:r>
          <a:endParaRPr lang="en-US"/>
        </a:p>
      </dgm:t>
    </dgm:pt>
    <dgm:pt modelId="{4D9065B5-B258-4701-B984-A7ECC1FAE171}" type="parTrans" cxnId="{49A8E5FB-558B-4B77-913A-5A5E66DF0D86}">
      <dgm:prSet/>
      <dgm:spPr/>
      <dgm:t>
        <a:bodyPr/>
        <a:lstStyle/>
        <a:p>
          <a:endParaRPr lang="en-US"/>
        </a:p>
      </dgm:t>
    </dgm:pt>
    <dgm:pt modelId="{E19460B3-C513-44CF-98A1-6A025CA8FAED}" type="sibTrans" cxnId="{49A8E5FB-558B-4B77-913A-5A5E66DF0D86}">
      <dgm:prSet/>
      <dgm:spPr/>
      <dgm:t>
        <a:bodyPr/>
        <a:lstStyle/>
        <a:p>
          <a:endParaRPr lang="en-US"/>
        </a:p>
      </dgm:t>
    </dgm:pt>
    <dgm:pt modelId="{700B7B16-DF68-451D-8A6E-EBC84EDAC101}">
      <dgm:prSet/>
      <dgm:spPr/>
      <dgm:t>
        <a:bodyPr/>
        <a:lstStyle/>
        <a:p>
          <a:r>
            <a:rPr lang="zh-CN"/>
            <a:t>甜</a:t>
          </a:r>
          <a:endParaRPr lang="en-US"/>
        </a:p>
      </dgm:t>
    </dgm:pt>
    <dgm:pt modelId="{9FB81F9B-6B88-47F9-B03B-75BA145678DE}" type="parTrans" cxnId="{EE004824-61EF-4B86-9BFE-0DB950AB6796}">
      <dgm:prSet/>
      <dgm:spPr/>
      <dgm:t>
        <a:bodyPr/>
        <a:lstStyle/>
        <a:p>
          <a:endParaRPr lang="en-US"/>
        </a:p>
      </dgm:t>
    </dgm:pt>
    <dgm:pt modelId="{C8F77341-A22E-4BE0-8F82-C65EA0FC7407}" type="sibTrans" cxnId="{EE004824-61EF-4B86-9BFE-0DB950AB6796}">
      <dgm:prSet/>
      <dgm:spPr/>
      <dgm:t>
        <a:bodyPr/>
        <a:lstStyle/>
        <a:p>
          <a:endParaRPr lang="en-US"/>
        </a:p>
      </dgm:t>
    </dgm:pt>
    <dgm:pt modelId="{C01FFB13-592E-4ACD-B7BF-89A05AD85129}">
      <dgm:prSet/>
      <dgm:spPr/>
      <dgm:t>
        <a:bodyPr/>
        <a:lstStyle/>
        <a:p>
          <a:r>
            <a:rPr lang="zh-CN"/>
            <a:t>酸</a:t>
          </a:r>
          <a:endParaRPr lang="en-US"/>
        </a:p>
      </dgm:t>
    </dgm:pt>
    <dgm:pt modelId="{3FA81EFF-277E-40B3-964A-9D8806A0B51F}" type="parTrans" cxnId="{A1CA416A-6D64-4C7A-A2A2-D4FD7C32018A}">
      <dgm:prSet/>
      <dgm:spPr/>
      <dgm:t>
        <a:bodyPr/>
        <a:lstStyle/>
        <a:p>
          <a:endParaRPr lang="en-US"/>
        </a:p>
      </dgm:t>
    </dgm:pt>
    <dgm:pt modelId="{B541381B-996E-48E7-9C95-0B5941413250}" type="sibTrans" cxnId="{A1CA416A-6D64-4C7A-A2A2-D4FD7C32018A}">
      <dgm:prSet/>
      <dgm:spPr/>
      <dgm:t>
        <a:bodyPr/>
        <a:lstStyle/>
        <a:p>
          <a:endParaRPr lang="en-US"/>
        </a:p>
      </dgm:t>
    </dgm:pt>
    <dgm:pt modelId="{AA70A8C6-ECDD-4277-87E4-1ADB89C4BAF2}">
      <dgm:prSet/>
      <dgm:spPr/>
      <dgm:t>
        <a:bodyPr/>
        <a:lstStyle/>
        <a:p>
          <a:r>
            <a:rPr lang="zh-CN"/>
            <a:t>鲜</a:t>
          </a:r>
          <a:endParaRPr lang="en-US"/>
        </a:p>
      </dgm:t>
    </dgm:pt>
    <dgm:pt modelId="{EFA58864-6AA0-463E-901F-C18657D130A5}" type="parTrans" cxnId="{E87C805A-930F-4A61-8D6F-36085A26BC1A}">
      <dgm:prSet/>
      <dgm:spPr/>
      <dgm:t>
        <a:bodyPr/>
        <a:lstStyle/>
        <a:p>
          <a:endParaRPr lang="en-US"/>
        </a:p>
      </dgm:t>
    </dgm:pt>
    <dgm:pt modelId="{25A71DD5-FCE6-425D-A684-5F671ABBDAAD}" type="sibTrans" cxnId="{E87C805A-930F-4A61-8D6F-36085A26BC1A}">
      <dgm:prSet/>
      <dgm:spPr/>
      <dgm:t>
        <a:bodyPr/>
        <a:lstStyle/>
        <a:p>
          <a:endParaRPr lang="en-US"/>
        </a:p>
      </dgm:t>
    </dgm:pt>
    <dgm:pt modelId="{F5501E7B-AA15-49D7-A3FA-D8648B3FCBCE}">
      <dgm:prSet/>
      <dgm:spPr/>
      <dgm:t>
        <a:bodyPr/>
        <a:lstStyle/>
        <a:p>
          <a:r>
            <a:rPr lang="zh-CN"/>
            <a:t>辣</a:t>
          </a:r>
          <a:endParaRPr lang="en-US"/>
        </a:p>
      </dgm:t>
    </dgm:pt>
    <dgm:pt modelId="{F0517894-07AF-4104-8E1F-A63F962805CF}" type="parTrans" cxnId="{3D8E91EA-8471-4D4F-A6AC-04750A380DF1}">
      <dgm:prSet/>
      <dgm:spPr/>
      <dgm:t>
        <a:bodyPr/>
        <a:lstStyle/>
        <a:p>
          <a:endParaRPr lang="en-US"/>
        </a:p>
      </dgm:t>
    </dgm:pt>
    <dgm:pt modelId="{9E132C21-ED76-4610-8543-F66FB7678DD9}" type="sibTrans" cxnId="{3D8E91EA-8471-4D4F-A6AC-04750A380DF1}">
      <dgm:prSet/>
      <dgm:spPr/>
      <dgm:t>
        <a:bodyPr/>
        <a:lstStyle/>
        <a:p>
          <a:endParaRPr lang="en-US"/>
        </a:p>
      </dgm:t>
    </dgm:pt>
    <dgm:pt modelId="{06FD5B88-0F97-3841-B6D1-6C914AEA3159}" type="pres">
      <dgm:prSet presAssocID="{5F1445E0-C69B-49CF-8AB9-96894449CFEC}" presName="linear" presStyleCnt="0">
        <dgm:presLayoutVars>
          <dgm:animLvl val="lvl"/>
          <dgm:resizeHandles val="exact"/>
        </dgm:presLayoutVars>
      </dgm:prSet>
      <dgm:spPr/>
    </dgm:pt>
    <dgm:pt modelId="{A993E00A-C0A1-CE42-AA49-58293040E378}" type="pres">
      <dgm:prSet presAssocID="{8462379A-5023-408F-B714-D4F165C250E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06EF7F8-E981-254B-B5DB-1F193A29FE16}" type="pres">
      <dgm:prSet presAssocID="{A897CDEA-293E-43C4-89A5-CA92E196ECF3}" presName="spacer" presStyleCnt="0"/>
      <dgm:spPr/>
    </dgm:pt>
    <dgm:pt modelId="{87F789DC-C14C-DC42-AB50-8F45EC7FD552}" type="pres">
      <dgm:prSet presAssocID="{AC84DE46-1E4A-4B30-BA31-73CF7C12ECE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5EDA265-5852-B843-94AA-D010974884C6}" type="pres">
      <dgm:prSet presAssocID="{E19460B3-C513-44CF-98A1-6A025CA8FAED}" presName="spacer" presStyleCnt="0"/>
      <dgm:spPr/>
    </dgm:pt>
    <dgm:pt modelId="{ABDB08A0-9959-DB46-9000-F6EA79645FC8}" type="pres">
      <dgm:prSet presAssocID="{700B7B16-DF68-451D-8A6E-EBC84EDAC10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E49A019-CB58-A142-9C64-207A2D12A4BB}" type="pres">
      <dgm:prSet presAssocID="{C8F77341-A22E-4BE0-8F82-C65EA0FC7407}" presName="spacer" presStyleCnt="0"/>
      <dgm:spPr/>
    </dgm:pt>
    <dgm:pt modelId="{6B45D630-8356-5D45-B244-F7ECD3D41BAD}" type="pres">
      <dgm:prSet presAssocID="{C01FFB13-592E-4ACD-B7BF-89A05AD8512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EDC7B5E-466F-CB45-AED5-364717CAE76B}" type="pres">
      <dgm:prSet presAssocID="{B541381B-996E-48E7-9C95-0B5941413250}" presName="spacer" presStyleCnt="0"/>
      <dgm:spPr/>
    </dgm:pt>
    <dgm:pt modelId="{54E34C48-D855-694D-BE73-4C660CAA0541}" type="pres">
      <dgm:prSet presAssocID="{AA70A8C6-ECDD-4277-87E4-1ADB89C4BAF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25D905C-1B37-BF4A-B17A-F7D80B9E9CC6}" type="pres">
      <dgm:prSet presAssocID="{25A71DD5-FCE6-425D-A684-5F671ABBDAAD}" presName="spacer" presStyleCnt="0"/>
      <dgm:spPr/>
    </dgm:pt>
    <dgm:pt modelId="{C6643A12-F7C4-A847-ABC7-F1E63771B639}" type="pres">
      <dgm:prSet presAssocID="{F5501E7B-AA15-49D7-A3FA-D8648B3FCBC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B556205-3DCF-E540-9F1D-3D39D4561E45}" type="presOf" srcId="{8462379A-5023-408F-B714-D4F165C250E4}" destId="{A993E00A-C0A1-CE42-AA49-58293040E378}" srcOrd="0" destOrd="0" presId="urn:microsoft.com/office/officeart/2005/8/layout/vList2"/>
    <dgm:cxn modelId="{37CECE1B-66B9-144D-8A5A-C24FFC072EBE}" type="presOf" srcId="{AA70A8C6-ECDD-4277-87E4-1ADB89C4BAF2}" destId="{54E34C48-D855-694D-BE73-4C660CAA0541}" srcOrd="0" destOrd="0" presId="urn:microsoft.com/office/officeart/2005/8/layout/vList2"/>
    <dgm:cxn modelId="{DEA5D222-C90F-6B48-B3C5-DAFDA0642463}" type="presOf" srcId="{C01FFB13-592E-4ACD-B7BF-89A05AD85129}" destId="{6B45D630-8356-5D45-B244-F7ECD3D41BAD}" srcOrd="0" destOrd="0" presId="urn:microsoft.com/office/officeart/2005/8/layout/vList2"/>
    <dgm:cxn modelId="{EE004824-61EF-4B86-9BFE-0DB950AB6796}" srcId="{5F1445E0-C69B-49CF-8AB9-96894449CFEC}" destId="{700B7B16-DF68-451D-8A6E-EBC84EDAC101}" srcOrd="2" destOrd="0" parTransId="{9FB81F9B-6B88-47F9-B03B-75BA145678DE}" sibTransId="{C8F77341-A22E-4BE0-8F82-C65EA0FC7407}"/>
    <dgm:cxn modelId="{9BF7B92C-E8E5-B54D-9CC6-4F917A0F83AE}" type="presOf" srcId="{700B7B16-DF68-451D-8A6E-EBC84EDAC101}" destId="{ABDB08A0-9959-DB46-9000-F6EA79645FC8}" srcOrd="0" destOrd="0" presId="urn:microsoft.com/office/officeart/2005/8/layout/vList2"/>
    <dgm:cxn modelId="{923F015E-8CB8-8F4E-8DB1-E9A6D61F3ED7}" type="presOf" srcId="{AC84DE46-1E4A-4B30-BA31-73CF7C12ECEA}" destId="{87F789DC-C14C-DC42-AB50-8F45EC7FD552}" srcOrd="0" destOrd="0" presId="urn:microsoft.com/office/officeart/2005/8/layout/vList2"/>
    <dgm:cxn modelId="{A1CA416A-6D64-4C7A-A2A2-D4FD7C32018A}" srcId="{5F1445E0-C69B-49CF-8AB9-96894449CFEC}" destId="{C01FFB13-592E-4ACD-B7BF-89A05AD85129}" srcOrd="3" destOrd="0" parTransId="{3FA81EFF-277E-40B3-964A-9D8806A0B51F}" sibTransId="{B541381B-996E-48E7-9C95-0B5941413250}"/>
    <dgm:cxn modelId="{92937058-3374-42B7-ACCB-CD4C68CEA6EE}" srcId="{5F1445E0-C69B-49CF-8AB9-96894449CFEC}" destId="{8462379A-5023-408F-B714-D4F165C250E4}" srcOrd="0" destOrd="0" parTransId="{3A623DED-99B4-4BAB-893E-75A2BAC005AF}" sibTransId="{A897CDEA-293E-43C4-89A5-CA92E196ECF3}"/>
    <dgm:cxn modelId="{E87C805A-930F-4A61-8D6F-36085A26BC1A}" srcId="{5F1445E0-C69B-49CF-8AB9-96894449CFEC}" destId="{AA70A8C6-ECDD-4277-87E4-1ADB89C4BAF2}" srcOrd="4" destOrd="0" parTransId="{EFA58864-6AA0-463E-901F-C18657D130A5}" sibTransId="{25A71DD5-FCE6-425D-A684-5F671ABBDAAD}"/>
    <dgm:cxn modelId="{850D2BC1-0E15-3643-A004-E5C39916B717}" type="presOf" srcId="{5F1445E0-C69B-49CF-8AB9-96894449CFEC}" destId="{06FD5B88-0F97-3841-B6D1-6C914AEA3159}" srcOrd="0" destOrd="0" presId="urn:microsoft.com/office/officeart/2005/8/layout/vList2"/>
    <dgm:cxn modelId="{3D8E91EA-8471-4D4F-A6AC-04750A380DF1}" srcId="{5F1445E0-C69B-49CF-8AB9-96894449CFEC}" destId="{F5501E7B-AA15-49D7-A3FA-D8648B3FCBCE}" srcOrd="5" destOrd="0" parTransId="{F0517894-07AF-4104-8E1F-A63F962805CF}" sibTransId="{9E132C21-ED76-4610-8543-F66FB7678DD9}"/>
    <dgm:cxn modelId="{D74E10F3-D9D6-854F-9DF3-416DC1C75712}" type="presOf" srcId="{F5501E7B-AA15-49D7-A3FA-D8648B3FCBCE}" destId="{C6643A12-F7C4-A847-ABC7-F1E63771B639}" srcOrd="0" destOrd="0" presId="urn:microsoft.com/office/officeart/2005/8/layout/vList2"/>
    <dgm:cxn modelId="{49A8E5FB-558B-4B77-913A-5A5E66DF0D86}" srcId="{5F1445E0-C69B-49CF-8AB9-96894449CFEC}" destId="{AC84DE46-1E4A-4B30-BA31-73CF7C12ECEA}" srcOrd="1" destOrd="0" parTransId="{4D9065B5-B258-4701-B984-A7ECC1FAE171}" sibTransId="{E19460B3-C513-44CF-98A1-6A025CA8FAED}"/>
    <dgm:cxn modelId="{38FD55D8-78C9-884A-979E-48A90416B142}" type="presParOf" srcId="{06FD5B88-0F97-3841-B6D1-6C914AEA3159}" destId="{A993E00A-C0A1-CE42-AA49-58293040E378}" srcOrd="0" destOrd="0" presId="urn:microsoft.com/office/officeart/2005/8/layout/vList2"/>
    <dgm:cxn modelId="{B65E88A2-68EA-1848-85A5-CEA14201F6BC}" type="presParOf" srcId="{06FD5B88-0F97-3841-B6D1-6C914AEA3159}" destId="{606EF7F8-E981-254B-B5DB-1F193A29FE16}" srcOrd="1" destOrd="0" presId="urn:microsoft.com/office/officeart/2005/8/layout/vList2"/>
    <dgm:cxn modelId="{6D22310F-B079-B94A-A5F3-948BB4CC3DD4}" type="presParOf" srcId="{06FD5B88-0F97-3841-B6D1-6C914AEA3159}" destId="{87F789DC-C14C-DC42-AB50-8F45EC7FD552}" srcOrd="2" destOrd="0" presId="urn:microsoft.com/office/officeart/2005/8/layout/vList2"/>
    <dgm:cxn modelId="{376FC1ED-5965-0D4C-9E2E-AD91A4BDC323}" type="presParOf" srcId="{06FD5B88-0F97-3841-B6D1-6C914AEA3159}" destId="{B5EDA265-5852-B843-94AA-D010974884C6}" srcOrd="3" destOrd="0" presId="urn:microsoft.com/office/officeart/2005/8/layout/vList2"/>
    <dgm:cxn modelId="{8B517497-A7FC-5741-840F-626C1B3D11C3}" type="presParOf" srcId="{06FD5B88-0F97-3841-B6D1-6C914AEA3159}" destId="{ABDB08A0-9959-DB46-9000-F6EA79645FC8}" srcOrd="4" destOrd="0" presId="urn:microsoft.com/office/officeart/2005/8/layout/vList2"/>
    <dgm:cxn modelId="{7D1EBCC3-5CC7-AE4F-B7CF-ECAA3084B66D}" type="presParOf" srcId="{06FD5B88-0F97-3841-B6D1-6C914AEA3159}" destId="{7E49A019-CB58-A142-9C64-207A2D12A4BB}" srcOrd="5" destOrd="0" presId="urn:microsoft.com/office/officeart/2005/8/layout/vList2"/>
    <dgm:cxn modelId="{65B17A21-9459-0342-A4BD-2835F93CD023}" type="presParOf" srcId="{06FD5B88-0F97-3841-B6D1-6C914AEA3159}" destId="{6B45D630-8356-5D45-B244-F7ECD3D41BAD}" srcOrd="6" destOrd="0" presId="urn:microsoft.com/office/officeart/2005/8/layout/vList2"/>
    <dgm:cxn modelId="{AFBD497B-EE78-894A-A01E-084A6CCB2FCB}" type="presParOf" srcId="{06FD5B88-0F97-3841-B6D1-6C914AEA3159}" destId="{1EDC7B5E-466F-CB45-AED5-364717CAE76B}" srcOrd="7" destOrd="0" presId="urn:microsoft.com/office/officeart/2005/8/layout/vList2"/>
    <dgm:cxn modelId="{5DEECE87-F361-AA4E-80D2-A4DF3749A133}" type="presParOf" srcId="{06FD5B88-0F97-3841-B6D1-6C914AEA3159}" destId="{54E34C48-D855-694D-BE73-4C660CAA0541}" srcOrd="8" destOrd="0" presId="urn:microsoft.com/office/officeart/2005/8/layout/vList2"/>
    <dgm:cxn modelId="{F08F0895-EDDC-F642-8EF4-FFCFBA749C91}" type="presParOf" srcId="{06FD5B88-0F97-3841-B6D1-6C914AEA3159}" destId="{F25D905C-1B37-BF4A-B17A-F7D80B9E9CC6}" srcOrd="9" destOrd="0" presId="urn:microsoft.com/office/officeart/2005/8/layout/vList2"/>
    <dgm:cxn modelId="{83F6944C-E147-C94C-92CE-F9520FF61E02}" type="presParOf" srcId="{06FD5B88-0F97-3841-B6D1-6C914AEA3159}" destId="{C6643A12-F7C4-A847-ABC7-F1E63771B63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7DFE6-AFFD-DF48-AFAB-481AFC56F330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FCCE4-E343-9745-A2DC-659580EF2677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700" kern="1200" dirty="0"/>
            <a:t>山东：</a:t>
          </a:r>
          <a:r>
            <a:rPr lang="zh-CN" altLang="en-US" sz="2700" kern="1200" dirty="0"/>
            <a:t>味道</a:t>
          </a:r>
          <a:r>
            <a:rPr lang="zh-CN" sz="2700" kern="1200" dirty="0"/>
            <a:t>咸</a:t>
          </a:r>
          <a:r>
            <a:rPr lang="zh-CN" altLang="en-US" sz="2700" kern="1200" dirty="0"/>
            <a:t>、</a:t>
          </a:r>
          <a:r>
            <a:rPr lang="zh-CN" sz="2700" kern="1200" dirty="0"/>
            <a:t>鲜。讲究清汤和奶汤，清汤颜色清而且鲜，奶汤颜色白。</a:t>
          </a:r>
          <a:r>
            <a:rPr lang="zh-CN" altLang="en-US" sz="2700" kern="1200" dirty="0"/>
            <a:t>是北方人，喜欢吃面食。</a:t>
          </a:r>
          <a:endParaRPr lang="en-US" sz="2700" kern="1200" dirty="0"/>
        </a:p>
      </dsp:txBody>
      <dsp:txXfrm>
        <a:off x="0" y="0"/>
        <a:ext cx="10515600" cy="1087834"/>
      </dsp:txXfrm>
    </dsp:sp>
    <dsp:sp modelId="{B2477DD5-F0C3-5D40-AD56-D93AD2C7F016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3137B-1149-C84B-BCC4-31BF60D3B623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700" kern="1200" dirty="0"/>
            <a:t>四川：什么东西都“辣”，很多</a:t>
          </a:r>
          <a:r>
            <a:rPr lang="zh-CN" altLang="en-US" sz="2700" kern="1200" dirty="0"/>
            <a:t>人都</a:t>
          </a:r>
          <a:r>
            <a:rPr lang="zh-CN" sz="2700" kern="1200" dirty="0"/>
            <a:t>喜欢辣。</a:t>
          </a:r>
          <a:r>
            <a:rPr lang="zh-CN" altLang="en-US" sz="2700" kern="1200" dirty="0"/>
            <a:t>是南方人，喜欢吃米饭。</a:t>
          </a:r>
          <a:endParaRPr lang="en-US" sz="2700" kern="1200" dirty="0"/>
        </a:p>
      </dsp:txBody>
      <dsp:txXfrm>
        <a:off x="0" y="1087834"/>
        <a:ext cx="10515600" cy="1087834"/>
      </dsp:txXfrm>
    </dsp:sp>
    <dsp:sp modelId="{77C9196B-E9E3-3D4E-B713-617B0AB1D7CF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E5536-2348-3643-A869-4159725AEEBE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700" kern="1200" dirty="0"/>
            <a:t>广东：海里的食物多</a:t>
          </a:r>
          <a:r>
            <a:rPr lang="zh-TW" sz="2700" kern="1200" dirty="0"/>
            <a:t>，</a:t>
          </a:r>
          <a:r>
            <a:rPr lang="zh-CN" sz="2700" kern="1200" dirty="0"/>
            <a:t>所以喜欢</a:t>
          </a:r>
          <a:r>
            <a:rPr lang="zh-TW" sz="2700" kern="1200" dirty="0"/>
            <a:t>海鲜</a:t>
          </a:r>
          <a:r>
            <a:rPr lang="zh-CN" sz="2700" kern="1200" dirty="0"/>
            <a:t>，有时候</a:t>
          </a:r>
          <a:r>
            <a:rPr lang="zh-CN" altLang="en-US" sz="2700" kern="1200" dirty="0"/>
            <a:t>没有死的海鲜</a:t>
          </a:r>
          <a:r>
            <a:rPr lang="zh-CN" sz="2700" kern="1200" dirty="0"/>
            <a:t>也可以吃</a:t>
          </a:r>
          <a:r>
            <a:rPr lang="zh-TW" sz="2700" kern="1200" dirty="0"/>
            <a:t>。</a:t>
          </a:r>
          <a:r>
            <a:rPr lang="zh-CN" altLang="en-US" sz="2700" kern="1200" dirty="0"/>
            <a:t>是南方人，喜欢吃米饭。</a:t>
          </a:r>
          <a:endParaRPr lang="en-US" sz="2700" kern="1200" dirty="0"/>
        </a:p>
      </dsp:txBody>
      <dsp:txXfrm>
        <a:off x="0" y="2175669"/>
        <a:ext cx="10515600" cy="1087834"/>
      </dsp:txXfrm>
    </dsp:sp>
    <dsp:sp modelId="{69A66FB4-C0AF-9144-BD30-F7589BE17426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1461E-F72B-894A-9CB3-197B1753A50F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700" kern="1200" dirty="0"/>
            <a:t>上海：河里的食物很多，</a:t>
          </a:r>
          <a:r>
            <a:rPr lang="zh-CN" altLang="en-US" sz="2700" kern="1200" dirty="0"/>
            <a:t>味道甜</a:t>
          </a:r>
          <a:r>
            <a:rPr lang="zh-CN" sz="2700" kern="1200" dirty="0"/>
            <a:t>。</a:t>
          </a:r>
          <a:r>
            <a:rPr lang="zh-CN" altLang="en-US" sz="2700" kern="1200" dirty="0"/>
            <a:t>是南方人，喜欢吃米饭。</a:t>
          </a:r>
          <a:endParaRPr lang="en-US" sz="2700" kern="1200" dirty="0"/>
        </a:p>
      </dsp:txBody>
      <dsp:txXfrm>
        <a:off x="0" y="3263503"/>
        <a:ext cx="10515600" cy="1087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3E00A-C0A1-CE42-AA49-58293040E378}">
      <dsp:nvSpPr>
        <dsp:cNvPr id="0" name=""/>
        <dsp:cNvSpPr/>
      </dsp:nvSpPr>
      <dsp:spPr>
        <a:xfrm>
          <a:off x="0" y="80918"/>
          <a:ext cx="5257800" cy="8160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100" kern="1200"/>
            <a:t>苦</a:t>
          </a:r>
          <a:endParaRPr lang="en-US" sz="3100" kern="1200"/>
        </a:p>
      </dsp:txBody>
      <dsp:txXfrm>
        <a:off x="39837" y="120755"/>
        <a:ext cx="5178126" cy="736401"/>
      </dsp:txXfrm>
    </dsp:sp>
    <dsp:sp modelId="{87F789DC-C14C-DC42-AB50-8F45EC7FD552}">
      <dsp:nvSpPr>
        <dsp:cNvPr id="0" name=""/>
        <dsp:cNvSpPr/>
      </dsp:nvSpPr>
      <dsp:spPr>
        <a:xfrm>
          <a:off x="0" y="986273"/>
          <a:ext cx="5257800" cy="816075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100" kern="1200"/>
            <a:t>咸</a:t>
          </a:r>
          <a:endParaRPr lang="en-US" sz="3100" kern="1200"/>
        </a:p>
      </dsp:txBody>
      <dsp:txXfrm>
        <a:off x="39837" y="1026110"/>
        <a:ext cx="5178126" cy="736401"/>
      </dsp:txXfrm>
    </dsp:sp>
    <dsp:sp modelId="{ABDB08A0-9959-DB46-9000-F6EA79645FC8}">
      <dsp:nvSpPr>
        <dsp:cNvPr id="0" name=""/>
        <dsp:cNvSpPr/>
      </dsp:nvSpPr>
      <dsp:spPr>
        <a:xfrm>
          <a:off x="0" y="1891628"/>
          <a:ext cx="5257800" cy="816075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100" kern="1200"/>
            <a:t>甜</a:t>
          </a:r>
          <a:endParaRPr lang="en-US" sz="3100" kern="1200"/>
        </a:p>
      </dsp:txBody>
      <dsp:txXfrm>
        <a:off x="39837" y="1931465"/>
        <a:ext cx="5178126" cy="736401"/>
      </dsp:txXfrm>
    </dsp:sp>
    <dsp:sp modelId="{6B45D630-8356-5D45-B244-F7ECD3D41BAD}">
      <dsp:nvSpPr>
        <dsp:cNvPr id="0" name=""/>
        <dsp:cNvSpPr/>
      </dsp:nvSpPr>
      <dsp:spPr>
        <a:xfrm>
          <a:off x="0" y="2796983"/>
          <a:ext cx="5257800" cy="816075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100" kern="1200"/>
            <a:t>酸</a:t>
          </a:r>
          <a:endParaRPr lang="en-US" sz="3100" kern="1200"/>
        </a:p>
      </dsp:txBody>
      <dsp:txXfrm>
        <a:off x="39837" y="2836820"/>
        <a:ext cx="5178126" cy="736401"/>
      </dsp:txXfrm>
    </dsp:sp>
    <dsp:sp modelId="{54E34C48-D855-694D-BE73-4C660CAA0541}">
      <dsp:nvSpPr>
        <dsp:cNvPr id="0" name=""/>
        <dsp:cNvSpPr/>
      </dsp:nvSpPr>
      <dsp:spPr>
        <a:xfrm>
          <a:off x="0" y="3702339"/>
          <a:ext cx="5257800" cy="816075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100" kern="1200"/>
            <a:t>鲜</a:t>
          </a:r>
          <a:endParaRPr lang="en-US" sz="3100" kern="1200"/>
        </a:p>
      </dsp:txBody>
      <dsp:txXfrm>
        <a:off x="39837" y="3742176"/>
        <a:ext cx="5178126" cy="736401"/>
      </dsp:txXfrm>
    </dsp:sp>
    <dsp:sp modelId="{C6643A12-F7C4-A847-ABC7-F1E63771B639}">
      <dsp:nvSpPr>
        <dsp:cNvPr id="0" name=""/>
        <dsp:cNvSpPr/>
      </dsp:nvSpPr>
      <dsp:spPr>
        <a:xfrm>
          <a:off x="0" y="4607694"/>
          <a:ext cx="5257800" cy="81607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100" kern="1200"/>
            <a:t>辣</a:t>
          </a:r>
          <a:endParaRPr lang="en-US" sz="3100" kern="1200"/>
        </a:p>
      </dsp:txBody>
      <dsp:txXfrm>
        <a:off x="39837" y="4647531"/>
        <a:ext cx="5178126" cy="736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60558-6DCA-44A0-820A-F60CBC3311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4575F-CCFA-4D3B-BA44-98FBA31D8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CEF6B-D4F4-44D5-8A08-BF9F9735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50A80-A9AC-4DAC-91C4-A34B1CF2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B6F3E-3869-440D-93CF-601D2B60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74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E0BF-9342-4FC5-A5AE-737449F0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61467-CD0E-4E8B-8F39-8B66CAA59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BEE3A-BACD-42F3-84F7-9F2B687A2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84299-B87E-4479-8D31-4C900C408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4653E-3FF7-4CD0-967B-CBF0D6BA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813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8CD3A-D88D-464D-BCD5-07AC63F9E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6F5321-8E12-496F-96AE-4C52D3C24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4FB6B-0C62-455F-A8DD-66AC0C7C0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9F205-5A86-47D9-B3E6-1F85ADEF8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12C26-F6C6-465F-8D6D-A3FC31A8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896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48CB7-0BB8-4FAC-957D-B05C69481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3E627-D60E-4EDF-A730-B42097EDB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07CF6-D850-4AC6-BF72-E98B49A3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3A404-9E9D-43C0-9F45-18BEE8B79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F4A3E-4915-44AC-8FFD-565819026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30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E333-EF9F-4EA3-AB24-BDB4F557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A7D36-24A6-4FAB-8D82-9D1439A64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7F65E-C717-4DC9-B249-EE04A7092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8E79B-BC2F-4663-BA30-3F375C19E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0846B-377F-4869-BE80-B37B4628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552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2F25-DB41-48FA-8DFD-A89ED7648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725AE-8C7A-4580-9CF4-0463DB931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2A57F-BEF0-449F-8F60-0F3D449D1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E9159-35A9-4A8C-9AB3-2A1DBDB98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FCEB6-A9E3-4B8C-A56D-7894C9D1F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9776B-2EC8-4757-B5DA-CEA2BDF6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055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5136-2821-459C-AD2F-A8B0E0FBE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C89D4-7CBE-400A-BB99-25173F9A8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49D59-5308-4510-9E22-485DF141D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5DE33-E64A-4766-975C-8C5DA0E41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0988DD-6E80-4314-A96E-2206FDCF5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F09E2C-F566-4685-AA36-BDF11AA3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EBAA7-9E62-4B40-9373-09BF34126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3D0350-9421-4778-8CB5-B83CD5AE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4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BD37-E50C-4179-AB98-C23BD77D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ADD42C-93F7-4DCE-8E86-E85C85B0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2D4112-79A2-476D-8E25-B3A2F57ED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888FB-7B4B-4DF0-A299-38937E286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087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8E2965-54FD-4163-85BE-40F64E932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231D7-1E90-4F7B-BDD6-EEC34BD8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756E4-D23C-4F64-A703-7AE28B46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213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1CE71-ABC3-4501-BBA2-82DCCADDC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96EAD-B384-4FF8-8EB5-D317D7C69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641AD-8693-4219-9DF6-A20531C87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280AC-FC5D-43C0-A954-7AA9A2ABA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28E19-50FE-4C79-9562-A24002FF8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0A22D-AD48-47AF-A209-51688E363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733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847C-1D43-4760-B214-18E15B6A1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603C3E-8E10-4D0E-9033-75D5F730B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19ECB-D5C2-47D4-BDA0-BB36AE33B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7A169-320D-4388-AC35-88E92C6C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50EC3-8362-4B2F-9CF3-BB09431CF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19FBF-40DE-4530-8E2B-B355A722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499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82B54-66E4-4BD2-A353-86F721DFB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3330A-FE2F-40AA-8E3B-A9AB114CA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8954A-47F2-4E28-83E1-B39F4A2C3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52C6A-1945-4910-94FF-25514B865526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193FE-0E4C-4DF2-9F3B-817AEC58A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0D66A-F491-4FB8-A14D-7B31339F2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73A72-E782-4D39-B0A3-1483C59116E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94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 descr="水滴">
            <a:extLst>
              <a:ext uri="{FF2B5EF4-FFF2-40B4-BE49-F238E27FC236}">
                <a16:creationId xmlns:a16="http://schemas.microsoft.com/office/drawing/2014/main" id="{1CDDA7F0-BF9C-41B9-B15B-563B2FB9EC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623" b="1377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768B8D-3323-4E16-A03D-CEA5544B8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zh-CN" altLang="en-US" sz="5200" dirty="0">
                <a:solidFill>
                  <a:srgbClr val="FFFFFF"/>
                </a:solidFill>
              </a:rPr>
              <a:t>中国菜</a:t>
            </a:r>
            <a:endParaRPr lang="en-AU" sz="5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48CDF0-B48F-4AF0-8C48-6F6CF1D0A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FFFF"/>
                </a:solidFill>
              </a:rPr>
              <a:t>有什么讲究？</a:t>
            </a:r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0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31060-A6C7-4E54-B3F2-E7FDB504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四大中国菜</a:t>
            </a:r>
            <a:endParaRPr lang="en-AU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CEF1D7-7958-4ACC-9E35-DD47A7C8E3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6898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6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4F751E-9DD2-4DC2-BF29-7650AC05C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rgbClr val="FFFFFF"/>
                </a:solidFill>
              </a:rPr>
              <a:t>特别的中国菜</a:t>
            </a:r>
            <a:endParaRPr lang="en-AU" sz="4000" dirty="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076A1-91C4-4864-9DD2-6BC7BE977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zh-CN" altLang="en-US" sz="2400" dirty="0">
                <a:solidFill>
                  <a:srgbClr val="FEFFFF"/>
                </a:solidFill>
              </a:rPr>
              <a:t>色：颜色好看</a:t>
            </a:r>
            <a:endParaRPr lang="en-AU" altLang="zh-CN" sz="2400" dirty="0">
              <a:solidFill>
                <a:srgbClr val="FEFFFF"/>
              </a:solidFill>
            </a:endParaRPr>
          </a:p>
          <a:p>
            <a:r>
              <a:rPr lang="zh-CN" altLang="en-US" sz="2400" dirty="0">
                <a:solidFill>
                  <a:srgbClr val="FEFFFF"/>
                </a:solidFill>
              </a:rPr>
              <a:t>香：有香味的菜是最好的菜</a:t>
            </a:r>
            <a:endParaRPr lang="en-AU" altLang="zh-CN" sz="2400" dirty="0">
              <a:solidFill>
                <a:srgbClr val="FEFFFF"/>
              </a:solidFill>
            </a:endParaRPr>
          </a:p>
          <a:p>
            <a:r>
              <a:rPr lang="zh-CN" altLang="en-US" sz="2400" dirty="0">
                <a:solidFill>
                  <a:srgbClr val="FEFFFF"/>
                </a:solidFill>
              </a:rPr>
              <a:t>味：味道，用美味的食物做饭</a:t>
            </a:r>
            <a:endParaRPr lang="en-AU" altLang="zh-CN" sz="2400" dirty="0">
              <a:solidFill>
                <a:srgbClr val="FEFFFF"/>
              </a:solidFill>
            </a:endParaRPr>
          </a:p>
          <a:p>
            <a:r>
              <a:rPr lang="zh-CN" altLang="en-US" sz="2400" dirty="0">
                <a:solidFill>
                  <a:srgbClr val="FEFFFF"/>
                </a:solidFill>
              </a:rPr>
              <a:t>意：食物有好的意思：钱，学习好。</a:t>
            </a:r>
            <a:endParaRPr lang="en-AU" altLang="zh-CN" sz="2400" dirty="0">
              <a:solidFill>
                <a:srgbClr val="FEFFFF"/>
              </a:solidFill>
            </a:endParaRPr>
          </a:p>
          <a:p>
            <a:r>
              <a:rPr lang="zh-CN" altLang="en-US" sz="2400" dirty="0">
                <a:solidFill>
                  <a:srgbClr val="FEFFFF"/>
                </a:solidFill>
              </a:rPr>
              <a:t>养：大家都喜欢吃养身的菜。对身体有好处。</a:t>
            </a:r>
            <a:endParaRPr lang="en-AU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73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8B0F8-EBDA-4B1C-8C52-9DC497150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味道</a:t>
            </a:r>
            <a:endParaRPr lang="en-AU" sz="4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176721-EB28-4282-BA88-F4C1024AC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942E00-434B-437C-BBB0-04327A5AC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21208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843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D9A173-39CE-44CF-8E62-E59CA39D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solidFill>
                  <a:srgbClr val="FFFFFF"/>
                </a:solidFill>
              </a:rPr>
              <a:t>用餐</a:t>
            </a:r>
            <a:r>
              <a:rPr lang="zh-CN" altLang="en-US" sz="4000" dirty="0">
                <a:solidFill>
                  <a:srgbClr val="FFFFFF"/>
                </a:solidFill>
              </a:rPr>
              <a:t>礼</a:t>
            </a:r>
            <a:r>
              <a:rPr lang="en-US" altLang="ja-JP" sz="4000" dirty="0" err="1">
                <a:solidFill>
                  <a:srgbClr val="FFFFFF"/>
                </a:solidFill>
              </a:rPr>
              <a:t>lǐ</a:t>
            </a:r>
            <a:r>
              <a:rPr lang="zh-CN" altLang="en-US" sz="4000" dirty="0">
                <a:solidFill>
                  <a:srgbClr val="FFFFFF"/>
                </a:solidFill>
              </a:rPr>
              <a:t>仪</a:t>
            </a:r>
            <a:r>
              <a:rPr lang="en-US" altLang="ja-JP" sz="4000" dirty="0" err="1">
                <a:solidFill>
                  <a:srgbClr val="FFFFFF"/>
                </a:solidFill>
              </a:rPr>
              <a:t>yí</a:t>
            </a:r>
            <a:endParaRPr lang="en-AU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AF300-2074-4FA3-BF5C-472E314C6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zh-CN" altLang="en-US" sz="2400" dirty="0"/>
              <a:t>等老年人、客人先坐下来，老年人、客人先吃菜，先喝酒。然后大家再吃。</a:t>
            </a:r>
            <a:endParaRPr lang="en-AU" altLang="zh-CN" sz="2400" dirty="0"/>
          </a:p>
          <a:p>
            <a:r>
              <a:rPr lang="zh-CN" altLang="en-US" sz="2400" dirty="0"/>
              <a:t>不可以用筷子打架。筷子不可以这样 </a:t>
            </a:r>
            <a:r>
              <a:rPr lang="en-US" altLang="zh-CN" sz="3600" dirty="0"/>
              <a:t>I </a:t>
            </a:r>
            <a:r>
              <a:rPr lang="en-US" altLang="zh-CN" sz="3600" dirty="0" err="1"/>
              <a:t>I</a:t>
            </a:r>
            <a:r>
              <a:rPr lang="zh-CN" altLang="en-US" sz="2400" dirty="0"/>
              <a:t>，因为这是给死人的饭。</a:t>
            </a:r>
            <a:endParaRPr lang="en-AU" altLang="zh-CN" sz="2400" dirty="0"/>
          </a:p>
          <a:p>
            <a:r>
              <a:rPr lang="zh-CN" altLang="en-US" sz="2400" dirty="0"/>
              <a:t>中国人平常用圆桌吃饭。</a:t>
            </a:r>
            <a:endParaRPr lang="en-AU" altLang="zh-CN" sz="2400" dirty="0"/>
          </a:p>
          <a:p>
            <a:r>
              <a:rPr lang="zh-CN" altLang="en-US" sz="2400" dirty="0"/>
              <a:t>菜放在桌子中间，大家一起吃。</a:t>
            </a:r>
            <a:endParaRPr lang="en-AU" altLang="zh-CN" sz="2400" dirty="0"/>
          </a:p>
          <a:p>
            <a:endParaRPr lang="en-AU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63489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330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中国菜</vt:lpstr>
      <vt:lpstr>四大中国菜</vt:lpstr>
      <vt:lpstr>特别的中国菜</vt:lpstr>
      <vt:lpstr>味道</vt:lpstr>
      <vt:lpstr>用餐礼lǐ仪yí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四大菜系</dc:title>
  <dc:creator>Yongmei Zhang</dc:creator>
  <cp:lastModifiedBy>Lyn ZHANG</cp:lastModifiedBy>
  <cp:revision>5</cp:revision>
  <dcterms:created xsi:type="dcterms:W3CDTF">2021-03-18T23:13:36Z</dcterms:created>
  <dcterms:modified xsi:type="dcterms:W3CDTF">2022-03-31T21:50:27Z</dcterms:modified>
</cp:coreProperties>
</file>