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86" autoAdjust="0"/>
    <p:restoredTop sz="94660"/>
  </p:normalViewPr>
  <p:slideViewPr>
    <p:cSldViewPr snapToGrid="0">
      <p:cViewPr varScale="1">
        <p:scale>
          <a:sx n="49" d="100"/>
          <a:sy n="49" d="100"/>
        </p:scale>
        <p:origin x="122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770B7-04D4-4CE5-A9F7-CC22259D0D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CF2311-B7C4-4DFB-8B47-7D0E53C42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FBCE0F-121A-4078-A961-0A1018C62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F907-A87F-4AE4-8B1F-E948A90FAE7C}" type="datetimeFigureOut">
              <a:rPr lang="en-AU" smtClean="0"/>
              <a:t>1/04/2022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9DACE-327F-4C1B-9187-815E0BAD8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3CBCD-6ED8-4C27-9C4F-60BF881CB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2606F-D21A-4CDF-8C66-86340378818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6139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07660-A3E0-4827-A5DA-00E664720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56A7CF-3DB5-4C83-AA62-B6F8F224D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424AA-CDED-4388-98EC-D193A2960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F907-A87F-4AE4-8B1F-E948A90FAE7C}" type="datetimeFigureOut">
              <a:rPr lang="en-AU" smtClean="0"/>
              <a:t>1/04/2022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24288-F323-4B27-B00A-BDF7F43CD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DB306-2599-4E92-A5D9-1BB2E4EE5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2606F-D21A-4CDF-8C66-86340378818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9477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6AD836-1634-48A8-941B-D004D967C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D46B22-F4E9-4191-85B1-93377E9AAB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5D58E-110C-4128-9296-84DAD2D0C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F907-A87F-4AE4-8B1F-E948A90FAE7C}" type="datetimeFigureOut">
              <a:rPr lang="en-AU" smtClean="0"/>
              <a:t>1/04/2022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80661-9F5A-4CC0-87BC-30B7B5D72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A2A24-D7E9-411D-8E77-0AC62DE62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2606F-D21A-4CDF-8C66-86340378818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1317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9B8DD-8F29-4780-B0C6-FB7019021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4A9C7-4059-4F86-88B3-12B8B524B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0ADB1-78DC-4FF9-9288-285194B62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F907-A87F-4AE4-8B1F-E948A90FAE7C}" type="datetimeFigureOut">
              <a:rPr lang="en-AU" smtClean="0"/>
              <a:t>1/04/2022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B2CF4C-F1EF-4C4C-8D9C-DC8D500CA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20C29D-E5CA-4D6F-8141-3FB0B38D8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2606F-D21A-4CDF-8C66-86340378818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8408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1C52B-790B-4252-A14E-25A078545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497094-F034-4AD5-9FEB-AA98C1F18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A0A5A-2F56-4435-BADB-7958B7053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F907-A87F-4AE4-8B1F-E948A90FAE7C}" type="datetimeFigureOut">
              <a:rPr lang="en-AU" smtClean="0"/>
              <a:t>1/04/2022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0B19FE-FD75-4B5B-AB7F-93ECDC526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1EECE0-5704-45E0-AD50-58F0CE95D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2606F-D21A-4CDF-8C66-86340378818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5828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9259F-99C8-4E53-A830-B7F9B4EFA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9E29A-20C5-4B3D-A629-8623AFA40B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AF2D6B-DCBC-4508-86DF-C537272F9D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8DCAED-A60A-4826-B809-5B28181AD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F907-A87F-4AE4-8B1F-E948A90FAE7C}" type="datetimeFigureOut">
              <a:rPr lang="en-AU" smtClean="0"/>
              <a:t>1/04/2022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5F7AD8-5CD0-4638-A847-5F7F8325B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12EEC7-1FA8-4A4E-A739-FCB27EF72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2606F-D21A-4CDF-8C66-86340378818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8218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3C6E4-17FF-4ACF-AE1C-6D45A237D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F6C7C9-6544-4374-A777-8FCE687797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94B473-27BA-4C7A-A25F-C1BBD15B9F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7E383-21F5-421E-AC63-BC0FE3FCC7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AE7946-6E43-4332-9420-6B8875CE90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4AA6ED-6E13-4144-AA5A-3F32F9061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F907-A87F-4AE4-8B1F-E948A90FAE7C}" type="datetimeFigureOut">
              <a:rPr lang="en-AU" smtClean="0"/>
              <a:t>1/04/2022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EEA8D2-92C4-4633-8BE5-4C60FFBB8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E05CC-DD64-4B5D-B1C2-5BDBBB2AB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2606F-D21A-4CDF-8C66-86340378818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8671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1A7EC-CA3D-45E7-B173-078851775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3589B0-756F-4A84-84EC-53010FE62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F907-A87F-4AE4-8B1F-E948A90FAE7C}" type="datetimeFigureOut">
              <a:rPr lang="en-AU" smtClean="0"/>
              <a:t>1/04/2022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83A6BE-0862-4F8F-A26A-BB6C1F888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D069F1-DD4C-45A3-8B9A-733DD3FC3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2606F-D21A-4CDF-8C66-86340378818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7094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CEE6F-7870-49DA-A4B6-9B1A39B02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F907-A87F-4AE4-8B1F-E948A90FAE7C}" type="datetimeFigureOut">
              <a:rPr lang="en-AU" smtClean="0"/>
              <a:t>1/04/2022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B83C35-8F3F-4E0F-8D38-542952AAF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DE39F-379A-497E-B677-A2D20DBA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2606F-D21A-4CDF-8C66-86340378818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5215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7424B-A70F-458E-93CD-01CDE7345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D2050-1363-4572-A4C5-5E288CB72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124781-E472-48B9-836D-0FAADAFF2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272F40-BF57-48EE-B78F-3EA4F3658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F907-A87F-4AE4-8B1F-E948A90FAE7C}" type="datetimeFigureOut">
              <a:rPr lang="en-AU" smtClean="0"/>
              <a:t>1/04/2022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A0BE99-7370-49E0-898E-35148BF33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F60FDE-66BE-4164-8C75-CD8080A67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2606F-D21A-4CDF-8C66-86340378818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7290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D2705-A93A-408B-8163-60AED0EF7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9D5FA1-F82B-4920-B2B6-BF63147450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96E4B0-2395-42EE-B0BD-55E7FB5391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CB26C-F0A2-4710-A0AD-9D2B6054C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9F907-A87F-4AE4-8B1F-E948A90FAE7C}" type="datetimeFigureOut">
              <a:rPr lang="en-AU" smtClean="0"/>
              <a:t>1/04/2022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B3433-65EE-4D30-8569-31DE5AFF2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E467FA-2C6D-43B5-960A-A6487E95C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2606F-D21A-4CDF-8C66-86340378818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3851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016CE9-D6CC-474B-9A12-EC54B555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702A8-8266-4CBE-AA8F-660A2C70A9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81E624-9D1B-4D0E-A0BF-3919B3FA05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9F907-A87F-4AE4-8B1F-E948A90FAE7C}" type="datetimeFigureOut">
              <a:rPr lang="en-AU" smtClean="0"/>
              <a:t>1/04/2022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F2BBA-123F-4B7B-B883-A7E05699C9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32529C-3241-4FD8-ABE9-AE8FAE87FA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2606F-D21A-4CDF-8C66-86340378818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4627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C1AC2-B201-4383-8646-5F1ABB0F58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你是吃货吗？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7E3892-1C90-4A58-B639-D0FF8D8AD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什么是吃货</a:t>
            </a:r>
            <a:r>
              <a:rPr lang="en-US" altLang="ja-JP" dirty="0" err="1"/>
              <a:t>chī</a:t>
            </a:r>
            <a:r>
              <a:rPr lang="en-US" altLang="ja-JP" dirty="0"/>
              <a:t> </a:t>
            </a:r>
            <a:r>
              <a:rPr lang="en-US" altLang="ja-JP" dirty="0" err="1"/>
              <a:t>huò</a:t>
            </a:r>
            <a:r>
              <a:rPr lang="zh-CN" altLang="en-US" dirty="0"/>
              <a:t>？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30846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FF58BA6-92F2-4DC6-8CC2-2F013FCF72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7129" y="15498"/>
            <a:ext cx="100033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295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BC1CF82-B137-40F7-B288-35790FD32C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4214" y="0"/>
            <a:ext cx="68035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89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61D55E1-4B4B-4E37-8A0B-55F979070B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00" y="95250"/>
            <a:ext cx="6350000" cy="666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510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D5C4A678-E637-41A2-BD69-BDC834A650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4519" y="0"/>
            <a:ext cx="881742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2994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</TotalTime>
  <Words>14</Words>
  <Application>Microsoft Office PowerPoint</Application>
  <PresentationFormat>Widescreen</PresentationFormat>
  <Paragraphs>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你是吃货吗？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 ZHANG</dc:creator>
  <cp:lastModifiedBy>Lyn ZHANG</cp:lastModifiedBy>
  <cp:revision>6</cp:revision>
  <dcterms:created xsi:type="dcterms:W3CDTF">2021-03-22T22:56:57Z</dcterms:created>
  <dcterms:modified xsi:type="dcterms:W3CDTF">2022-03-31T21:53:39Z</dcterms:modified>
</cp:coreProperties>
</file>