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60" r:id="rId5"/>
    <p:sldId id="261" r:id="rId6"/>
  </p:sldIdLst>
  <p:sldSz cx="12192000" cy="6858000"/>
  <p:notesSz cx="6807200" cy="99393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53"/>
    <p:restoredTop sz="94689"/>
  </p:normalViewPr>
  <p:slideViewPr>
    <p:cSldViewPr snapToGrid="0" snapToObjects="1">
      <p:cViewPr varScale="1">
        <p:scale>
          <a:sx n="49" d="100"/>
          <a:sy n="49" d="100"/>
        </p:scale>
        <p:origin x="792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1" descr="Tag=AccentColor&#10;Flavor=Light&#10;Target=Fill">
            <a:extLst>
              <a:ext uri="{FF2B5EF4-FFF2-40B4-BE49-F238E27FC236}">
                <a16:creationId xmlns:a16="http://schemas.microsoft.com/office/drawing/2014/main" id="{0D57E7FA-E8FC-45AC-868F-CDC8144939D6}"/>
              </a:ext>
            </a:extLst>
          </p:cNvPr>
          <p:cNvSpPr/>
          <p:nvPr/>
        </p:nvSpPr>
        <p:spPr>
          <a:xfrm rot="10800000" flipV="1">
            <a:off x="2599854" y="527562"/>
            <a:ext cx="6992292" cy="5102484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7094A5-EB6F-441D-88F8-CD7A30C847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8760" y="1591056"/>
            <a:ext cx="5705856" cy="3264408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7CE1E3-3929-42A6-81B7-056BD88EF3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28616"/>
            <a:ext cx="5705856" cy="996696"/>
          </a:xfrm>
        </p:spPr>
        <p:txBody>
          <a:bodyPr/>
          <a:lstStyle>
            <a:lvl1pPr marL="0" indent="0" algn="l">
              <a:buNone/>
              <a:defRPr sz="240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E951E3-0794-422C-AF76-0AD4A7FB1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4/1/2022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4EBFA8-0291-4D77-A9D9-B17FC2382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7AC4D4-C4EE-4624-A329-C608A1D5A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5962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raphic 1" descr="Tag=AccentColor&#10;Flavor=Light&#10;Target=Fill">
            <a:extLst>
              <a:ext uri="{FF2B5EF4-FFF2-40B4-BE49-F238E27FC236}">
                <a16:creationId xmlns:a16="http://schemas.microsoft.com/office/drawing/2014/main" id="{0EE21C0F-70D8-4F3C-9392-07559C90EE6E}"/>
              </a:ext>
            </a:extLst>
          </p:cNvPr>
          <p:cNvSpPr/>
          <p:nvPr/>
        </p:nvSpPr>
        <p:spPr>
          <a:xfrm rot="10800000" flipH="1" flipV="1">
            <a:off x="684965" y="1332237"/>
            <a:ext cx="5263732" cy="3841102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B1DFE-8154-440D-93CF-FEF7860E8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9032" y="2523744"/>
            <a:ext cx="3831336" cy="1453896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D9D1F5-05CC-48F3-A314-315EF17030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711696" y="640079"/>
            <a:ext cx="4837176" cy="556869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1807DE-1178-4BBB-89D8-9046239C2D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55064" y="4087368"/>
            <a:ext cx="3319272" cy="649224"/>
          </a:xfrm>
        </p:spPr>
        <p:txBody>
          <a:bodyPr>
            <a:noAutofit/>
          </a:bodyPr>
          <a:lstStyle>
            <a:lvl1pPr marL="0" indent="0" algn="ctr">
              <a:buNone/>
              <a:defRPr sz="2000" cap="all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48EA59-A1BC-48B7-9495-6D5C6035B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4/1/2022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F85A72-B50F-440E-AAD3-53C099F6D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C2D00B-4207-4720-8C68-605CAFDD5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0672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C888B-58B8-4428-8B1D-4E26FC5DD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14F67B-D516-42FA-A2CA-2DCD37CFE8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2BA5FF-4919-4FF8-9C04-06CE156B7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4/1/2022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EDA970-128E-4150-8E5A-A1B056E83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EC6CD1-EE5E-42EF-B76D-BB803BA6A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6435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50C2A1B-34CA-4877-9435-D77DF32575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255E5E-4A81-44CC-8D99-F56E625D46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9CEECF-A221-4ECC-AD9C-E197D516D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4/1/2022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8F41AE-0DDE-49ED-9F0C-E0E16F599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B47FB7-77F0-4C43-B81E-D04B31C95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7780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 descr="Tag=AccentColor&#10;Flavor=Light&#10;Target=Fill">
            <a:extLst>
              <a:ext uri="{FF2B5EF4-FFF2-40B4-BE49-F238E27FC236}">
                <a16:creationId xmlns:a16="http://schemas.microsoft.com/office/drawing/2014/main" id="{13B7BB51-92B8-4089-8DAB-1202A4D1C6A3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030E26-A86A-417A-AA64-699AA8DD3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9CF97E-0E6E-41E9-B75B-0371E744D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1680"/>
            <a:ext cx="1051560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BAE770-8363-44CD-8A22-AB26C5C53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4/1/2022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E618F2-3B8E-4449-91E7-F8AA49609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3428F0-E5C2-42A1-AB2F-1A19FFAD1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9083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9" descr="Tag=AccentColor&#10;Flavor=Light&#10;Target=Fill">
            <a:extLst>
              <a:ext uri="{FF2B5EF4-FFF2-40B4-BE49-F238E27FC236}">
                <a16:creationId xmlns:a16="http://schemas.microsoft.com/office/drawing/2014/main" id="{DB2CE8D6-5B4E-4EBE-9ED5-A1DA7E2A5CDA}"/>
              </a:ext>
            </a:extLst>
          </p:cNvPr>
          <p:cNvSpPr/>
          <p:nvPr/>
        </p:nvSpPr>
        <p:spPr>
          <a:xfrm>
            <a:off x="7209816" y="0"/>
            <a:ext cx="4143984" cy="5747660"/>
          </a:xfrm>
          <a:custGeom>
            <a:avLst/>
            <a:gdLst>
              <a:gd name="connsiteX0" fmla="*/ 0 w 3843750"/>
              <a:gd name="connsiteY0" fmla="*/ 346 h 5956080"/>
              <a:gd name="connsiteX1" fmla="*/ 72373 w 3843750"/>
              <a:gd name="connsiteY1" fmla="*/ 2447534 h 5956080"/>
              <a:gd name="connsiteX2" fmla="*/ 145093 w 3843750"/>
              <a:gd name="connsiteY2" fmla="*/ 3878724 h 5956080"/>
              <a:gd name="connsiteX3" fmla="*/ 237897 w 3843750"/>
              <a:gd name="connsiteY3" fmla="*/ 4208041 h 5956080"/>
              <a:gd name="connsiteX4" fmla="*/ 281875 w 3843750"/>
              <a:gd name="connsiteY4" fmla="*/ 4677601 h 5956080"/>
              <a:gd name="connsiteX5" fmla="*/ 360135 w 3843750"/>
              <a:gd name="connsiteY5" fmla="*/ 5287407 h 5956080"/>
              <a:gd name="connsiteX6" fmla="*/ 414155 w 3843750"/>
              <a:gd name="connsiteY6" fmla="*/ 5817914 h 5956080"/>
              <a:gd name="connsiteX7" fmla="*/ 681487 w 3843750"/>
              <a:gd name="connsiteY7" fmla="*/ 5914873 h 5956080"/>
              <a:gd name="connsiteX8" fmla="*/ 892373 w 3843750"/>
              <a:gd name="connsiteY8" fmla="*/ 5605295 h 5956080"/>
              <a:gd name="connsiteX9" fmla="*/ 1027770 w 3843750"/>
              <a:gd name="connsiteY9" fmla="*/ 5804063 h 5956080"/>
              <a:gd name="connsiteX10" fmla="*/ 1200566 w 3843750"/>
              <a:gd name="connsiteY10" fmla="*/ 5527036 h 5956080"/>
              <a:gd name="connsiteX11" fmla="*/ 1348083 w 3843750"/>
              <a:gd name="connsiteY11" fmla="*/ 5363590 h 5956080"/>
              <a:gd name="connsiteX12" fmla="*/ 1425997 w 3843750"/>
              <a:gd name="connsiteY12" fmla="*/ 4800532 h 5956080"/>
              <a:gd name="connsiteX13" fmla="*/ 1517416 w 3843750"/>
              <a:gd name="connsiteY13" fmla="*/ 4640549 h 5956080"/>
              <a:gd name="connsiteX14" fmla="*/ 1569705 w 3843750"/>
              <a:gd name="connsiteY14" fmla="*/ 4803995 h 5956080"/>
              <a:gd name="connsiteX15" fmla="*/ 1530921 w 3843750"/>
              <a:gd name="connsiteY15" fmla="*/ 5433885 h 5956080"/>
              <a:gd name="connsiteX16" fmla="*/ 1614721 w 3843750"/>
              <a:gd name="connsiteY16" fmla="*/ 5319957 h 5956080"/>
              <a:gd name="connsiteX17" fmla="*/ 1800676 w 3843750"/>
              <a:gd name="connsiteY17" fmla="*/ 4608691 h 5956080"/>
              <a:gd name="connsiteX18" fmla="*/ 1918759 w 3843750"/>
              <a:gd name="connsiteY18" fmla="*/ 4486799 h 5956080"/>
              <a:gd name="connsiteX19" fmla="*/ 2009139 w 3843750"/>
              <a:gd name="connsiteY19" fmla="*/ 4715000 h 5956080"/>
              <a:gd name="connsiteX20" fmla="*/ 2135532 w 3843750"/>
              <a:gd name="connsiteY20" fmla="*/ 5321689 h 5956080"/>
              <a:gd name="connsiteX21" fmla="*/ 2209291 w 3843750"/>
              <a:gd name="connsiteY21" fmla="*/ 5028733 h 5956080"/>
              <a:gd name="connsiteX22" fmla="*/ 2501208 w 3843750"/>
              <a:gd name="connsiteY22" fmla="*/ 4457711 h 5956080"/>
              <a:gd name="connsiteX23" fmla="*/ 2695127 w 3843750"/>
              <a:gd name="connsiteY23" fmla="*/ 4973674 h 5956080"/>
              <a:gd name="connsiteX24" fmla="*/ 2825329 w 3843750"/>
              <a:gd name="connsiteY24" fmla="*/ 4563328 h 5956080"/>
              <a:gd name="connsiteX25" fmla="*/ 2904628 w 3843750"/>
              <a:gd name="connsiteY25" fmla="*/ 4466368 h 5956080"/>
              <a:gd name="connsiteX26" fmla="*/ 2922635 w 3843750"/>
              <a:gd name="connsiteY26" fmla="*/ 4519696 h 5956080"/>
              <a:gd name="connsiteX27" fmla="*/ 3089544 w 3843750"/>
              <a:gd name="connsiteY27" fmla="*/ 3606545 h 5956080"/>
              <a:gd name="connsiteX28" fmla="*/ 3150490 w 3843750"/>
              <a:gd name="connsiteY28" fmla="*/ 3989882 h 5956080"/>
              <a:gd name="connsiteX29" fmla="*/ 3755448 w 3843750"/>
              <a:gd name="connsiteY29" fmla="*/ 1538193 h 5956080"/>
              <a:gd name="connsiteX30" fmla="*/ 3850330 w 3843750"/>
              <a:gd name="connsiteY30" fmla="*/ 0 h 5956080"/>
              <a:gd name="connsiteX31" fmla="*/ 0 w 3843750"/>
              <a:gd name="connsiteY31" fmla="*/ 0 h 595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843750" h="5956080">
                <a:moveTo>
                  <a:pt x="0" y="346"/>
                </a:moveTo>
                <a:cubicBezTo>
                  <a:pt x="12120" y="1234155"/>
                  <a:pt x="72720" y="2447534"/>
                  <a:pt x="72373" y="2447534"/>
                </a:cubicBezTo>
                <a:cubicBezTo>
                  <a:pt x="72720" y="2449265"/>
                  <a:pt x="114274" y="3641520"/>
                  <a:pt x="145093" y="3878724"/>
                </a:cubicBezTo>
                <a:cubicBezTo>
                  <a:pt x="176258" y="4119392"/>
                  <a:pt x="210194" y="3969797"/>
                  <a:pt x="237897" y="4208041"/>
                </a:cubicBezTo>
                <a:cubicBezTo>
                  <a:pt x="250017" y="4367677"/>
                  <a:pt x="237204" y="4527661"/>
                  <a:pt x="281875" y="4677601"/>
                </a:cubicBezTo>
                <a:cubicBezTo>
                  <a:pt x="278758" y="4908226"/>
                  <a:pt x="338319" y="5059552"/>
                  <a:pt x="360135" y="5287407"/>
                </a:cubicBezTo>
                <a:cubicBezTo>
                  <a:pt x="370177" y="5468860"/>
                  <a:pt x="348015" y="5649274"/>
                  <a:pt x="414155" y="5817914"/>
                </a:cubicBezTo>
                <a:cubicBezTo>
                  <a:pt x="467137" y="5947770"/>
                  <a:pt x="534662" y="6049578"/>
                  <a:pt x="681487" y="5914873"/>
                </a:cubicBezTo>
                <a:cubicBezTo>
                  <a:pt x="680448" y="5747964"/>
                  <a:pt x="925963" y="5772897"/>
                  <a:pt x="892373" y="5605295"/>
                </a:cubicBezTo>
                <a:cubicBezTo>
                  <a:pt x="1003184" y="5641309"/>
                  <a:pt x="945009" y="5759046"/>
                  <a:pt x="1027770" y="5804063"/>
                </a:cubicBezTo>
                <a:cubicBezTo>
                  <a:pt x="1099105" y="5719915"/>
                  <a:pt x="1051664" y="5551968"/>
                  <a:pt x="1200566" y="5527036"/>
                </a:cubicBezTo>
                <a:cubicBezTo>
                  <a:pt x="1352931" y="5564088"/>
                  <a:pt x="1336655" y="5453970"/>
                  <a:pt x="1348083" y="5363590"/>
                </a:cubicBezTo>
                <a:cubicBezTo>
                  <a:pt x="1370938" y="5149586"/>
                  <a:pt x="1389291" y="5009687"/>
                  <a:pt x="1425997" y="4800532"/>
                </a:cubicBezTo>
                <a:cubicBezTo>
                  <a:pt x="1436385" y="4748243"/>
                  <a:pt x="1415608" y="4628775"/>
                  <a:pt x="1517416" y="4640549"/>
                </a:cubicBezTo>
                <a:cubicBezTo>
                  <a:pt x="1596022" y="4651976"/>
                  <a:pt x="1566242" y="4746512"/>
                  <a:pt x="1569705" y="4803995"/>
                </a:cubicBezTo>
                <a:cubicBezTo>
                  <a:pt x="1600177" y="5128809"/>
                  <a:pt x="1532998" y="5109763"/>
                  <a:pt x="1530921" y="5433885"/>
                </a:cubicBezTo>
                <a:cubicBezTo>
                  <a:pt x="1530574" y="5446697"/>
                  <a:pt x="1580786" y="5458125"/>
                  <a:pt x="1614721" y="5319957"/>
                </a:cubicBezTo>
                <a:cubicBezTo>
                  <a:pt x="1681208" y="5047432"/>
                  <a:pt x="1760507" y="4832736"/>
                  <a:pt x="1800676" y="4608691"/>
                </a:cubicBezTo>
                <a:cubicBezTo>
                  <a:pt x="1848463" y="4656824"/>
                  <a:pt x="1889671" y="4439704"/>
                  <a:pt x="1918759" y="4486799"/>
                </a:cubicBezTo>
                <a:cubicBezTo>
                  <a:pt x="1932264" y="4566098"/>
                  <a:pt x="1956503" y="4642626"/>
                  <a:pt x="2009139" y="4715000"/>
                </a:cubicBezTo>
                <a:cubicBezTo>
                  <a:pt x="2054502" y="4933851"/>
                  <a:pt x="2004983" y="5137812"/>
                  <a:pt x="2135532" y="5321689"/>
                </a:cubicBezTo>
                <a:cubicBezTo>
                  <a:pt x="2135532" y="5321689"/>
                  <a:pt x="2137610" y="5265245"/>
                  <a:pt x="2209291" y="5028733"/>
                </a:cubicBezTo>
                <a:cubicBezTo>
                  <a:pt x="2267120" y="4838277"/>
                  <a:pt x="2341225" y="4936622"/>
                  <a:pt x="2501208" y="4457711"/>
                </a:cubicBezTo>
                <a:cubicBezTo>
                  <a:pt x="2545186" y="4641934"/>
                  <a:pt x="2446495" y="4877753"/>
                  <a:pt x="2695127" y="4973674"/>
                </a:cubicBezTo>
                <a:cubicBezTo>
                  <a:pt x="2743260" y="4833775"/>
                  <a:pt x="2706208" y="4662365"/>
                  <a:pt x="2825329" y="4563328"/>
                </a:cubicBezTo>
                <a:cubicBezTo>
                  <a:pt x="2859958" y="4534586"/>
                  <a:pt x="2884890" y="4501689"/>
                  <a:pt x="2904628" y="4466368"/>
                </a:cubicBezTo>
                <a:cubicBezTo>
                  <a:pt x="2910515" y="4484375"/>
                  <a:pt x="2916749" y="4503074"/>
                  <a:pt x="2922635" y="4519696"/>
                </a:cubicBezTo>
                <a:cubicBezTo>
                  <a:pt x="2946529" y="4491647"/>
                  <a:pt x="3082618" y="3784882"/>
                  <a:pt x="3089544" y="3606545"/>
                </a:cubicBezTo>
                <a:cubicBezTo>
                  <a:pt x="3124172" y="3733285"/>
                  <a:pt x="3150490" y="3989882"/>
                  <a:pt x="3150490" y="3989882"/>
                </a:cubicBezTo>
                <a:cubicBezTo>
                  <a:pt x="3150490" y="3989882"/>
                  <a:pt x="3300085" y="3936900"/>
                  <a:pt x="3755448" y="1538193"/>
                </a:cubicBezTo>
                <a:cubicBezTo>
                  <a:pt x="3791461" y="1348775"/>
                  <a:pt x="3824704" y="697762"/>
                  <a:pt x="3850330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AD5705-B027-4C44-B38A-60296E29E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078991"/>
            <a:ext cx="5266944" cy="3136392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8BBAC4-9088-44CF-BA2D-B8DD24FB52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279392"/>
            <a:ext cx="5266944" cy="1500187"/>
          </a:xfrm>
        </p:spPr>
        <p:txBody>
          <a:bodyPr/>
          <a:lstStyle>
            <a:lvl1pPr marL="0" indent="0">
              <a:buNone/>
              <a:defRPr sz="24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93FB3F-D2A6-4919-B57B-C08861D46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4/1/2022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9049E0-6BE5-43FA-A4D4-ACAFC871A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8C28D-1479-4F15-B906-0AEBBCCA8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0954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FD51F360-8860-4FB5-A0A5-773473DD8B39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A77EC9-372A-4ECA-9088-780532AF0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C882CE-1B27-414A-9B06-AA5D2DB683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397E60-5D92-4530-96D1-FC09AF3C27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9088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4240FE-0C6A-47E9-9B0A-7B3C60877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4/1/2022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71AE1B-BB18-4C7E-AA77-3A4D401A5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FA7B1D-FEDD-4E29-A352-29E5F498B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4355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 descr="Tag=AccentColor&#10;Flavor=Light&#10;Target=Fill">
            <a:extLst>
              <a:ext uri="{FF2B5EF4-FFF2-40B4-BE49-F238E27FC236}">
                <a16:creationId xmlns:a16="http://schemas.microsoft.com/office/drawing/2014/main" id="{527D753D-3426-457C-9082-B92894509EC0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4D2B94-0682-4185-BCE3-89AF214A4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65C47E-B85E-4B3E-A669-DEEC7F5DF2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24517F-FE8C-49AD-9A52-0F43010526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0C73EC-7117-4DC2-9075-14102F2E28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190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D9A323-865B-4177-8F98-9BA304E022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190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A4E5D6-7075-4584-BD43-D966F0B58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4/1/2022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38B83D-8A05-4F3C-A409-1602C9630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D250E7-8A73-449C-A140-A2A2582D7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5888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raphic 1" descr="Tag=AccentColor&#10;Flavor=Light&#10;Target=Fill">
            <a:extLst>
              <a:ext uri="{FF2B5EF4-FFF2-40B4-BE49-F238E27FC236}">
                <a16:creationId xmlns:a16="http://schemas.microsoft.com/office/drawing/2014/main" id="{AAFBE1F6-FC6D-4C3D-9AC3-97028E6F18C7}"/>
              </a:ext>
            </a:extLst>
          </p:cNvPr>
          <p:cNvSpPr/>
          <p:nvPr/>
        </p:nvSpPr>
        <p:spPr>
          <a:xfrm rot="10800000" flipV="1">
            <a:off x="1969639" y="181596"/>
            <a:ext cx="8252722" cy="6022258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2825A4-268B-4301-8432-F9E9B2661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3784" y="1572768"/>
            <a:ext cx="6501384" cy="4096512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33410F-8A90-47F6-BD39-4AC0E4358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4/1/2022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D819A9-F8DE-4E5C-AFC3-E0105ACD8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E25320-A12F-4F3E-8EC9-11292FF36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990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4/1/2022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602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 descr="Mask ID=&#10;Mask position=bottom, center&#10;Mask family= brushstroke, landscape, wide">
            <a:extLst>
              <a:ext uri="{FF2B5EF4-FFF2-40B4-BE49-F238E27FC236}">
                <a16:creationId xmlns:a16="http://schemas.microsoft.com/office/drawing/2014/main" id="{736BF44D-E8DD-45FA-931D-CBCC67D57944}"/>
              </a:ext>
            </a:extLst>
          </p:cNvPr>
          <p:cNvSpPr/>
          <p:nvPr/>
        </p:nvSpPr>
        <p:spPr>
          <a:xfrm>
            <a:off x="1768100" y="-1"/>
            <a:ext cx="10423900" cy="5920155"/>
          </a:xfrm>
          <a:custGeom>
            <a:avLst/>
            <a:gdLst>
              <a:gd name="connsiteX0" fmla="*/ 10423900 w 10423900"/>
              <a:gd name="connsiteY0" fmla="*/ 0 h 5491534"/>
              <a:gd name="connsiteX1" fmla="*/ 3493157 w 10423900"/>
              <a:gd name="connsiteY1" fmla="*/ 0 h 5491534"/>
              <a:gd name="connsiteX2" fmla="*/ 3493018 w 10423900"/>
              <a:gd name="connsiteY2" fmla="*/ 31 h 5491534"/>
              <a:gd name="connsiteX3" fmla="*/ 3245493 w 10423900"/>
              <a:gd name="connsiteY3" fmla="*/ 104839 h 5491534"/>
              <a:gd name="connsiteX4" fmla="*/ 4434802 w 10423900"/>
              <a:gd name="connsiteY4" fmla="*/ 284558 h 5491534"/>
              <a:gd name="connsiteX5" fmla="*/ 4011937 w 10423900"/>
              <a:gd name="connsiteY5" fmla="*/ 395559 h 5491534"/>
              <a:gd name="connsiteX6" fmla="*/ 3573213 w 10423900"/>
              <a:gd name="connsiteY6" fmla="*/ 474847 h 5491534"/>
              <a:gd name="connsiteX7" fmla="*/ 3097489 w 10423900"/>
              <a:gd name="connsiteY7" fmla="*/ 532990 h 5491534"/>
              <a:gd name="connsiteX8" fmla="*/ 2664052 w 10423900"/>
              <a:gd name="connsiteY8" fmla="*/ 649279 h 5491534"/>
              <a:gd name="connsiteX9" fmla="*/ 3795218 w 10423900"/>
              <a:gd name="connsiteY9" fmla="*/ 696852 h 5491534"/>
              <a:gd name="connsiteX10" fmla="*/ 3208492 w 10423900"/>
              <a:gd name="connsiteY10" fmla="*/ 802568 h 5491534"/>
              <a:gd name="connsiteX11" fmla="*/ 2727483 w 10423900"/>
              <a:gd name="connsiteY11" fmla="*/ 939999 h 5491534"/>
              <a:gd name="connsiteX12" fmla="*/ 2389190 w 10423900"/>
              <a:gd name="connsiteY12" fmla="*/ 1003429 h 5491534"/>
              <a:gd name="connsiteX13" fmla="*/ 2029754 w 10423900"/>
              <a:gd name="connsiteY13" fmla="*/ 1019287 h 5491534"/>
              <a:gd name="connsiteX14" fmla="*/ 1945181 w 10423900"/>
              <a:gd name="connsiteY14" fmla="*/ 1119716 h 5491534"/>
              <a:gd name="connsiteX15" fmla="*/ 2056184 w 10423900"/>
              <a:gd name="connsiteY15" fmla="*/ 1225434 h 5491534"/>
              <a:gd name="connsiteX16" fmla="*/ 2225329 w 10423900"/>
              <a:gd name="connsiteY16" fmla="*/ 1236004 h 5491534"/>
              <a:gd name="connsiteX17" fmla="*/ 3234920 w 10423900"/>
              <a:gd name="connsiteY17" fmla="*/ 1262435 h 5491534"/>
              <a:gd name="connsiteX18" fmla="*/ 0 w 10423900"/>
              <a:gd name="connsiteY18" fmla="*/ 1495009 h 5491534"/>
              <a:gd name="connsiteX19" fmla="*/ 438724 w 10423900"/>
              <a:gd name="connsiteY19" fmla="*/ 1637728 h 5491534"/>
              <a:gd name="connsiteX20" fmla="*/ 586726 w 10423900"/>
              <a:gd name="connsiteY20" fmla="*/ 2028877 h 5491534"/>
              <a:gd name="connsiteX21" fmla="*/ 1125878 w 10423900"/>
              <a:gd name="connsiteY21" fmla="*/ 2250882 h 5491534"/>
              <a:gd name="connsiteX22" fmla="*/ 1474744 w 10423900"/>
              <a:gd name="connsiteY22" fmla="*/ 2330169 h 5491534"/>
              <a:gd name="connsiteX23" fmla="*/ 2272901 w 10423900"/>
              <a:gd name="connsiteY23" fmla="*/ 2446458 h 5491534"/>
              <a:gd name="connsiteX24" fmla="*/ 2389190 w 10423900"/>
              <a:gd name="connsiteY24" fmla="*/ 2636747 h 5491534"/>
              <a:gd name="connsiteX25" fmla="*/ 2489621 w 10423900"/>
              <a:gd name="connsiteY25" fmla="*/ 2848179 h 5491534"/>
              <a:gd name="connsiteX26" fmla="*/ 2701053 w 10423900"/>
              <a:gd name="connsiteY26" fmla="*/ 2985611 h 5491534"/>
              <a:gd name="connsiteX27" fmla="*/ 1057165 w 10423900"/>
              <a:gd name="connsiteY27" fmla="*/ 2964468 h 5491534"/>
              <a:gd name="connsiteX28" fmla="*/ 2912485 w 10423900"/>
              <a:gd name="connsiteY28" fmla="*/ 3408477 h 5491534"/>
              <a:gd name="connsiteX29" fmla="*/ 2748626 w 10423900"/>
              <a:gd name="connsiteY29" fmla="*/ 3582909 h 5491534"/>
              <a:gd name="connsiteX30" fmla="*/ 3763503 w 10423900"/>
              <a:gd name="connsiteY30" fmla="*/ 3820771 h 5491534"/>
              <a:gd name="connsiteX31" fmla="*/ 3219063 w 10423900"/>
              <a:gd name="connsiteY31" fmla="*/ 3847199 h 5491534"/>
              <a:gd name="connsiteX32" fmla="*/ 6385269 w 10423900"/>
              <a:gd name="connsiteY32" fmla="*/ 4840933 h 5491534"/>
              <a:gd name="connsiteX33" fmla="*/ 10285854 w 10423900"/>
              <a:gd name="connsiteY33" fmla="*/ 5471118 h 5491534"/>
              <a:gd name="connsiteX34" fmla="*/ 10423900 w 10423900"/>
              <a:gd name="connsiteY34" fmla="*/ 5491534 h 5491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3900" h="5491534">
                <a:moveTo>
                  <a:pt x="10423900" y="0"/>
                </a:moveTo>
                <a:lnTo>
                  <a:pt x="3493157" y="0"/>
                </a:lnTo>
                <a:lnTo>
                  <a:pt x="3493018" y="31"/>
                </a:lnTo>
                <a:cubicBezTo>
                  <a:pt x="3414969" y="12668"/>
                  <a:pt x="3328744" y="21588"/>
                  <a:pt x="3245493" y="104839"/>
                </a:cubicBezTo>
                <a:cubicBezTo>
                  <a:pt x="3668357" y="162984"/>
                  <a:pt x="4075366" y="51981"/>
                  <a:pt x="4434802" y="284558"/>
                </a:cubicBezTo>
                <a:cubicBezTo>
                  <a:pt x="4302656" y="400846"/>
                  <a:pt x="4154654" y="374416"/>
                  <a:pt x="4011937" y="395559"/>
                </a:cubicBezTo>
                <a:cubicBezTo>
                  <a:pt x="3863934" y="416704"/>
                  <a:pt x="3721217" y="453704"/>
                  <a:pt x="3573213" y="474847"/>
                </a:cubicBezTo>
                <a:cubicBezTo>
                  <a:pt x="3414639" y="501275"/>
                  <a:pt x="3256063" y="506562"/>
                  <a:pt x="3097489" y="532990"/>
                </a:cubicBezTo>
                <a:cubicBezTo>
                  <a:pt x="2965345" y="554135"/>
                  <a:pt x="2822627" y="517133"/>
                  <a:pt x="2664052" y="649279"/>
                </a:cubicBezTo>
                <a:cubicBezTo>
                  <a:pt x="3055203" y="744424"/>
                  <a:pt x="3409352" y="601706"/>
                  <a:pt x="3795218" y="696852"/>
                </a:cubicBezTo>
                <a:cubicBezTo>
                  <a:pt x="3567928" y="781425"/>
                  <a:pt x="3382924" y="754995"/>
                  <a:pt x="3208492" y="802568"/>
                </a:cubicBezTo>
                <a:cubicBezTo>
                  <a:pt x="3049916" y="850140"/>
                  <a:pt x="2859627" y="797282"/>
                  <a:pt x="2727483" y="939999"/>
                </a:cubicBezTo>
                <a:cubicBezTo>
                  <a:pt x="2627052" y="1051000"/>
                  <a:pt x="2521336" y="1066858"/>
                  <a:pt x="2389190" y="1003429"/>
                </a:cubicBezTo>
                <a:cubicBezTo>
                  <a:pt x="2272901" y="945284"/>
                  <a:pt x="2146043" y="961142"/>
                  <a:pt x="2029754" y="1019287"/>
                </a:cubicBezTo>
                <a:cubicBezTo>
                  <a:pt x="1987468" y="1040430"/>
                  <a:pt x="1945181" y="1066858"/>
                  <a:pt x="1945181" y="1119716"/>
                </a:cubicBezTo>
                <a:cubicBezTo>
                  <a:pt x="1945181" y="1193719"/>
                  <a:pt x="1998039" y="1214862"/>
                  <a:pt x="2056184" y="1225434"/>
                </a:cubicBezTo>
                <a:cubicBezTo>
                  <a:pt x="2109042" y="1236004"/>
                  <a:pt x="2172471" y="1246577"/>
                  <a:pt x="2225329" y="1236004"/>
                </a:cubicBezTo>
                <a:cubicBezTo>
                  <a:pt x="2563622" y="1177861"/>
                  <a:pt x="2896629" y="1273005"/>
                  <a:pt x="3234920" y="1262435"/>
                </a:cubicBezTo>
                <a:cubicBezTo>
                  <a:pt x="2172471" y="1489724"/>
                  <a:pt x="1099450" y="1415723"/>
                  <a:pt x="0" y="1495009"/>
                </a:cubicBezTo>
                <a:cubicBezTo>
                  <a:pt x="142717" y="1653583"/>
                  <a:pt x="327721" y="1521439"/>
                  <a:pt x="438724" y="1637728"/>
                </a:cubicBezTo>
                <a:cubicBezTo>
                  <a:pt x="333006" y="1880875"/>
                  <a:pt x="375293" y="2013020"/>
                  <a:pt x="586726" y="2028877"/>
                </a:cubicBezTo>
                <a:cubicBezTo>
                  <a:pt x="792873" y="2044734"/>
                  <a:pt x="1014877" y="1960161"/>
                  <a:pt x="1125878" y="2250882"/>
                </a:cubicBezTo>
                <a:cubicBezTo>
                  <a:pt x="1157593" y="2340740"/>
                  <a:pt x="1353170" y="2314312"/>
                  <a:pt x="1474744" y="2330169"/>
                </a:cubicBezTo>
                <a:cubicBezTo>
                  <a:pt x="1739034" y="2367170"/>
                  <a:pt x="2019183" y="2330169"/>
                  <a:pt x="2272901" y="2446458"/>
                </a:cubicBezTo>
                <a:cubicBezTo>
                  <a:pt x="2373332" y="2488744"/>
                  <a:pt x="2442048" y="2520459"/>
                  <a:pt x="2389190" y="2636747"/>
                </a:cubicBezTo>
                <a:cubicBezTo>
                  <a:pt x="2336332" y="2758321"/>
                  <a:pt x="2405048" y="2800607"/>
                  <a:pt x="2489621" y="2848179"/>
                </a:cubicBezTo>
                <a:cubicBezTo>
                  <a:pt x="2553051" y="2885180"/>
                  <a:pt x="2648195" y="2874609"/>
                  <a:pt x="2701053" y="2985611"/>
                </a:cubicBezTo>
                <a:cubicBezTo>
                  <a:pt x="2146043" y="2969753"/>
                  <a:pt x="1606888" y="2879895"/>
                  <a:pt x="1057165" y="2964468"/>
                </a:cubicBezTo>
                <a:cubicBezTo>
                  <a:pt x="1659748" y="3175900"/>
                  <a:pt x="2320474" y="3165328"/>
                  <a:pt x="2912485" y="3408477"/>
                </a:cubicBezTo>
                <a:cubicBezTo>
                  <a:pt x="2891342" y="3493050"/>
                  <a:pt x="2753911" y="3456048"/>
                  <a:pt x="2748626" y="3582909"/>
                </a:cubicBezTo>
                <a:cubicBezTo>
                  <a:pt x="3060489" y="3715055"/>
                  <a:pt x="3435782" y="3625195"/>
                  <a:pt x="3763503" y="3820771"/>
                </a:cubicBezTo>
                <a:cubicBezTo>
                  <a:pt x="3573213" y="3910629"/>
                  <a:pt x="3398782" y="3762626"/>
                  <a:pt x="3219063" y="3847199"/>
                </a:cubicBezTo>
                <a:cubicBezTo>
                  <a:pt x="3277208" y="3974060"/>
                  <a:pt x="5909545" y="4756360"/>
                  <a:pt x="6385269" y="4840933"/>
                </a:cubicBezTo>
                <a:cubicBezTo>
                  <a:pt x="7171204" y="4982659"/>
                  <a:pt x="9157515" y="5302348"/>
                  <a:pt x="10285854" y="5471118"/>
                </a:cubicBezTo>
                <a:lnTo>
                  <a:pt x="10423900" y="5491534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4/1/2022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2308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76C5A8FA-6B61-4934-AF55-C595090CA5DC}"/>
              </a:ext>
            </a:extLst>
          </p:cNvPr>
          <p:cNvSpPr/>
          <p:nvPr/>
        </p:nvSpPr>
        <p:spPr>
          <a:xfrm>
            <a:off x="4726728" y="0"/>
            <a:ext cx="7472381" cy="6858000"/>
          </a:xfrm>
          <a:custGeom>
            <a:avLst/>
            <a:gdLst>
              <a:gd name="connsiteX0" fmla="*/ 1232666 w 7472381"/>
              <a:gd name="connsiteY0" fmla="*/ 0 h 6886575"/>
              <a:gd name="connsiteX1" fmla="*/ 7472381 w 7472381"/>
              <a:gd name="connsiteY1" fmla="*/ 0 h 6886575"/>
              <a:gd name="connsiteX2" fmla="*/ 7472381 w 7472381"/>
              <a:gd name="connsiteY2" fmla="*/ 814388 h 6886575"/>
              <a:gd name="connsiteX3" fmla="*/ 7472381 w 7472381"/>
              <a:gd name="connsiteY3" fmla="*/ 6411516 h 6886575"/>
              <a:gd name="connsiteX4" fmla="*/ 7472381 w 7472381"/>
              <a:gd name="connsiteY4" fmla="*/ 6886575 h 6886575"/>
              <a:gd name="connsiteX5" fmla="*/ 6992676 w 7472381"/>
              <a:gd name="connsiteY5" fmla="*/ 6886575 h 6886575"/>
              <a:gd name="connsiteX6" fmla="*/ 1946893 w 7472381"/>
              <a:gd name="connsiteY6" fmla="*/ 6886575 h 6886575"/>
              <a:gd name="connsiteX7" fmla="*/ 1506276 w 7472381"/>
              <a:gd name="connsiteY7" fmla="*/ 6686550 h 6886575"/>
              <a:gd name="connsiteX8" fmla="*/ 1314394 w 7472381"/>
              <a:gd name="connsiteY8" fmla="*/ 6457949 h 6886575"/>
              <a:gd name="connsiteX9" fmla="*/ 1246880 w 7472381"/>
              <a:gd name="connsiteY9" fmla="*/ 6393656 h 6886575"/>
              <a:gd name="connsiteX10" fmla="*/ 1079872 w 7472381"/>
              <a:gd name="connsiteY10" fmla="*/ 6307931 h 6886575"/>
              <a:gd name="connsiteX11" fmla="*/ 788495 w 7472381"/>
              <a:gd name="connsiteY11" fmla="*/ 6125765 h 6886575"/>
              <a:gd name="connsiteX12" fmla="*/ 895097 w 7472381"/>
              <a:gd name="connsiteY12" fmla="*/ 6082903 h 6886575"/>
              <a:gd name="connsiteX13" fmla="*/ 1204239 w 7472381"/>
              <a:gd name="connsiteY13" fmla="*/ 6193631 h 6886575"/>
              <a:gd name="connsiteX14" fmla="*/ 1428102 w 7472381"/>
              <a:gd name="connsiteY14" fmla="*/ 6222206 h 6886575"/>
              <a:gd name="connsiteX15" fmla="*/ 1111852 w 7472381"/>
              <a:gd name="connsiteY15" fmla="*/ 6029325 h 6886575"/>
              <a:gd name="connsiteX16" fmla="*/ 806262 w 7472381"/>
              <a:gd name="connsiteY16" fmla="*/ 5779294 h 6886575"/>
              <a:gd name="connsiteX17" fmla="*/ 1040785 w 7472381"/>
              <a:gd name="connsiteY17" fmla="*/ 5825728 h 6886575"/>
              <a:gd name="connsiteX18" fmla="*/ 1051445 w 7472381"/>
              <a:gd name="connsiteY18" fmla="*/ 5793581 h 6886575"/>
              <a:gd name="connsiteX19" fmla="*/ 845349 w 7472381"/>
              <a:gd name="connsiteY19" fmla="*/ 5497115 h 6886575"/>
              <a:gd name="connsiteX20" fmla="*/ 745855 w 7472381"/>
              <a:gd name="connsiteY20" fmla="*/ 5375672 h 6886575"/>
              <a:gd name="connsiteX21" fmla="*/ 291024 w 7472381"/>
              <a:gd name="connsiteY21" fmla="*/ 5014913 h 6886575"/>
              <a:gd name="connsiteX22" fmla="*/ 724535 w 7472381"/>
              <a:gd name="connsiteY22" fmla="*/ 5175647 h 6886575"/>
              <a:gd name="connsiteX23" fmla="*/ 276811 w 7472381"/>
              <a:gd name="connsiteY23" fmla="*/ 4825603 h 6886575"/>
              <a:gd name="connsiteX24" fmla="*/ 60055 w 7472381"/>
              <a:gd name="connsiteY24" fmla="*/ 4697016 h 6886575"/>
              <a:gd name="connsiteX25" fmla="*/ 6755 w 7472381"/>
              <a:gd name="connsiteY25" fmla="*/ 4622006 h 6886575"/>
              <a:gd name="connsiteX26" fmla="*/ 102696 w 7472381"/>
              <a:gd name="connsiteY26" fmla="*/ 4604146 h 6886575"/>
              <a:gd name="connsiteX27" fmla="*/ 397625 w 7472381"/>
              <a:gd name="connsiteY27" fmla="*/ 4632722 h 6886575"/>
              <a:gd name="connsiteX28" fmla="*/ 31628 w 7472381"/>
              <a:gd name="connsiteY28" fmla="*/ 4396978 h 6886575"/>
              <a:gd name="connsiteX29" fmla="*/ 305237 w 7472381"/>
              <a:gd name="connsiteY29" fmla="*/ 4432697 h 6886575"/>
              <a:gd name="connsiteX30" fmla="*/ 383412 w 7472381"/>
              <a:gd name="connsiteY30" fmla="*/ 4339828 h 6886575"/>
              <a:gd name="connsiteX31" fmla="*/ 511333 w 7472381"/>
              <a:gd name="connsiteY31" fmla="*/ 4189810 h 6886575"/>
              <a:gd name="connsiteX32" fmla="*/ 600167 w 7472381"/>
              <a:gd name="connsiteY32" fmla="*/ 4107656 h 6886575"/>
              <a:gd name="connsiteX33" fmla="*/ 635701 w 7472381"/>
              <a:gd name="connsiteY33" fmla="*/ 3843337 h 6886575"/>
              <a:gd name="connsiteX34" fmla="*/ 561080 w 7472381"/>
              <a:gd name="connsiteY34" fmla="*/ 3554015 h 6886575"/>
              <a:gd name="connsiteX35" fmla="*/ 354985 w 7472381"/>
              <a:gd name="connsiteY35" fmla="*/ 3407569 h 6886575"/>
              <a:gd name="connsiteX36" fmla="*/ 415392 w 7472381"/>
              <a:gd name="connsiteY36" fmla="*/ 3243263 h 6886575"/>
              <a:gd name="connsiteX37" fmla="*/ 852456 w 7472381"/>
              <a:gd name="connsiteY37" fmla="*/ 3343275 h 6886575"/>
              <a:gd name="connsiteX38" fmla="*/ 202190 w 7472381"/>
              <a:gd name="connsiteY38" fmla="*/ 2953940 h 6886575"/>
              <a:gd name="connsiteX39" fmla="*/ 312344 w 7472381"/>
              <a:gd name="connsiteY39" fmla="*/ 2936081 h 6886575"/>
              <a:gd name="connsiteX40" fmla="*/ 706768 w 7472381"/>
              <a:gd name="connsiteY40" fmla="*/ 2714625 h 6886575"/>
              <a:gd name="connsiteX41" fmla="*/ 728088 w 7472381"/>
              <a:gd name="connsiteY41" fmla="*/ 2703909 h 6886575"/>
              <a:gd name="connsiteX42" fmla="*/ 795602 w 7472381"/>
              <a:gd name="connsiteY42" fmla="*/ 2564606 h 6886575"/>
              <a:gd name="connsiteX43" fmla="*/ 1008804 w 7472381"/>
              <a:gd name="connsiteY43" fmla="*/ 2543175 h 6886575"/>
              <a:gd name="connsiteX44" fmla="*/ 1186473 w 7472381"/>
              <a:gd name="connsiteY44" fmla="*/ 2575322 h 6886575"/>
              <a:gd name="connsiteX45" fmla="*/ 1378355 w 7472381"/>
              <a:gd name="connsiteY45" fmla="*/ 2536031 h 6886575"/>
              <a:gd name="connsiteX46" fmla="*/ 1548916 w 7472381"/>
              <a:gd name="connsiteY46" fmla="*/ 2553891 h 6886575"/>
              <a:gd name="connsiteX47" fmla="*/ 1694604 w 7472381"/>
              <a:gd name="connsiteY47" fmla="*/ 2528888 h 6886575"/>
              <a:gd name="connsiteX48" fmla="*/ 1552469 w 7472381"/>
              <a:gd name="connsiteY48" fmla="*/ 2411015 h 6886575"/>
              <a:gd name="connsiteX49" fmla="*/ 1353481 w 7472381"/>
              <a:gd name="connsiteY49" fmla="*/ 2411015 h 6886575"/>
              <a:gd name="connsiteX50" fmla="*/ 1211346 w 7472381"/>
              <a:gd name="connsiteY50" fmla="*/ 2336007 h 6886575"/>
              <a:gd name="connsiteX51" fmla="*/ 1076318 w 7472381"/>
              <a:gd name="connsiteY51" fmla="*/ 2200275 h 6886575"/>
              <a:gd name="connsiteX52" fmla="*/ 600167 w 7472381"/>
              <a:gd name="connsiteY52" fmla="*/ 1982390 h 6886575"/>
              <a:gd name="connsiteX53" fmla="*/ 514886 w 7472381"/>
              <a:gd name="connsiteY53" fmla="*/ 1900238 h 6886575"/>
              <a:gd name="connsiteX54" fmla="*/ 1872273 w 7472381"/>
              <a:gd name="connsiteY54" fmla="*/ 2218135 h 6886575"/>
              <a:gd name="connsiteX55" fmla="*/ 1452975 w 7472381"/>
              <a:gd name="connsiteY55" fmla="*/ 2085975 h 6886575"/>
              <a:gd name="connsiteX56" fmla="*/ 1737245 w 7472381"/>
              <a:gd name="connsiteY56" fmla="*/ 2110978 h 6886575"/>
              <a:gd name="connsiteX57" fmla="*/ 1893593 w 7472381"/>
              <a:gd name="connsiteY57" fmla="*/ 2021681 h 6886575"/>
              <a:gd name="connsiteX58" fmla="*/ 1893593 w 7472381"/>
              <a:gd name="connsiteY58" fmla="*/ 1993106 h 6886575"/>
              <a:gd name="connsiteX59" fmla="*/ 1776332 w 7472381"/>
              <a:gd name="connsiteY59" fmla="*/ 1910953 h 6886575"/>
              <a:gd name="connsiteX60" fmla="*/ 1708818 w 7472381"/>
              <a:gd name="connsiteY60" fmla="*/ 1857375 h 6886575"/>
              <a:gd name="connsiteX61" fmla="*/ 1524043 w 7472381"/>
              <a:gd name="connsiteY61" fmla="*/ 1664493 h 6886575"/>
              <a:gd name="connsiteX62" fmla="*/ 1655517 w 7472381"/>
              <a:gd name="connsiteY62" fmla="*/ 1643062 h 6886575"/>
              <a:gd name="connsiteX63" fmla="*/ 1705264 w 7472381"/>
              <a:gd name="connsiteY63" fmla="*/ 1603772 h 6886575"/>
              <a:gd name="connsiteX64" fmla="*/ 1669731 w 7472381"/>
              <a:gd name="connsiteY64" fmla="*/ 1546622 h 6886575"/>
              <a:gd name="connsiteX65" fmla="*/ 1261093 w 7472381"/>
              <a:gd name="connsiteY65" fmla="*/ 1371600 h 6886575"/>
              <a:gd name="connsiteX66" fmla="*/ 1229113 w 7472381"/>
              <a:gd name="connsiteY66" fmla="*/ 1235869 h 6886575"/>
              <a:gd name="connsiteX67" fmla="*/ 1307287 w 7472381"/>
              <a:gd name="connsiteY67" fmla="*/ 1214437 h 6886575"/>
              <a:gd name="connsiteX68" fmla="*/ 1396121 w 7472381"/>
              <a:gd name="connsiteY68" fmla="*/ 1225153 h 6886575"/>
              <a:gd name="connsiteX69" fmla="*/ 1325054 w 7472381"/>
              <a:gd name="connsiteY69" fmla="*/ 1117997 h 6886575"/>
              <a:gd name="connsiteX70" fmla="*/ 1037231 w 7472381"/>
              <a:gd name="connsiteY70" fmla="*/ 1010841 h 6886575"/>
              <a:gd name="connsiteX71" fmla="*/ 983931 w 7472381"/>
              <a:gd name="connsiteY71" fmla="*/ 953690 h 6886575"/>
              <a:gd name="connsiteX72" fmla="*/ 1054998 w 7472381"/>
              <a:gd name="connsiteY72" fmla="*/ 925115 h 6886575"/>
              <a:gd name="connsiteX73" fmla="*/ 1108299 w 7472381"/>
              <a:gd name="connsiteY73" fmla="*/ 914400 h 6886575"/>
              <a:gd name="connsiteX74" fmla="*/ 6755 w 7472381"/>
              <a:gd name="connsiteY74" fmla="*/ 467915 h 6886575"/>
              <a:gd name="connsiteX75" fmla="*/ 255490 w 7472381"/>
              <a:gd name="connsiteY75" fmla="*/ 464344 h 6886575"/>
              <a:gd name="connsiteX76" fmla="*/ 500673 w 7472381"/>
              <a:gd name="connsiteY76" fmla="*/ 535781 h 6886575"/>
              <a:gd name="connsiteX77" fmla="*/ 760069 w 7472381"/>
              <a:gd name="connsiteY77" fmla="*/ 525066 h 6886575"/>
              <a:gd name="connsiteX78" fmla="*/ 1005251 w 7472381"/>
              <a:gd name="connsiteY78" fmla="*/ 560785 h 6886575"/>
              <a:gd name="connsiteX79" fmla="*/ 1218453 w 7472381"/>
              <a:gd name="connsiteY79" fmla="*/ 560785 h 6886575"/>
              <a:gd name="connsiteX80" fmla="*/ 1019464 w 7472381"/>
              <a:gd name="connsiteY80" fmla="*/ 507206 h 6886575"/>
              <a:gd name="connsiteX81" fmla="*/ 944844 w 7472381"/>
              <a:gd name="connsiteY81" fmla="*/ 417909 h 6886575"/>
              <a:gd name="connsiteX82" fmla="*/ 969717 w 7472381"/>
              <a:gd name="connsiteY82" fmla="*/ 335757 h 6886575"/>
              <a:gd name="connsiteX83" fmla="*/ 1051445 w 7472381"/>
              <a:gd name="connsiteY83" fmla="*/ 360759 h 6886575"/>
              <a:gd name="connsiteX84" fmla="*/ 1147386 w 7472381"/>
              <a:gd name="connsiteY84" fmla="*/ 453629 h 6886575"/>
              <a:gd name="connsiteX85" fmla="*/ 1168706 w 7472381"/>
              <a:gd name="connsiteY85" fmla="*/ 396478 h 6886575"/>
              <a:gd name="connsiteX86" fmla="*/ 1225560 w 7472381"/>
              <a:gd name="connsiteY86" fmla="*/ 353615 h 6886575"/>
              <a:gd name="connsiteX87" fmla="*/ 1552469 w 7472381"/>
              <a:gd name="connsiteY87" fmla="*/ 375047 h 6886575"/>
              <a:gd name="connsiteX88" fmla="*/ 1335714 w 7472381"/>
              <a:gd name="connsiteY88" fmla="*/ 192881 h 6886575"/>
              <a:gd name="connsiteX89" fmla="*/ 1197133 w 7472381"/>
              <a:gd name="connsiteY89" fmla="*/ 164306 h 6886575"/>
              <a:gd name="connsiteX90" fmla="*/ 1165153 w 7472381"/>
              <a:gd name="connsiteY90" fmla="*/ 89297 h 6886575"/>
              <a:gd name="connsiteX91" fmla="*/ 1229113 w 7472381"/>
              <a:gd name="connsiteY91" fmla="*/ 71437 h 6886575"/>
              <a:gd name="connsiteX92" fmla="*/ 1548916 w 7472381"/>
              <a:gd name="connsiteY92" fmla="*/ 135731 h 6886575"/>
              <a:gd name="connsiteX93" fmla="*/ 1602217 w 7472381"/>
              <a:gd name="connsiteY93" fmla="*/ 110728 h 6886575"/>
              <a:gd name="connsiteX94" fmla="*/ 1232666 w 7472381"/>
              <a:gd name="connsiteY94" fmla="*/ 0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6AD042-DE90-4088-8A07-B9A64C2CE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40080"/>
            <a:ext cx="3886200" cy="29535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2FFC98-62A0-445A-BEDA-785BE925A1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9168" y="640080"/>
            <a:ext cx="4489704" cy="5596128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4D7827-8489-4EE4-88EE-16685FE6DE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776472"/>
            <a:ext cx="3886200" cy="246888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33534F-EA91-4A50-B0F6-10D689E45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4/1/2022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20F3F7-8B4B-4015-AA9C-109D05B2F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0B6EE2-78A1-4D01-87BE-A1487FBD2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4042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8615C6B-1C98-4B1C-AB4B-1E1898E59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8DFF97-B7FD-47F9-BC7F-DD4B4C5EA2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831D22-079E-43E3-86A4-BA12DB888C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4E684-10F4-4CC3-A0B9-F03AA7BE37CF}" type="datetimeFigureOut">
              <a:rPr lang="en-US" smtClean="0"/>
              <a:t>4/1/2022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4C30A2-140B-4A5D-BEEC-C1314AF1F3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71BA8F-7826-496D-91F8-B3ECDF34DA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458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0" r:id="rId3"/>
    <p:sldLayoutId id="2147483669" r:id="rId4"/>
    <p:sldLayoutId id="2147483668" r:id="rId5"/>
    <p:sldLayoutId id="2147483667" r:id="rId6"/>
    <p:sldLayoutId id="2147483666" r:id="rId7"/>
    <p:sldLayoutId id="2147483665" r:id="rId8"/>
    <p:sldLayoutId id="2147483664" r:id="rId9"/>
    <p:sldLayoutId id="2147483663" r:id="rId10"/>
    <p:sldLayoutId id="2147483661" r:id="rId11"/>
    <p:sldLayoutId id="214748366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i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e-limu.org/topic/view/?t=71&amp;c=9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CE1AED4-C7FF-4468-BF54-4470A0A3E2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DE94FAB-AA60-43B4-A2C3-3A940B9A95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3" y="4530071"/>
            <a:ext cx="12191999" cy="2327926"/>
          </a:xfrm>
          <a:prstGeom prst="rect">
            <a:avLst/>
          </a:prstGeom>
          <a:gradFill flip="none" rotWithShape="1">
            <a:gsLst>
              <a:gs pos="44000">
                <a:schemeClr val="tx1">
                  <a:alpha val="40000"/>
                </a:schemeClr>
              </a:gs>
              <a:gs pos="100000">
                <a:schemeClr val="tx1">
                  <a:alpha val="70000"/>
                </a:schemeClr>
              </a:gs>
              <a:gs pos="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A8517B0-7781-7B42-BE76-4A6E9601C6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416721"/>
            <a:ext cx="9144000" cy="11526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Food culture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91FC969-76C8-6446-A5EA-7C716AC160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636465"/>
            <a:ext cx="9144000" cy="646785"/>
          </a:xfrm>
        </p:spPr>
        <p:txBody>
          <a:bodyPr>
            <a:normAutofit/>
          </a:bodyPr>
          <a:lstStyle/>
          <a:p>
            <a:pPr algn="ctr"/>
            <a:r>
              <a:rPr lang="en-US">
                <a:solidFill>
                  <a:schemeClr val="bg1"/>
                </a:solidFill>
              </a:rPr>
              <a:t>饮食文化</a:t>
            </a:r>
          </a:p>
        </p:txBody>
      </p:sp>
    </p:spTree>
    <p:extLst>
      <p:ext uri="{BB962C8B-B14F-4D97-AF65-F5344CB8AC3E}">
        <p14:creationId xmlns:p14="http://schemas.microsoft.com/office/powerpoint/2010/main" val="250812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0D11F7C9-A6B2-8A4F-91FD-4037625F1B5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43128738"/>
              </p:ext>
            </p:extLst>
          </p:nvPr>
        </p:nvGraphicFramePr>
        <p:xfrm>
          <a:off x="7857731" y="242599"/>
          <a:ext cx="1807126" cy="73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7126">
                  <a:extLst>
                    <a:ext uri="{9D8B030D-6E8A-4147-A177-3AD203B41FA5}">
                      <a16:colId xmlns:a16="http://schemas.microsoft.com/office/drawing/2014/main" val="697094014"/>
                    </a:ext>
                  </a:extLst>
                </a:gridCol>
              </a:tblGrid>
              <a:tr h="184870">
                <a:tc>
                  <a:txBody>
                    <a:bodyPr/>
                    <a:lstStyle/>
                    <a:p>
                      <a:r>
                        <a:rPr lang="en-US" dirty="0"/>
                        <a:t>culture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62419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文化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4764796"/>
                  </a:ext>
                </a:extLst>
              </a:tr>
            </a:tbl>
          </a:graphicData>
        </a:graphic>
      </p:graphicFrame>
      <p:pic>
        <p:nvPicPr>
          <p:cNvPr id="1026" name="Picture 2" descr="中国饮食文化专题：中国饮食文化史、特点、溯源、概论-第一星座网">
            <a:extLst>
              <a:ext uri="{FF2B5EF4-FFF2-40B4-BE49-F238E27FC236}">
                <a16:creationId xmlns:a16="http://schemas.microsoft.com/office/drawing/2014/main" id="{E12A4FA9-5573-E545-B7E9-AC9892B318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227" y="174784"/>
            <a:ext cx="485140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232C3EB9-A8BB-4A10-8F50-F4C5708325F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79561090"/>
              </p:ext>
            </p:extLst>
          </p:nvPr>
        </p:nvGraphicFramePr>
        <p:xfrm>
          <a:off x="5789826" y="227537"/>
          <a:ext cx="1807126" cy="7667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7126">
                  <a:extLst>
                    <a:ext uri="{9D8B030D-6E8A-4147-A177-3AD203B41FA5}">
                      <a16:colId xmlns:a16="http://schemas.microsoft.com/office/drawing/2014/main" val="697094014"/>
                    </a:ext>
                  </a:extLst>
                </a:gridCol>
              </a:tblGrid>
              <a:tr h="395885">
                <a:tc>
                  <a:txBody>
                    <a:bodyPr/>
                    <a:lstStyle/>
                    <a:p>
                      <a:r>
                        <a:rPr lang="en-US" dirty="0"/>
                        <a:t>food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62419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饮食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4764796"/>
                  </a:ext>
                </a:extLst>
              </a:tr>
            </a:tbl>
          </a:graphicData>
        </a:graphic>
      </p:graphicFrame>
      <p:graphicFrame>
        <p:nvGraphicFramePr>
          <p:cNvPr id="6" name="Table 4">
            <a:extLst>
              <a:ext uri="{FF2B5EF4-FFF2-40B4-BE49-F238E27FC236}">
                <a16:creationId xmlns:a16="http://schemas.microsoft.com/office/drawing/2014/main" id="{21658B99-5BD6-469B-A5BF-C46C3778E1D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6233286"/>
              </p:ext>
            </p:extLst>
          </p:nvPr>
        </p:nvGraphicFramePr>
        <p:xfrm>
          <a:off x="9925637" y="228674"/>
          <a:ext cx="1807126" cy="7667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7126">
                  <a:extLst>
                    <a:ext uri="{9D8B030D-6E8A-4147-A177-3AD203B41FA5}">
                      <a16:colId xmlns:a16="http://schemas.microsoft.com/office/drawing/2014/main" val="697094014"/>
                    </a:ext>
                  </a:extLst>
                </a:gridCol>
              </a:tblGrid>
              <a:tr h="395885">
                <a:tc>
                  <a:txBody>
                    <a:bodyPr/>
                    <a:lstStyle/>
                    <a:p>
                      <a:r>
                        <a:rPr lang="en-US" dirty="0"/>
                        <a:t>population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62419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人口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4764796"/>
                  </a:ext>
                </a:extLst>
              </a:tr>
            </a:tbl>
          </a:graphicData>
        </a:graphic>
      </p:graphicFrame>
      <p:graphicFrame>
        <p:nvGraphicFramePr>
          <p:cNvPr id="7" name="Table 4">
            <a:extLst>
              <a:ext uri="{FF2B5EF4-FFF2-40B4-BE49-F238E27FC236}">
                <a16:creationId xmlns:a16="http://schemas.microsoft.com/office/drawing/2014/main" id="{C7705115-12ED-4A85-B991-AA442B2BB9C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56749666"/>
              </p:ext>
            </p:extLst>
          </p:nvPr>
        </p:nvGraphicFramePr>
        <p:xfrm>
          <a:off x="9925637" y="2127590"/>
          <a:ext cx="1807126" cy="7667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7126">
                  <a:extLst>
                    <a:ext uri="{9D8B030D-6E8A-4147-A177-3AD203B41FA5}">
                      <a16:colId xmlns:a16="http://schemas.microsoft.com/office/drawing/2014/main" val="697094014"/>
                    </a:ext>
                  </a:extLst>
                </a:gridCol>
              </a:tblGrid>
              <a:tr h="395885">
                <a:tc>
                  <a:txBody>
                    <a:bodyPr/>
                    <a:lstStyle/>
                    <a:p>
                      <a:r>
                        <a:rPr lang="en-US" dirty="0"/>
                        <a:t>northerners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62419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北方人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4764796"/>
                  </a:ext>
                </a:extLst>
              </a:tr>
            </a:tbl>
          </a:graphicData>
        </a:graphic>
      </p:graphicFrame>
      <p:graphicFrame>
        <p:nvGraphicFramePr>
          <p:cNvPr id="8" name="Table 4">
            <a:extLst>
              <a:ext uri="{FF2B5EF4-FFF2-40B4-BE49-F238E27FC236}">
                <a16:creationId xmlns:a16="http://schemas.microsoft.com/office/drawing/2014/main" id="{D412D773-554B-474F-91BD-A63840F08AA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03684601"/>
              </p:ext>
            </p:extLst>
          </p:nvPr>
        </p:nvGraphicFramePr>
        <p:xfrm>
          <a:off x="9925637" y="3058310"/>
          <a:ext cx="1807126" cy="7667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7126">
                  <a:extLst>
                    <a:ext uri="{9D8B030D-6E8A-4147-A177-3AD203B41FA5}">
                      <a16:colId xmlns:a16="http://schemas.microsoft.com/office/drawing/2014/main" val="697094014"/>
                    </a:ext>
                  </a:extLst>
                </a:gridCol>
              </a:tblGrid>
              <a:tr h="395885">
                <a:tc>
                  <a:txBody>
                    <a:bodyPr/>
                    <a:lstStyle/>
                    <a:p>
                      <a:r>
                        <a:rPr lang="en-US" dirty="0"/>
                        <a:t>noodles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62419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面食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4764796"/>
                  </a:ext>
                </a:extLst>
              </a:tr>
            </a:tbl>
          </a:graphicData>
        </a:graphic>
      </p:graphicFrame>
      <p:graphicFrame>
        <p:nvGraphicFramePr>
          <p:cNvPr id="9" name="Table 4">
            <a:extLst>
              <a:ext uri="{FF2B5EF4-FFF2-40B4-BE49-F238E27FC236}">
                <a16:creationId xmlns:a16="http://schemas.microsoft.com/office/drawing/2014/main" id="{34063DB6-5598-424B-B000-0B86B603222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92620056"/>
              </p:ext>
            </p:extLst>
          </p:nvPr>
        </p:nvGraphicFramePr>
        <p:xfrm>
          <a:off x="9925637" y="4009253"/>
          <a:ext cx="1807126" cy="7667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7126">
                  <a:extLst>
                    <a:ext uri="{9D8B030D-6E8A-4147-A177-3AD203B41FA5}">
                      <a16:colId xmlns:a16="http://schemas.microsoft.com/office/drawing/2014/main" val="697094014"/>
                    </a:ext>
                  </a:extLst>
                </a:gridCol>
              </a:tblGrid>
              <a:tr h="395885">
                <a:tc>
                  <a:txBody>
                    <a:bodyPr/>
                    <a:lstStyle/>
                    <a:p>
                      <a:r>
                        <a:rPr lang="en-US" dirty="0"/>
                        <a:t>To drink wine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62419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喝酒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4764796"/>
                  </a:ext>
                </a:extLst>
              </a:tr>
            </a:tbl>
          </a:graphicData>
        </a:graphic>
      </p:graphicFrame>
      <p:graphicFrame>
        <p:nvGraphicFramePr>
          <p:cNvPr id="10" name="Table 4">
            <a:extLst>
              <a:ext uri="{FF2B5EF4-FFF2-40B4-BE49-F238E27FC236}">
                <a16:creationId xmlns:a16="http://schemas.microsoft.com/office/drawing/2014/main" id="{E5C2111F-28B8-4183-8477-35E37467993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93197637"/>
              </p:ext>
            </p:extLst>
          </p:nvPr>
        </p:nvGraphicFramePr>
        <p:xfrm>
          <a:off x="9964631" y="4915068"/>
          <a:ext cx="1807126" cy="7667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7126">
                  <a:extLst>
                    <a:ext uri="{9D8B030D-6E8A-4147-A177-3AD203B41FA5}">
                      <a16:colId xmlns:a16="http://schemas.microsoft.com/office/drawing/2014/main" val="697094014"/>
                    </a:ext>
                  </a:extLst>
                </a:gridCol>
              </a:tblGrid>
              <a:tr h="395885">
                <a:tc>
                  <a:txBody>
                    <a:bodyPr/>
                    <a:lstStyle/>
                    <a:p>
                      <a:r>
                        <a:rPr lang="en-US" dirty="0"/>
                        <a:t>Cold noodles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62419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冷面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4764796"/>
                  </a:ext>
                </a:extLst>
              </a:tr>
            </a:tbl>
          </a:graphicData>
        </a:graphic>
      </p:graphicFrame>
      <p:graphicFrame>
        <p:nvGraphicFramePr>
          <p:cNvPr id="11" name="Table 4">
            <a:extLst>
              <a:ext uri="{FF2B5EF4-FFF2-40B4-BE49-F238E27FC236}">
                <a16:creationId xmlns:a16="http://schemas.microsoft.com/office/drawing/2014/main" id="{674ACAFC-192A-4788-BF73-87F441B166B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18229702"/>
              </p:ext>
            </p:extLst>
          </p:nvPr>
        </p:nvGraphicFramePr>
        <p:xfrm>
          <a:off x="5789826" y="1295187"/>
          <a:ext cx="1807126" cy="7667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7126">
                  <a:extLst>
                    <a:ext uri="{9D8B030D-6E8A-4147-A177-3AD203B41FA5}">
                      <a16:colId xmlns:a16="http://schemas.microsoft.com/office/drawing/2014/main" val="697094014"/>
                    </a:ext>
                  </a:extLst>
                </a:gridCol>
              </a:tblGrid>
              <a:tr h="395885">
                <a:tc>
                  <a:txBody>
                    <a:bodyPr/>
                    <a:lstStyle/>
                    <a:p>
                      <a:r>
                        <a:rPr lang="en-US" dirty="0"/>
                        <a:t>different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62419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不同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4764796"/>
                  </a:ext>
                </a:extLst>
              </a:tr>
            </a:tbl>
          </a:graphicData>
        </a:graphic>
      </p:graphicFrame>
      <p:graphicFrame>
        <p:nvGraphicFramePr>
          <p:cNvPr id="12" name="Table 4">
            <a:extLst>
              <a:ext uri="{FF2B5EF4-FFF2-40B4-BE49-F238E27FC236}">
                <a16:creationId xmlns:a16="http://schemas.microsoft.com/office/drawing/2014/main" id="{1FD315C9-2A95-452E-9CEE-7921FF58025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37304631"/>
              </p:ext>
            </p:extLst>
          </p:nvPr>
        </p:nvGraphicFramePr>
        <p:xfrm>
          <a:off x="7943447" y="1295186"/>
          <a:ext cx="1807126" cy="7667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7126">
                  <a:extLst>
                    <a:ext uri="{9D8B030D-6E8A-4147-A177-3AD203B41FA5}">
                      <a16:colId xmlns:a16="http://schemas.microsoft.com/office/drawing/2014/main" val="697094014"/>
                    </a:ext>
                  </a:extLst>
                </a:gridCol>
              </a:tblGrid>
              <a:tr h="395885">
                <a:tc>
                  <a:txBody>
                    <a:bodyPr/>
                    <a:lstStyle/>
                    <a:p>
                      <a:r>
                        <a:rPr lang="en-US" dirty="0"/>
                        <a:t>Meal table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62419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饭桌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4764796"/>
                  </a:ext>
                </a:extLst>
              </a:tr>
            </a:tbl>
          </a:graphicData>
        </a:graphic>
      </p:graphicFrame>
      <p:graphicFrame>
        <p:nvGraphicFramePr>
          <p:cNvPr id="13" name="Table 4">
            <a:extLst>
              <a:ext uri="{FF2B5EF4-FFF2-40B4-BE49-F238E27FC236}">
                <a16:creationId xmlns:a16="http://schemas.microsoft.com/office/drawing/2014/main" id="{C09E0EC0-5E82-4696-A8E3-B302D3145C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48581081"/>
              </p:ext>
            </p:extLst>
          </p:nvPr>
        </p:nvGraphicFramePr>
        <p:xfrm>
          <a:off x="9925637" y="1218578"/>
          <a:ext cx="1807126" cy="7667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7126">
                  <a:extLst>
                    <a:ext uri="{9D8B030D-6E8A-4147-A177-3AD203B41FA5}">
                      <a16:colId xmlns:a16="http://schemas.microsoft.com/office/drawing/2014/main" val="697094014"/>
                    </a:ext>
                  </a:extLst>
                </a:gridCol>
              </a:tblGrid>
              <a:tr h="395885">
                <a:tc>
                  <a:txBody>
                    <a:bodyPr/>
                    <a:lstStyle/>
                    <a:p>
                      <a:r>
                        <a:rPr lang="en-US" dirty="0"/>
                        <a:t>southerners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62419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南方人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4764796"/>
                  </a:ext>
                </a:extLst>
              </a:tr>
            </a:tbl>
          </a:graphicData>
        </a:graphic>
      </p:graphicFrame>
      <p:graphicFrame>
        <p:nvGraphicFramePr>
          <p:cNvPr id="14" name="Table 4">
            <a:extLst>
              <a:ext uri="{FF2B5EF4-FFF2-40B4-BE49-F238E27FC236}">
                <a16:creationId xmlns:a16="http://schemas.microsoft.com/office/drawing/2014/main" id="{DD25DBFB-C3A9-431A-A497-DB16F760093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46910581"/>
              </p:ext>
            </p:extLst>
          </p:nvPr>
        </p:nvGraphicFramePr>
        <p:xfrm>
          <a:off x="174053" y="5908431"/>
          <a:ext cx="1807126" cy="7747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7126">
                  <a:extLst>
                    <a:ext uri="{9D8B030D-6E8A-4147-A177-3AD203B41FA5}">
                      <a16:colId xmlns:a16="http://schemas.microsoft.com/office/drawing/2014/main" val="697094014"/>
                    </a:ext>
                  </a:extLst>
                </a:gridCol>
              </a:tblGrid>
              <a:tr h="403945">
                <a:tc>
                  <a:txBody>
                    <a:bodyPr/>
                    <a:lstStyle/>
                    <a:p>
                      <a:r>
                        <a:rPr lang="en-US" dirty="0"/>
                        <a:t>Noodle soup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62419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汤面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4764796"/>
                  </a:ext>
                </a:extLst>
              </a:tr>
            </a:tbl>
          </a:graphicData>
        </a:graphic>
      </p:graphicFrame>
      <p:graphicFrame>
        <p:nvGraphicFramePr>
          <p:cNvPr id="15" name="Table 4">
            <a:extLst>
              <a:ext uri="{FF2B5EF4-FFF2-40B4-BE49-F238E27FC236}">
                <a16:creationId xmlns:a16="http://schemas.microsoft.com/office/drawing/2014/main" id="{744D24E0-9D23-48EE-9385-D9D9973D244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36513822"/>
              </p:ext>
            </p:extLst>
          </p:nvPr>
        </p:nvGraphicFramePr>
        <p:xfrm>
          <a:off x="2080824" y="5918690"/>
          <a:ext cx="1807126" cy="7667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7126">
                  <a:extLst>
                    <a:ext uri="{9D8B030D-6E8A-4147-A177-3AD203B41FA5}">
                      <a16:colId xmlns:a16="http://schemas.microsoft.com/office/drawing/2014/main" val="697094014"/>
                    </a:ext>
                  </a:extLst>
                </a:gridCol>
              </a:tblGrid>
              <a:tr h="395885">
                <a:tc>
                  <a:txBody>
                    <a:bodyPr/>
                    <a:lstStyle/>
                    <a:p>
                      <a:r>
                        <a:rPr lang="en-US" dirty="0"/>
                        <a:t>westerners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62419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西方人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4764796"/>
                  </a:ext>
                </a:extLst>
              </a:tr>
            </a:tbl>
          </a:graphicData>
        </a:graphic>
      </p:graphicFrame>
      <p:graphicFrame>
        <p:nvGraphicFramePr>
          <p:cNvPr id="16" name="Table 4">
            <a:extLst>
              <a:ext uri="{FF2B5EF4-FFF2-40B4-BE49-F238E27FC236}">
                <a16:creationId xmlns:a16="http://schemas.microsoft.com/office/drawing/2014/main" id="{E1A69DEB-95B1-4932-9ECC-9454B15AC79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38386931"/>
              </p:ext>
            </p:extLst>
          </p:nvPr>
        </p:nvGraphicFramePr>
        <p:xfrm>
          <a:off x="3987595" y="5890846"/>
          <a:ext cx="1807126" cy="8076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7126">
                  <a:extLst>
                    <a:ext uri="{9D8B030D-6E8A-4147-A177-3AD203B41FA5}">
                      <a16:colId xmlns:a16="http://schemas.microsoft.com/office/drawing/2014/main" val="697094014"/>
                    </a:ext>
                  </a:extLst>
                </a:gridCol>
              </a:tblGrid>
              <a:tr h="436787">
                <a:tc>
                  <a:txBody>
                    <a:bodyPr/>
                    <a:lstStyle/>
                    <a:p>
                      <a:r>
                        <a:rPr lang="en-US" dirty="0"/>
                        <a:t>Round table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62419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圆桌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4764796"/>
                  </a:ext>
                </a:extLst>
              </a:tr>
            </a:tbl>
          </a:graphicData>
        </a:graphic>
      </p:graphicFrame>
      <p:graphicFrame>
        <p:nvGraphicFramePr>
          <p:cNvPr id="17" name="Table 4">
            <a:extLst>
              <a:ext uri="{FF2B5EF4-FFF2-40B4-BE49-F238E27FC236}">
                <a16:creationId xmlns:a16="http://schemas.microsoft.com/office/drawing/2014/main" id="{6A5FD4E6-B188-4FF0-B815-90652E3D223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23709769"/>
              </p:ext>
            </p:extLst>
          </p:nvPr>
        </p:nvGraphicFramePr>
        <p:xfrm>
          <a:off x="5894380" y="5885719"/>
          <a:ext cx="1807126" cy="7667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7126">
                  <a:extLst>
                    <a:ext uri="{9D8B030D-6E8A-4147-A177-3AD203B41FA5}">
                      <a16:colId xmlns:a16="http://schemas.microsoft.com/office/drawing/2014/main" val="697094014"/>
                    </a:ext>
                  </a:extLst>
                </a:gridCol>
              </a:tblGrid>
              <a:tr h="395885">
                <a:tc>
                  <a:txBody>
                    <a:bodyPr/>
                    <a:lstStyle/>
                    <a:p>
                      <a:r>
                        <a:rPr lang="en-US" dirty="0"/>
                        <a:t>Square table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62419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方桌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4764796"/>
                  </a:ext>
                </a:extLst>
              </a:tr>
            </a:tbl>
          </a:graphicData>
        </a:graphic>
      </p:graphicFrame>
      <p:graphicFrame>
        <p:nvGraphicFramePr>
          <p:cNvPr id="18" name="Table 4">
            <a:extLst>
              <a:ext uri="{FF2B5EF4-FFF2-40B4-BE49-F238E27FC236}">
                <a16:creationId xmlns:a16="http://schemas.microsoft.com/office/drawing/2014/main" id="{A69B35CB-1871-4EAC-8E3A-CB2F2A26CE7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55101373"/>
              </p:ext>
            </p:extLst>
          </p:nvPr>
        </p:nvGraphicFramePr>
        <p:xfrm>
          <a:off x="7805805" y="5862601"/>
          <a:ext cx="1807126" cy="7667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7126">
                  <a:extLst>
                    <a:ext uri="{9D8B030D-6E8A-4147-A177-3AD203B41FA5}">
                      <a16:colId xmlns:a16="http://schemas.microsoft.com/office/drawing/2014/main" val="697094014"/>
                    </a:ext>
                  </a:extLst>
                </a:gridCol>
              </a:tblGrid>
              <a:tr h="395885">
                <a:tc>
                  <a:txBody>
                    <a:bodyPr/>
                    <a:lstStyle/>
                    <a:p>
                      <a:r>
                        <a:rPr lang="en-US" dirty="0"/>
                        <a:t>guest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62419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客人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4764796"/>
                  </a:ext>
                </a:extLst>
              </a:tr>
            </a:tbl>
          </a:graphicData>
        </a:graphic>
      </p:graphicFrame>
      <p:graphicFrame>
        <p:nvGraphicFramePr>
          <p:cNvPr id="19" name="Table 4">
            <a:extLst>
              <a:ext uri="{FF2B5EF4-FFF2-40B4-BE49-F238E27FC236}">
                <a16:creationId xmlns:a16="http://schemas.microsoft.com/office/drawing/2014/main" id="{44F3A1A0-7AD2-420C-BEFC-5E1490BC14B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29667015"/>
              </p:ext>
            </p:extLst>
          </p:nvPr>
        </p:nvGraphicFramePr>
        <p:xfrm>
          <a:off x="9750574" y="5850759"/>
          <a:ext cx="2441426" cy="7667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1426">
                  <a:extLst>
                    <a:ext uri="{9D8B030D-6E8A-4147-A177-3AD203B41FA5}">
                      <a16:colId xmlns:a16="http://schemas.microsoft.com/office/drawing/2014/main" val="697094014"/>
                    </a:ext>
                  </a:extLst>
                </a:gridCol>
              </a:tblGrid>
              <a:tr h="395885">
                <a:tc>
                  <a:txBody>
                    <a:bodyPr/>
                    <a:lstStyle/>
                    <a:p>
                      <a:r>
                        <a:rPr lang="en-US" dirty="0"/>
                        <a:t>Be particular about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62419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讲究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47647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093583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The perfect entertainment snack">
            <a:extLst>
              <a:ext uri="{FF2B5EF4-FFF2-40B4-BE49-F238E27FC236}">
                <a16:creationId xmlns:a16="http://schemas.microsoft.com/office/drawing/2014/main" id="{21F92238-5899-47A6-97CF-49045DB909B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435" r="-1" b="1273"/>
          <a:stretch/>
        </p:blipFill>
        <p:spPr>
          <a:xfrm>
            <a:off x="1524" y="10"/>
            <a:ext cx="12188952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9D1B661-DC3B-CF46-B882-015714B2BF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90750" y="1346268"/>
            <a:ext cx="7810500" cy="3125338"/>
          </a:xfrm>
        </p:spPr>
        <p:txBody>
          <a:bodyPr anchor="b">
            <a:normAutofit/>
          </a:bodyPr>
          <a:lstStyle/>
          <a:p>
            <a:pPr algn="ctr"/>
            <a:r>
              <a:rPr lang="en-US" sz="7200"/>
              <a:t>Festival</a:t>
            </a:r>
            <a:r>
              <a:rPr lang="zh-CN" altLang="en-US" sz="7200"/>
              <a:t> </a:t>
            </a:r>
            <a:r>
              <a:rPr lang="en-US" altLang="zh-CN" sz="7200"/>
              <a:t>and</a:t>
            </a:r>
            <a:r>
              <a:rPr lang="zh-CN" altLang="en-US" sz="7200"/>
              <a:t> </a:t>
            </a:r>
            <a:r>
              <a:rPr lang="en-US" sz="7200"/>
              <a:t>Food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237052E-3A32-8C43-9E23-B064D05135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19375" y="4471607"/>
            <a:ext cx="6953250" cy="862394"/>
          </a:xfrm>
        </p:spPr>
        <p:txBody>
          <a:bodyPr anchor="t">
            <a:normAutofit/>
          </a:bodyPr>
          <a:lstStyle/>
          <a:p>
            <a:pPr algn="ctr"/>
            <a:r>
              <a:rPr lang="en-US"/>
              <a:t>节日食物</a:t>
            </a:r>
          </a:p>
        </p:txBody>
      </p:sp>
    </p:spTree>
    <p:extLst>
      <p:ext uri="{BB962C8B-B14F-4D97-AF65-F5344CB8AC3E}">
        <p14:creationId xmlns:p14="http://schemas.microsoft.com/office/powerpoint/2010/main" val="36185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0D11F7C9-A6B2-8A4F-91FD-4037625F1B5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88249067"/>
              </p:ext>
            </p:extLst>
          </p:nvPr>
        </p:nvGraphicFramePr>
        <p:xfrm>
          <a:off x="7857731" y="242599"/>
          <a:ext cx="1807126" cy="73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7126">
                  <a:extLst>
                    <a:ext uri="{9D8B030D-6E8A-4147-A177-3AD203B41FA5}">
                      <a16:colId xmlns:a16="http://schemas.microsoft.com/office/drawing/2014/main" val="697094014"/>
                    </a:ext>
                  </a:extLst>
                </a:gridCol>
              </a:tblGrid>
              <a:tr h="184870">
                <a:tc>
                  <a:txBody>
                    <a:bodyPr/>
                    <a:lstStyle/>
                    <a:p>
                      <a:r>
                        <a:rPr lang="en-US" dirty="0"/>
                        <a:t>food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62419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食物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4764796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232C3EB9-A8BB-4A10-8F50-F4C5708325F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12083904"/>
              </p:ext>
            </p:extLst>
          </p:nvPr>
        </p:nvGraphicFramePr>
        <p:xfrm>
          <a:off x="5789826" y="227537"/>
          <a:ext cx="1807126" cy="7667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7126">
                  <a:extLst>
                    <a:ext uri="{9D8B030D-6E8A-4147-A177-3AD203B41FA5}">
                      <a16:colId xmlns:a16="http://schemas.microsoft.com/office/drawing/2014/main" val="697094014"/>
                    </a:ext>
                  </a:extLst>
                </a:gridCol>
              </a:tblGrid>
              <a:tr h="395885">
                <a:tc>
                  <a:txBody>
                    <a:bodyPr/>
                    <a:lstStyle/>
                    <a:p>
                      <a:r>
                        <a:rPr lang="en-US" dirty="0"/>
                        <a:t>Festival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62419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节日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4764796"/>
                  </a:ext>
                </a:extLst>
              </a:tr>
            </a:tbl>
          </a:graphicData>
        </a:graphic>
      </p:graphicFrame>
      <p:graphicFrame>
        <p:nvGraphicFramePr>
          <p:cNvPr id="6" name="Table 4">
            <a:extLst>
              <a:ext uri="{FF2B5EF4-FFF2-40B4-BE49-F238E27FC236}">
                <a16:creationId xmlns:a16="http://schemas.microsoft.com/office/drawing/2014/main" id="{21658B99-5BD6-469B-A5BF-C46C3778E1D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96891211"/>
              </p:ext>
            </p:extLst>
          </p:nvPr>
        </p:nvGraphicFramePr>
        <p:xfrm>
          <a:off x="9925637" y="228674"/>
          <a:ext cx="1807126" cy="7667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7126">
                  <a:extLst>
                    <a:ext uri="{9D8B030D-6E8A-4147-A177-3AD203B41FA5}">
                      <a16:colId xmlns:a16="http://schemas.microsoft.com/office/drawing/2014/main" val="697094014"/>
                    </a:ext>
                  </a:extLst>
                </a:gridCol>
              </a:tblGrid>
              <a:tr h="395885">
                <a:tc>
                  <a:txBody>
                    <a:bodyPr/>
                    <a:lstStyle/>
                    <a:p>
                      <a:r>
                        <a:rPr lang="en-US" dirty="0"/>
                        <a:t>Spring festival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62419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春节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4764796"/>
                  </a:ext>
                </a:extLst>
              </a:tr>
            </a:tbl>
          </a:graphicData>
        </a:graphic>
      </p:graphicFrame>
      <p:graphicFrame>
        <p:nvGraphicFramePr>
          <p:cNvPr id="7" name="Table 4">
            <a:extLst>
              <a:ext uri="{FF2B5EF4-FFF2-40B4-BE49-F238E27FC236}">
                <a16:creationId xmlns:a16="http://schemas.microsoft.com/office/drawing/2014/main" id="{C7705115-12ED-4A85-B991-AA442B2BB9C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71990736"/>
              </p:ext>
            </p:extLst>
          </p:nvPr>
        </p:nvGraphicFramePr>
        <p:xfrm>
          <a:off x="9925637" y="2127590"/>
          <a:ext cx="1807126" cy="7667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7126">
                  <a:extLst>
                    <a:ext uri="{9D8B030D-6E8A-4147-A177-3AD203B41FA5}">
                      <a16:colId xmlns:a16="http://schemas.microsoft.com/office/drawing/2014/main" val="697094014"/>
                    </a:ext>
                  </a:extLst>
                </a:gridCol>
              </a:tblGrid>
              <a:tr h="395885">
                <a:tc>
                  <a:txBody>
                    <a:bodyPr/>
                    <a:lstStyle/>
                    <a:p>
                      <a:r>
                        <a:rPr lang="en-US" dirty="0"/>
                        <a:t>Meat fillings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62419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肉馅的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4764796"/>
                  </a:ext>
                </a:extLst>
              </a:tr>
            </a:tbl>
          </a:graphicData>
        </a:graphic>
      </p:graphicFrame>
      <p:graphicFrame>
        <p:nvGraphicFramePr>
          <p:cNvPr id="8" name="Table 4">
            <a:extLst>
              <a:ext uri="{FF2B5EF4-FFF2-40B4-BE49-F238E27FC236}">
                <a16:creationId xmlns:a16="http://schemas.microsoft.com/office/drawing/2014/main" id="{D412D773-554B-474F-91BD-A63840F08AA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09690059"/>
              </p:ext>
            </p:extLst>
          </p:nvPr>
        </p:nvGraphicFramePr>
        <p:xfrm>
          <a:off x="9925637" y="3058310"/>
          <a:ext cx="1807126" cy="7667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7126">
                  <a:extLst>
                    <a:ext uri="{9D8B030D-6E8A-4147-A177-3AD203B41FA5}">
                      <a16:colId xmlns:a16="http://schemas.microsoft.com/office/drawing/2014/main" val="697094014"/>
                    </a:ext>
                  </a:extLst>
                </a:gridCol>
              </a:tblGrid>
              <a:tr h="395885">
                <a:tc>
                  <a:txBody>
                    <a:bodyPr/>
                    <a:lstStyle/>
                    <a:p>
                      <a:r>
                        <a:rPr lang="en-US" dirty="0"/>
                        <a:t>lamb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62419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/>
                        <a:t>羊肉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4764796"/>
                  </a:ext>
                </a:extLst>
              </a:tr>
            </a:tbl>
          </a:graphicData>
        </a:graphic>
      </p:graphicFrame>
      <p:graphicFrame>
        <p:nvGraphicFramePr>
          <p:cNvPr id="9" name="Table 4">
            <a:extLst>
              <a:ext uri="{FF2B5EF4-FFF2-40B4-BE49-F238E27FC236}">
                <a16:creationId xmlns:a16="http://schemas.microsoft.com/office/drawing/2014/main" id="{34063DB6-5598-424B-B000-0B86B603222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64120882"/>
              </p:ext>
            </p:extLst>
          </p:nvPr>
        </p:nvGraphicFramePr>
        <p:xfrm>
          <a:off x="9925637" y="4009253"/>
          <a:ext cx="1807126" cy="7667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7126">
                  <a:extLst>
                    <a:ext uri="{9D8B030D-6E8A-4147-A177-3AD203B41FA5}">
                      <a16:colId xmlns:a16="http://schemas.microsoft.com/office/drawing/2014/main" val="697094014"/>
                    </a:ext>
                  </a:extLst>
                </a:gridCol>
              </a:tblGrid>
              <a:tr h="395885">
                <a:tc>
                  <a:txBody>
                    <a:bodyPr/>
                    <a:lstStyle/>
                    <a:p>
                      <a:r>
                        <a:rPr lang="en-US" dirty="0"/>
                        <a:t>pork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62419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猪肉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4764796"/>
                  </a:ext>
                </a:extLst>
              </a:tr>
            </a:tbl>
          </a:graphicData>
        </a:graphic>
      </p:graphicFrame>
      <p:graphicFrame>
        <p:nvGraphicFramePr>
          <p:cNvPr id="10" name="Table 4">
            <a:extLst>
              <a:ext uri="{FF2B5EF4-FFF2-40B4-BE49-F238E27FC236}">
                <a16:creationId xmlns:a16="http://schemas.microsoft.com/office/drawing/2014/main" id="{E5C2111F-28B8-4183-8477-35E37467993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13721088"/>
              </p:ext>
            </p:extLst>
          </p:nvPr>
        </p:nvGraphicFramePr>
        <p:xfrm>
          <a:off x="9964631" y="4915068"/>
          <a:ext cx="1807126" cy="7667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7126">
                  <a:extLst>
                    <a:ext uri="{9D8B030D-6E8A-4147-A177-3AD203B41FA5}">
                      <a16:colId xmlns:a16="http://schemas.microsoft.com/office/drawing/2014/main" val="697094014"/>
                    </a:ext>
                  </a:extLst>
                </a:gridCol>
              </a:tblGrid>
              <a:tr h="395885">
                <a:tc>
                  <a:txBody>
                    <a:bodyPr/>
                    <a:lstStyle/>
                    <a:p>
                      <a:r>
                        <a:rPr lang="en-US" dirty="0"/>
                        <a:t>features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62419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特点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4764796"/>
                  </a:ext>
                </a:extLst>
              </a:tr>
            </a:tbl>
          </a:graphicData>
        </a:graphic>
      </p:graphicFrame>
      <p:graphicFrame>
        <p:nvGraphicFramePr>
          <p:cNvPr id="11" name="Table 4">
            <a:extLst>
              <a:ext uri="{FF2B5EF4-FFF2-40B4-BE49-F238E27FC236}">
                <a16:creationId xmlns:a16="http://schemas.microsoft.com/office/drawing/2014/main" id="{674ACAFC-192A-4788-BF73-87F441B166B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81534822"/>
              </p:ext>
            </p:extLst>
          </p:nvPr>
        </p:nvGraphicFramePr>
        <p:xfrm>
          <a:off x="4795884" y="1241572"/>
          <a:ext cx="2406500" cy="7667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06500">
                  <a:extLst>
                    <a:ext uri="{9D8B030D-6E8A-4147-A177-3AD203B41FA5}">
                      <a16:colId xmlns:a16="http://schemas.microsoft.com/office/drawing/2014/main" val="697094014"/>
                    </a:ext>
                  </a:extLst>
                </a:gridCol>
              </a:tblGrid>
              <a:tr h="395885">
                <a:tc>
                  <a:txBody>
                    <a:bodyPr/>
                    <a:lstStyle/>
                    <a:p>
                      <a:r>
                        <a:rPr lang="en-US" dirty="0"/>
                        <a:t>Mid-autumn festival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62419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中秋节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4764796"/>
                  </a:ext>
                </a:extLst>
              </a:tr>
            </a:tbl>
          </a:graphicData>
        </a:graphic>
      </p:graphicFrame>
      <p:graphicFrame>
        <p:nvGraphicFramePr>
          <p:cNvPr id="12" name="Table 4">
            <a:extLst>
              <a:ext uri="{FF2B5EF4-FFF2-40B4-BE49-F238E27FC236}">
                <a16:creationId xmlns:a16="http://schemas.microsoft.com/office/drawing/2014/main" id="{1FD315C9-2A95-452E-9CEE-7921FF58025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51974321"/>
              </p:ext>
            </p:extLst>
          </p:nvPr>
        </p:nvGraphicFramePr>
        <p:xfrm>
          <a:off x="7258952" y="1241573"/>
          <a:ext cx="2705679" cy="7667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5679">
                  <a:extLst>
                    <a:ext uri="{9D8B030D-6E8A-4147-A177-3AD203B41FA5}">
                      <a16:colId xmlns:a16="http://schemas.microsoft.com/office/drawing/2014/main" val="697094014"/>
                    </a:ext>
                  </a:extLst>
                </a:gridCol>
              </a:tblGrid>
              <a:tr h="395885">
                <a:tc>
                  <a:txBody>
                    <a:bodyPr/>
                    <a:lstStyle/>
                    <a:p>
                      <a:r>
                        <a:rPr lang="en-US" dirty="0"/>
                        <a:t>Dragon boat Festival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62419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端午节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4764796"/>
                  </a:ext>
                </a:extLst>
              </a:tr>
            </a:tbl>
          </a:graphicData>
        </a:graphic>
      </p:graphicFrame>
      <p:graphicFrame>
        <p:nvGraphicFramePr>
          <p:cNvPr id="13" name="Table 4">
            <a:extLst>
              <a:ext uri="{FF2B5EF4-FFF2-40B4-BE49-F238E27FC236}">
                <a16:creationId xmlns:a16="http://schemas.microsoft.com/office/drawing/2014/main" id="{C09E0EC0-5E82-4696-A8E3-B302D3145C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01962732"/>
              </p:ext>
            </p:extLst>
          </p:nvPr>
        </p:nvGraphicFramePr>
        <p:xfrm>
          <a:off x="9925636" y="1218578"/>
          <a:ext cx="2266363" cy="7667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66363">
                  <a:extLst>
                    <a:ext uri="{9D8B030D-6E8A-4147-A177-3AD203B41FA5}">
                      <a16:colId xmlns:a16="http://schemas.microsoft.com/office/drawing/2014/main" val="697094014"/>
                    </a:ext>
                  </a:extLst>
                </a:gridCol>
              </a:tblGrid>
              <a:tr h="395885">
                <a:tc>
                  <a:txBody>
                    <a:bodyPr/>
                    <a:lstStyle/>
                    <a:p>
                      <a:r>
                        <a:rPr lang="en-US" dirty="0"/>
                        <a:t>Vegetable fillings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62419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素馅儿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4764796"/>
                  </a:ext>
                </a:extLst>
              </a:tr>
            </a:tbl>
          </a:graphicData>
        </a:graphic>
      </p:graphicFrame>
      <p:graphicFrame>
        <p:nvGraphicFramePr>
          <p:cNvPr id="14" name="Table 4">
            <a:extLst>
              <a:ext uri="{FF2B5EF4-FFF2-40B4-BE49-F238E27FC236}">
                <a16:creationId xmlns:a16="http://schemas.microsoft.com/office/drawing/2014/main" id="{DD25DBFB-C3A9-431A-A497-DB16F760093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69074887"/>
              </p:ext>
            </p:extLst>
          </p:nvPr>
        </p:nvGraphicFramePr>
        <p:xfrm>
          <a:off x="68548" y="5890846"/>
          <a:ext cx="1807126" cy="7923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7126">
                  <a:extLst>
                    <a:ext uri="{9D8B030D-6E8A-4147-A177-3AD203B41FA5}">
                      <a16:colId xmlns:a16="http://schemas.microsoft.com/office/drawing/2014/main" val="697094014"/>
                    </a:ext>
                  </a:extLst>
                </a:gridCol>
              </a:tblGrid>
              <a:tr h="421530">
                <a:tc>
                  <a:txBody>
                    <a:bodyPr/>
                    <a:lstStyle/>
                    <a:p>
                      <a:r>
                        <a:rPr lang="en-US" dirty="0"/>
                        <a:t>Rice cake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62419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年糕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4764796"/>
                  </a:ext>
                </a:extLst>
              </a:tr>
            </a:tbl>
          </a:graphicData>
        </a:graphic>
      </p:graphicFrame>
      <p:graphicFrame>
        <p:nvGraphicFramePr>
          <p:cNvPr id="15" name="Table 4">
            <a:extLst>
              <a:ext uri="{FF2B5EF4-FFF2-40B4-BE49-F238E27FC236}">
                <a16:creationId xmlns:a16="http://schemas.microsoft.com/office/drawing/2014/main" id="{744D24E0-9D23-48EE-9385-D9D9973D244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56907886"/>
              </p:ext>
            </p:extLst>
          </p:nvPr>
        </p:nvGraphicFramePr>
        <p:xfrm>
          <a:off x="1922561" y="5918690"/>
          <a:ext cx="1807126" cy="7667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7126">
                  <a:extLst>
                    <a:ext uri="{9D8B030D-6E8A-4147-A177-3AD203B41FA5}">
                      <a16:colId xmlns:a16="http://schemas.microsoft.com/office/drawing/2014/main" val="697094014"/>
                    </a:ext>
                  </a:extLst>
                </a:gridCol>
              </a:tblGrid>
              <a:tr h="395885">
                <a:tc>
                  <a:txBody>
                    <a:bodyPr/>
                    <a:lstStyle/>
                    <a:p>
                      <a:r>
                        <a:rPr lang="en-US" dirty="0"/>
                        <a:t>Moon cake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62419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月饼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4764796"/>
                  </a:ext>
                </a:extLst>
              </a:tr>
            </a:tbl>
          </a:graphicData>
        </a:graphic>
      </p:graphicFrame>
      <p:graphicFrame>
        <p:nvGraphicFramePr>
          <p:cNvPr id="16" name="Table 4">
            <a:extLst>
              <a:ext uri="{FF2B5EF4-FFF2-40B4-BE49-F238E27FC236}">
                <a16:creationId xmlns:a16="http://schemas.microsoft.com/office/drawing/2014/main" id="{E1A69DEB-95B1-4932-9ECC-9454B15AC79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16732939"/>
              </p:ext>
            </p:extLst>
          </p:nvPr>
        </p:nvGraphicFramePr>
        <p:xfrm>
          <a:off x="3774464" y="5875589"/>
          <a:ext cx="1807126" cy="8076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7126">
                  <a:extLst>
                    <a:ext uri="{9D8B030D-6E8A-4147-A177-3AD203B41FA5}">
                      <a16:colId xmlns:a16="http://schemas.microsoft.com/office/drawing/2014/main" val="697094014"/>
                    </a:ext>
                  </a:extLst>
                </a:gridCol>
              </a:tblGrid>
              <a:tr h="436787">
                <a:tc>
                  <a:txBody>
                    <a:bodyPr/>
                    <a:lstStyle/>
                    <a:p>
                      <a:r>
                        <a:rPr lang="en-US" dirty="0"/>
                        <a:t>Sweet and salt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62419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甜咸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4764796"/>
                  </a:ext>
                </a:extLst>
              </a:tr>
            </a:tbl>
          </a:graphicData>
        </a:graphic>
      </p:graphicFrame>
      <p:graphicFrame>
        <p:nvGraphicFramePr>
          <p:cNvPr id="17" name="Table 4">
            <a:extLst>
              <a:ext uri="{FF2B5EF4-FFF2-40B4-BE49-F238E27FC236}">
                <a16:creationId xmlns:a16="http://schemas.microsoft.com/office/drawing/2014/main" id="{6A5FD4E6-B188-4FF0-B815-90652E3D223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0264137"/>
              </p:ext>
            </p:extLst>
          </p:nvPr>
        </p:nvGraphicFramePr>
        <p:xfrm>
          <a:off x="5626367" y="5870660"/>
          <a:ext cx="2276759" cy="7667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76759">
                  <a:extLst>
                    <a:ext uri="{9D8B030D-6E8A-4147-A177-3AD203B41FA5}">
                      <a16:colId xmlns:a16="http://schemas.microsoft.com/office/drawing/2014/main" val="697094014"/>
                    </a:ext>
                  </a:extLst>
                </a:gridCol>
              </a:tblGrid>
              <a:tr h="395885">
                <a:tc>
                  <a:txBody>
                    <a:bodyPr/>
                    <a:lstStyle/>
                    <a:p>
                      <a:r>
                        <a:rPr lang="en-US" dirty="0"/>
                        <a:t>Admire full moon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62419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赏月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4764796"/>
                  </a:ext>
                </a:extLst>
              </a:tr>
            </a:tbl>
          </a:graphicData>
        </a:graphic>
      </p:graphicFrame>
      <p:graphicFrame>
        <p:nvGraphicFramePr>
          <p:cNvPr id="18" name="Table 4">
            <a:extLst>
              <a:ext uri="{FF2B5EF4-FFF2-40B4-BE49-F238E27FC236}">
                <a16:creationId xmlns:a16="http://schemas.microsoft.com/office/drawing/2014/main" id="{A69B35CB-1871-4EAC-8E3A-CB2F2A26CE7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82034759"/>
              </p:ext>
            </p:extLst>
          </p:nvPr>
        </p:nvGraphicFramePr>
        <p:xfrm>
          <a:off x="7857731" y="5862601"/>
          <a:ext cx="2106900" cy="7667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6900">
                  <a:extLst>
                    <a:ext uri="{9D8B030D-6E8A-4147-A177-3AD203B41FA5}">
                      <a16:colId xmlns:a16="http://schemas.microsoft.com/office/drawing/2014/main" val="697094014"/>
                    </a:ext>
                  </a:extLst>
                </a:gridCol>
              </a:tblGrid>
              <a:tr h="395885">
                <a:tc>
                  <a:txBody>
                    <a:bodyPr/>
                    <a:lstStyle/>
                    <a:p>
                      <a:r>
                        <a:rPr lang="en-US" dirty="0"/>
                        <a:t>Rice dumplings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62419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粽子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4764796"/>
                  </a:ext>
                </a:extLst>
              </a:tr>
            </a:tbl>
          </a:graphicData>
        </a:graphic>
      </p:graphicFrame>
      <p:graphicFrame>
        <p:nvGraphicFramePr>
          <p:cNvPr id="19" name="Table 4">
            <a:extLst>
              <a:ext uri="{FF2B5EF4-FFF2-40B4-BE49-F238E27FC236}">
                <a16:creationId xmlns:a16="http://schemas.microsoft.com/office/drawing/2014/main" id="{44F3A1A0-7AD2-420C-BEFC-5E1490BC14B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9345922"/>
              </p:ext>
            </p:extLst>
          </p:nvPr>
        </p:nvGraphicFramePr>
        <p:xfrm>
          <a:off x="9964631" y="5815214"/>
          <a:ext cx="1807126" cy="7667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7126">
                  <a:extLst>
                    <a:ext uri="{9D8B030D-6E8A-4147-A177-3AD203B41FA5}">
                      <a16:colId xmlns:a16="http://schemas.microsoft.com/office/drawing/2014/main" val="697094014"/>
                    </a:ext>
                  </a:extLst>
                </a:gridCol>
              </a:tblGrid>
              <a:tr h="395885">
                <a:tc>
                  <a:txBody>
                    <a:bodyPr/>
                    <a:lstStyle/>
                    <a:p>
                      <a:r>
                        <a:rPr lang="en-US" dirty="0"/>
                        <a:t>Sticky rice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62419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糯米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4764796"/>
                  </a:ext>
                </a:extLst>
              </a:tr>
            </a:tbl>
          </a:graphicData>
        </a:graphic>
      </p:graphicFrame>
      <p:pic>
        <p:nvPicPr>
          <p:cNvPr id="2" name="Picture 2" descr="中国传统节日春节PPT模板- 春节PPT模板- 浩扬PPT模板城">
            <a:extLst>
              <a:ext uri="{FF2B5EF4-FFF2-40B4-BE49-F238E27FC236}">
                <a16:creationId xmlns:a16="http://schemas.microsoft.com/office/drawing/2014/main" id="{66536D99-DB03-47C1-A4D9-5E33D442AE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734"/>
            <a:ext cx="3774464" cy="211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85202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CACDCC-76AF-4FD9-96DF-C26BADB9DA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Topics about food and culture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7CB32B-865A-4F75-B639-20D03C8FB2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你觉得中国的饮食文化是什么？</a:t>
            </a:r>
            <a:endParaRPr lang="en-AU" altLang="zh-CN" dirty="0"/>
          </a:p>
          <a:p>
            <a:r>
              <a:rPr lang="zh-CN" altLang="en-US" dirty="0"/>
              <a:t>你知道中国有哪些节日食物？</a:t>
            </a:r>
            <a:endParaRPr lang="en-AU" altLang="zh-CN" dirty="0"/>
          </a:p>
          <a:p>
            <a:r>
              <a:rPr lang="zh-CN" altLang="en-US" dirty="0"/>
              <a:t>你知道四大中国菜吗？他们有什么特别的地方？</a:t>
            </a:r>
            <a:endParaRPr lang="en-AU" altLang="zh-CN" dirty="0"/>
          </a:p>
          <a:p>
            <a:r>
              <a:rPr lang="zh-CN" altLang="en-US" dirty="0"/>
              <a:t>中国的南方和北方有什么不同文化和讲究？</a:t>
            </a:r>
            <a:endParaRPr lang="en-AU" altLang="zh-CN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44206066"/>
      </p:ext>
    </p:extLst>
  </p:cSld>
  <p:clrMapOvr>
    <a:masterClrMapping/>
  </p:clrMapOvr>
</p:sld>
</file>

<file path=ppt/theme/theme1.xml><?xml version="1.0" encoding="utf-8"?>
<a:theme xmlns:a="http://schemas.openxmlformats.org/drawingml/2006/main" name="BrushVTI">
  <a:themeElements>
    <a:clrScheme name="AnalogousFromDarkSeedLeftStep">
      <a:dk1>
        <a:srgbClr val="000000"/>
      </a:dk1>
      <a:lt1>
        <a:srgbClr val="FFFFFF"/>
      </a:lt1>
      <a:dk2>
        <a:srgbClr val="412724"/>
      </a:dk2>
      <a:lt2>
        <a:srgbClr val="E7E2E8"/>
      </a:lt2>
      <a:accent1>
        <a:srgbClr val="34B821"/>
      </a:accent1>
      <a:accent2>
        <a:srgbClr val="6AB414"/>
      </a:accent2>
      <a:accent3>
        <a:srgbClr val="A0A61D"/>
      </a:accent3>
      <a:accent4>
        <a:srgbClr val="D58E17"/>
      </a:accent4>
      <a:accent5>
        <a:srgbClr val="E75129"/>
      </a:accent5>
      <a:accent6>
        <a:srgbClr val="D5173F"/>
      </a:accent6>
      <a:hlink>
        <a:srgbClr val="BD6C3C"/>
      </a:hlink>
      <a:folHlink>
        <a:srgbClr val="7F7F7F"/>
      </a:folHlink>
    </a:clrScheme>
    <a:fontScheme name="Custom 3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rushVTI" id="{7102FA3A-9D7B-4497-8C4B-FB535AAFDE06}" vid="{C6D41F62-6FAB-440A-BEC7-CB7BF190811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205</Words>
  <Application>Microsoft Office PowerPoint</Application>
  <PresentationFormat>Widescreen</PresentationFormat>
  <Paragraphs>73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Century Gothic</vt:lpstr>
      <vt:lpstr>BrushVTI</vt:lpstr>
      <vt:lpstr>Food culture</vt:lpstr>
      <vt:lpstr>PowerPoint Presentation</vt:lpstr>
      <vt:lpstr>Festival and Food</vt:lpstr>
      <vt:lpstr>PowerPoint Presentation</vt:lpstr>
      <vt:lpstr>Topics about food and culture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Food culture</dc:title>
  <dc:creator>Yongmei Zhang</dc:creator>
  <cp:lastModifiedBy>Lyn ZHANG</cp:lastModifiedBy>
  <cp:revision>13</cp:revision>
  <cp:lastPrinted>2021-03-11T22:04:51Z</cp:lastPrinted>
  <dcterms:created xsi:type="dcterms:W3CDTF">2021-03-11T20:50:41Z</dcterms:created>
  <dcterms:modified xsi:type="dcterms:W3CDTF">2022-03-31T21:53:01Z</dcterms:modified>
</cp:coreProperties>
</file>