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2216-7E38-44D6-A626-94BA74618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7C48E-2C4F-446F-8145-6A783AE97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4A054-A3C9-4487-BF06-C86882BF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080C-F68C-49C5-ABFD-F03DE96988A4}" type="datetimeFigureOut">
              <a:rPr lang="en-AU" smtClean="0"/>
              <a:t>29/04/2022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F68A9-5306-48DB-9115-49A710D1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07D5E-4A26-4FB2-BBF1-5CAD275A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036B-2FCD-424F-945C-8350BD429B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71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2BCA-DE41-454F-BCF9-F60FC07C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196DC-9C02-41BE-9FA1-139921DFD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B5116-2741-4F86-A546-AA5205F4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080C-F68C-49C5-ABFD-F03DE96988A4}" type="datetimeFigureOut">
              <a:rPr lang="en-AU" smtClean="0"/>
              <a:t>29/04/2022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B770C-BCB4-4A33-8613-D81CED11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3817E-F7F1-4040-B579-8EA57853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036B-2FCD-424F-945C-8350BD429B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95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847AD-0D7A-42DF-92B8-D27FA93C1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DF733-7ECC-4229-945A-B2041D2A7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AC8-5933-46ED-9036-906CABE0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080C-F68C-49C5-ABFD-F03DE96988A4}" type="datetimeFigureOut">
              <a:rPr lang="en-AU" smtClean="0"/>
              <a:t>29/04/2022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D9AEB-D2D5-4598-9E27-C98FFA10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C80F2-FADB-4B6A-BAD6-B3BBDAEF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036B-2FCD-424F-945C-8350BD429B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40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50DD-A2A5-460C-AB92-3649EBAE1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A6E5-D63E-47B9-8C7B-EE792DA62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00618-1485-4E57-902D-5E01F3AE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080C-F68C-49C5-ABFD-F03DE96988A4}" type="datetimeFigureOut">
              <a:rPr lang="en-AU" smtClean="0"/>
              <a:t>29/04/2022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73A7-181C-4FA1-9541-EF412392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F9815-3058-43B4-8D1A-C95599B0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036B-2FCD-424F-945C-8350BD429B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12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4125-195B-44EF-87F1-2EA66773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3447B-40DC-46F3-8AAA-CB8196D3A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E173B-5D7A-4BC1-860A-14A5726C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080C-F68C-49C5-ABFD-F03DE96988A4}" type="datetimeFigureOut">
              <a:rPr lang="en-AU" smtClean="0"/>
              <a:t>29/04/2022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771FD-25C6-42C8-AD05-8CB7243B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CBAB7-40F9-49C7-9A46-55A413C7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036B-2FCD-424F-945C-8350BD429B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65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0523-7145-4464-BA7E-547AF8B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6758-FA11-4317-ACE6-B426F62D1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DC33F-1AA0-4F85-9A1D-2635E7622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AB222-7E20-42D3-908C-5C769175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080C-F68C-49C5-ABFD-F03DE96988A4}" type="datetimeFigureOut">
              <a:rPr lang="en-AU" smtClean="0"/>
              <a:t>29/04/2022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7D190-9971-4FDF-829F-6E8A561F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1A85C-36B1-409A-864E-E0CD7207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036B-2FCD-424F-945C-8350BD429B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651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2810-CC23-40DE-AADF-A3546B59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D06ED-3887-41B8-8268-288AD4BA6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243CC-4874-482B-9915-0CBF2708B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9AD13-5997-4EB3-B963-F78FF1438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56696-E0E2-4F4B-A19F-7516F6128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7191BA-8BFE-46ED-A1C2-8C8F95D7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080C-F68C-49C5-ABFD-F03DE96988A4}" type="datetimeFigureOut">
              <a:rPr lang="en-AU" smtClean="0"/>
              <a:t>29/04/2022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E3620A-ACF9-42E5-96AA-60457421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FDB1F-DDE0-4875-94A5-161A491F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036B-2FCD-424F-945C-8350BD429B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04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7770-0157-4CAA-B2C2-EF1C34BD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A05A8-87BE-4B25-9588-DCDAD90A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080C-F68C-49C5-ABFD-F03DE96988A4}" type="datetimeFigureOut">
              <a:rPr lang="en-AU" smtClean="0"/>
              <a:t>29/04/2022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3A08E-83C6-47B2-965F-7D86E29F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D6327-26A3-4CD6-A53E-5E853D4F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036B-2FCD-424F-945C-8350BD429B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500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247AB-ABAA-457B-8FC8-55D00174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080C-F68C-49C5-ABFD-F03DE96988A4}" type="datetimeFigureOut">
              <a:rPr lang="en-AU" smtClean="0"/>
              <a:t>29/04/2022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55CB4-4946-4216-A88F-A25350B2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7001F-B48E-436C-BBCB-BF866B2C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036B-2FCD-424F-945C-8350BD429B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8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322E-D900-465B-89B8-5255A141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F305B-E86A-4C3B-A5B5-3997A8002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32A20-9136-4BFD-AD93-9A69A63D6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04EF2-598E-4A93-968A-2B431DC92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080C-F68C-49C5-ABFD-F03DE96988A4}" type="datetimeFigureOut">
              <a:rPr lang="en-AU" smtClean="0"/>
              <a:t>29/04/2022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CCC80-9B52-41AC-8777-D4B8AA2D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D9D17-F079-453E-975B-A1CEE0A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036B-2FCD-424F-945C-8350BD429B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16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C2D6-FF95-4ACC-85F0-FEB3E0A1B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31F3D1-05D9-4335-890A-E88BD6C7C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82EC9-8682-4635-9F37-8F45BAF90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BDE56-BD63-481C-806F-641E4C99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080C-F68C-49C5-ABFD-F03DE96988A4}" type="datetimeFigureOut">
              <a:rPr lang="en-AU" smtClean="0"/>
              <a:t>29/04/2022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9DE6B-EFAE-4D47-90BA-832643F0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09240-DA89-4D8D-AE86-7E0C78AD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036B-2FCD-424F-945C-8350BD429B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477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9721FF-AE85-4B22-B26F-748464EE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70FBB-0DCA-4976-88E6-D00C1AAF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D16ED-B383-4D82-97AB-A6FA5C94B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E080C-F68C-49C5-ABFD-F03DE96988A4}" type="datetimeFigureOut">
              <a:rPr lang="en-AU" smtClean="0"/>
              <a:t>29/04/2022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75AB0-FDE0-485D-86AA-4425597C7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93FE2-0A69-4843-B04F-9C2F67E0F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6036B-2FCD-424F-945C-8350BD429B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01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ZfRUCtQuEk" TargetMode="External"/><Relationship Id="rId2" Type="http://schemas.openxmlformats.org/officeDocument/2006/relationships/hyperlink" Target="https://youtu.be/Y2UhUKKKtH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4C333-913F-4D1D-8093-A5CD60AD6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放假的时候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BD9F2-DB14-4C84-B7E4-A589E057CB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你做了什么？</a:t>
            </a:r>
            <a:endParaRPr lang="en-AU" dirty="0"/>
          </a:p>
        </p:txBody>
      </p:sp>
      <p:pic>
        <p:nvPicPr>
          <p:cNvPr id="1026" name="Picture 2" descr="Holiday bookings jump as UK Covid travel tests axed - BBC News">
            <a:extLst>
              <a:ext uri="{FF2B5EF4-FFF2-40B4-BE49-F238E27FC236}">
                <a16:creationId xmlns:a16="http://schemas.microsoft.com/office/drawing/2014/main" id="{524BEA82-EE23-4B85-AAF2-BDE33753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4" y="3617811"/>
            <a:ext cx="4263570" cy="23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0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2E2F-E19E-4170-96B9-4217B969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放假的时候，你做了什么？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7DC5E-2372-42B6-ACA5-BC377C419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放假的时候，我睡觉了，我每天睡觉九个小时。你呢？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4B4EA-6CE1-4D7D-95C7-34025F8F9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158" y="2763724"/>
            <a:ext cx="6373114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6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C012-54B3-4C4F-B0A0-228AEB31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放假的时候，你做了什么？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2D947-D273-429B-97F5-A49CE6F7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放假的时候，我做饭了，因为我的女儿回来了。爸爸做饭，她非常喜欢；妈妈做饭，她说还好！</a:t>
            </a:r>
            <a:endParaRPr lang="en-AU" altLang="zh-CN" dirty="0"/>
          </a:p>
          <a:p>
            <a:r>
              <a:rPr lang="zh-CN" altLang="en-US" dirty="0"/>
              <a:t>你喜欢谁做饭？</a:t>
            </a:r>
            <a:endParaRPr lang="en-AU" altLang="zh-CN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E24479-321B-432E-91D0-2BE4EE1D3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12" y="2768080"/>
            <a:ext cx="6268325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6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C091-4284-4159-9C5E-4ED4A80C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放假的时候，你做了什么？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B86BE-BBD9-4844-9E29-AADE9D976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放假的时候，我去了</a:t>
            </a:r>
            <a:r>
              <a:rPr lang="en-US" altLang="zh-CN" dirty="0"/>
              <a:t>Bright</a:t>
            </a:r>
            <a:r>
              <a:rPr lang="zh-CN" altLang="en-US" dirty="0"/>
              <a:t>。因为</a:t>
            </a:r>
            <a:r>
              <a:rPr lang="en-US" altLang="zh-CN" dirty="0"/>
              <a:t>Bright</a:t>
            </a:r>
            <a:r>
              <a:rPr lang="zh-CN" altLang="en-US" dirty="0"/>
              <a:t>的秋天有很多颜色，非常好看，非常漂亮。</a:t>
            </a:r>
            <a:endParaRPr lang="en-AU" altLang="zh-CN" dirty="0"/>
          </a:p>
          <a:p>
            <a:r>
              <a:rPr lang="zh-CN" altLang="en-US" dirty="0"/>
              <a:t>你去了哪里？</a:t>
            </a:r>
            <a:endParaRPr lang="en-AU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1DD6AE6-B383-4A60-B328-72C45FFCE6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5DF0D3-4DC6-42F9-B648-3E4D0B691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520" y="2434659"/>
            <a:ext cx="6392167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1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502C-A0AA-46EA-B26E-EC28189C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放假的时候，你做了什么？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5E284-ACAA-4350-A075-7BB87D198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放假的时候，我买了很多东西。我买了衣服。你买了什么？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D98A9-FB59-47EF-8BC5-F399F72BD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32" y="2808984"/>
            <a:ext cx="6170935" cy="22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8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9F9A-FF78-4BA0-8991-FAB81724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放假的时候，你做了什么？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1D573-5A60-49B0-87CB-DE776F342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放假的时候，我问了很多太阳能（</a:t>
            </a:r>
            <a:r>
              <a:rPr lang="en-US" altLang="zh-CN" dirty="0"/>
              <a:t>panel</a:t>
            </a:r>
            <a:r>
              <a:rPr lang="zh-CN" altLang="en-US" dirty="0"/>
              <a:t>），我去了七家太阳能的店，有了三个</a:t>
            </a:r>
            <a:r>
              <a:rPr lang="en-US" altLang="zh-CN" dirty="0"/>
              <a:t>quotes</a:t>
            </a:r>
            <a:r>
              <a:rPr lang="zh-CN" altLang="en-US" dirty="0"/>
              <a:t>。但是太贵了，七千六百澳元，我的</a:t>
            </a:r>
            <a:r>
              <a:rPr lang="zh-CN" altLang="en-US"/>
              <a:t>老公：“说</a:t>
            </a:r>
            <a:r>
              <a:rPr lang="zh-CN" altLang="en-US" dirty="0"/>
              <a:t>太贵了，我们不要太</a:t>
            </a:r>
            <a:r>
              <a:rPr lang="zh-CN" altLang="en-US"/>
              <a:t>阳能。”我</a:t>
            </a:r>
            <a:r>
              <a:rPr lang="zh-CN" altLang="en-US" dirty="0"/>
              <a:t>非常伤心，我的女儿和妹妹说：“你有钱，你可以有太阳</a:t>
            </a:r>
            <a:r>
              <a:rPr lang="zh-CN" altLang="en-US"/>
              <a:t>能！不听你老公说。”</a:t>
            </a:r>
            <a:r>
              <a:rPr lang="zh-CN" altLang="en-US" dirty="0"/>
              <a:t>我想有太阳能，买一个用电的车，因为</a:t>
            </a:r>
            <a:r>
              <a:rPr lang="en-US" altLang="zh-CN" dirty="0"/>
              <a:t>petrol</a:t>
            </a:r>
            <a:r>
              <a:rPr lang="zh-CN" altLang="en-US" dirty="0"/>
              <a:t>太贵了。</a:t>
            </a:r>
            <a:endParaRPr lang="en-AU" dirty="0"/>
          </a:p>
        </p:txBody>
      </p:sp>
      <p:pic>
        <p:nvPicPr>
          <p:cNvPr id="1026" name="Picture 2" descr="Solar panel - Wikipedia">
            <a:extLst>
              <a:ext uri="{FF2B5EF4-FFF2-40B4-BE49-F238E27FC236}">
                <a16:creationId xmlns:a16="http://schemas.microsoft.com/office/drawing/2014/main" id="{560DF853-0C0E-45DA-8E53-EDE2D546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20" y="4182267"/>
            <a:ext cx="3472222" cy="23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K could be left behind in the electric car race, warns report - BBC News">
            <a:extLst>
              <a:ext uri="{FF2B5EF4-FFF2-40B4-BE49-F238E27FC236}">
                <a16:creationId xmlns:a16="http://schemas.microsoft.com/office/drawing/2014/main" id="{45F4AB58-6A01-4963-8A82-54FC2742E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64" y="4182268"/>
            <a:ext cx="4126080" cy="23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2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A9A2-BF5A-47C2-91F5-F63C6C46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放假的时候，你做了什么？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DD4ED-9C5E-4758-8B9D-24E7F3ABB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放假的时候我听了音乐。我最喜欢队长</a:t>
            </a:r>
            <a:r>
              <a:rPr lang="en-US" altLang="zh-CN" dirty="0"/>
              <a:t>young captain</a:t>
            </a:r>
            <a:r>
              <a:rPr lang="zh-CN" altLang="en-US" dirty="0"/>
              <a:t>的歌，</a:t>
            </a:r>
            <a:r>
              <a:rPr lang="en-AU" altLang="zh-CN" dirty="0"/>
              <a:t>11</a:t>
            </a:r>
            <a:r>
              <a:rPr lang="zh-CN" altLang="en-US" dirty="0"/>
              <a:t>是歌的名字。</a:t>
            </a:r>
            <a:r>
              <a:rPr lang="en-US" altLang="zh-CN" dirty="0"/>
              <a:t>Mika</a:t>
            </a:r>
            <a:r>
              <a:rPr lang="zh-CN" altLang="en-US" dirty="0"/>
              <a:t>有一个</a:t>
            </a:r>
            <a:r>
              <a:rPr lang="en-US" altLang="zh-CN" dirty="0"/>
              <a:t>cover</a:t>
            </a:r>
            <a:r>
              <a:rPr lang="zh-CN" altLang="en-US" dirty="0"/>
              <a:t>。我每天听，每天听，一直听一直听，我的脑子都是唱</a:t>
            </a:r>
            <a:r>
              <a:rPr lang="en-AU" altLang="zh-CN" dirty="0"/>
              <a:t>11</a:t>
            </a:r>
            <a:r>
              <a:rPr lang="zh-CN" altLang="en-US" dirty="0"/>
              <a:t>的</a:t>
            </a:r>
            <a:r>
              <a:rPr lang="en-US" altLang="zh-CN" dirty="0"/>
              <a:t>Mika</a:t>
            </a:r>
            <a:r>
              <a:rPr lang="zh-CN" altLang="en-US" dirty="0"/>
              <a:t>。</a:t>
            </a:r>
            <a:endParaRPr lang="en-AU" altLang="zh-CN" dirty="0"/>
          </a:p>
          <a:p>
            <a:endParaRPr lang="en-AU" dirty="0"/>
          </a:p>
          <a:p>
            <a:r>
              <a:rPr lang="en-AU" b="0" i="0" dirty="0">
                <a:effectLst/>
                <a:latin typeface="wf_segoe-ui_normal"/>
                <a:hlinkClick r:id="rId2"/>
              </a:rPr>
              <a:t>https://youtu.be/Y2UhUKKKtHo</a:t>
            </a:r>
            <a:endParaRPr lang="en-AU" b="0" i="0" dirty="0">
              <a:effectLst/>
              <a:latin typeface="wf_segoe-ui_normal"/>
            </a:endParaRPr>
          </a:p>
          <a:p>
            <a:r>
              <a:rPr lang="en-AU" dirty="0">
                <a:hlinkClick r:id="rId3"/>
              </a:rPr>
              <a:t>https://www.youtube.com/watch?v=7ZfRUCtQuEk</a:t>
            </a:r>
            <a:endParaRPr lang="en-AU" dirty="0">
              <a:latin typeface="wf_segoe-ui_normal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5582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429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wf_segoe-ui_normal</vt:lpstr>
      <vt:lpstr>Arial</vt:lpstr>
      <vt:lpstr>Calibri</vt:lpstr>
      <vt:lpstr>Calibri Light</vt:lpstr>
      <vt:lpstr>Office Theme</vt:lpstr>
      <vt:lpstr>放假的时候</vt:lpstr>
      <vt:lpstr>放假的时候，你做了什么？</vt:lpstr>
      <vt:lpstr>放假的时候，你做了什么？</vt:lpstr>
      <vt:lpstr>放假的时候，你做了什么？</vt:lpstr>
      <vt:lpstr>放假的时候，你做了什么？</vt:lpstr>
      <vt:lpstr>放假的时候，你做了什么？</vt:lpstr>
      <vt:lpstr>放假的时候，你做了什么？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放假的时候</dc:title>
  <dc:creator>Lyn ZHANG</dc:creator>
  <cp:lastModifiedBy>Lyn ZHANG</cp:lastModifiedBy>
  <cp:revision>5</cp:revision>
  <dcterms:created xsi:type="dcterms:W3CDTF">2022-04-27T02:56:46Z</dcterms:created>
  <dcterms:modified xsi:type="dcterms:W3CDTF">2022-04-28T23:05:17Z</dcterms:modified>
</cp:coreProperties>
</file>