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746D-0CC5-945A-FCCB-3919225C5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A8B66-CE00-3CD5-B7FD-0DB70C87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37455-B937-674D-63CB-BC31ED4A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0EE6-6493-F2B7-4D9A-8CEF58BC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69EAA-9DFE-19BC-ACBF-D3F987AE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9551-1FDB-D7F0-0029-2007A6CE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2417E-94D7-7A85-A826-36ED3804D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A0ED7-4A67-AE8F-8198-2252C1E2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40E79-A0A7-DE06-67A1-755ACFC1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E6094-D596-2150-98B8-F4F7D943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18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00347-065B-FD91-FDB1-4CB4E6842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5BF16-9641-F914-2F3E-213E47F0A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2BC8-2161-BFDF-4238-E9E817D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D10E5-059F-B194-9DA8-A1CD2F1D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940A8-D0D3-42C0-BC43-681B96FE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8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0BC0-347A-39B3-C1CA-0FB99BC8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8B994-FB52-173D-EFC8-D4748713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FEE36-6A11-6DC9-86BD-0C9DE2FF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EBC20-998F-DD10-23D4-942F622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9B22-4BC9-920F-437F-26F3C643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0213-EA06-2CAF-F169-4EA6B675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DF2AF-7EC0-36BA-6C64-C3AF6E31A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C455-3D01-923D-3B02-55E5FCAF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2FE-1AA5-F282-37DC-A6EAFAEB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ACBE-D0D5-1BE0-4A74-D1E9D5F6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83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79D7-3D1A-6345-9925-CEFD3889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D3D8D-C2A8-C0D6-E9A0-DC95ABA4E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F4D00-43D7-6B3D-F35D-E28152332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63F1-A6E2-57F7-D050-06468323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8D58F-4D67-F164-31CD-E63DB9C1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AF2F2-B11A-783B-F478-63532B91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86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1EA4-3601-6939-6D8C-2DF803FE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BE58B-8C33-A97F-3B49-3E7AA2FFA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5FA14-17A0-F0A5-A557-F1D93462C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AAFCD-FFA4-10B1-BC72-381553DF3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40374-68E0-C50F-D95B-F79CABA6B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4BB2A-232E-3ADE-4AEB-3356055C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13C58-7E0C-BB1E-ED87-1FCEC1B3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E5ED6-23BE-E1DA-210E-8D594800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55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20BA-ECCC-7552-BDF7-E1DCD288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4CE8C-A13E-2835-5D76-6669A9C4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53B24-ECDD-731F-EA49-484ED937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D2D27-9D1C-B61E-F752-88DF19AA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7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D5DEF-6E90-E49B-D343-9FB571DE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825DC-8021-B7A4-0AC3-24830A0F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6155F-8525-998B-391E-F5FFD670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5F42-BD57-911E-7F9E-A660ED6C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E07C-BBBE-9ABF-6FD1-AEB83115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F12AB-B32E-7DC0-BA9A-554A2C2B8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2B407-5766-8CEE-1F77-5A23D268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B5B2C-B1AA-E4ED-722D-826A3244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4415E-991D-68A2-06E3-FDF6D16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6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4E83-FCB4-116A-097B-9B22ECD7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51E09-6496-B15F-1FC2-398341DBB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49EE8-78DF-050B-5709-AC8465F5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2CD69-E24D-3F9C-C8E8-5D8A3AF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A3956-7326-C339-A879-C566DD55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CE81C-F639-555F-AAF0-9C6F69E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6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9A5F0-5D97-8160-3081-737B0D35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8B0BF-219C-43D3-6D9D-797BF375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ECBED-3562-96E8-4B16-586899E2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96E7-EC04-452B-81DA-DE4E43A31F79}" type="datetimeFigureOut">
              <a:rPr lang="en-AU" smtClean="0"/>
              <a:t>2/05/2022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556D-6AFB-5AA1-8BF3-82D9A76F5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E413D-0695-DB51-8EF3-196E31AC1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7331-6989-4BB6-82BA-34C6C1B51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29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EFB0-300C-B23F-6385-E0335D13D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中国和澳大利亚文化有什么不同、不一样？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31EB-2855-303F-05D0-7255E4C27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err="1"/>
              <a:t>Zhōng</a:t>
            </a:r>
            <a:r>
              <a:rPr lang="en-US" altLang="ja-JP" dirty="0"/>
              <a:t> </a:t>
            </a:r>
            <a:r>
              <a:rPr lang="en-US" altLang="ja-JP" dirty="0" err="1"/>
              <a:t>guó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ào</a:t>
            </a:r>
            <a:r>
              <a:rPr lang="en-US" altLang="ja-JP" dirty="0"/>
              <a:t> </a:t>
            </a:r>
            <a:r>
              <a:rPr lang="en-US" altLang="ja-JP" dirty="0" err="1"/>
              <a:t>dà</a:t>
            </a:r>
            <a:r>
              <a:rPr lang="en-US" altLang="ja-JP" dirty="0"/>
              <a:t> </a:t>
            </a:r>
            <a:r>
              <a:rPr lang="en-US" altLang="ja-JP" dirty="0" err="1"/>
              <a:t>lì</a:t>
            </a:r>
            <a:r>
              <a:rPr lang="en-US" altLang="ja-JP" dirty="0"/>
              <a:t> </a:t>
            </a:r>
            <a:r>
              <a:rPr lang="en-US" altLang="ja-JP" dirty="0" err="1"/>
              <a:t>yà</a:t>
            </a:r>
            <a:r>
              <a:rPr lang="en-US" altLang="ja-JP" dirty="0"/>
              <a:t> </a:t>
            </a:r>
            <a:r>
              <a:rPr lang="en-US" altLang="ja-JP" dirty="0" err="1"/>
              <a:t>wén</a:t>
            </a:r>
            <a:r>
              <a:rPr lang="en-US" altLang="ja-JP" dirty="0"/>
              <a:t> </a:t>
            </a:r>
            <a:r>
              <a:rPr lang="en-US" altLang="ja-JP" dirty="0" err="1"/>
              <a:t>huà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 </a:t>
            </a:r>
            <a:r>
              <a:rPr lang="en-US" altLang="ja-JP" dirty="0" err="1"/>
              <a:t>bù</a:t>
            </a:r>
            <a:r>
              <a:rPr lang="en-US" altLang="ja-JP" dirty="0"/>
              <a:t> </a:t>
            </a:r>
            <a:r>
              <a:rPr lang="en-US" altLang="ja-JP" dirty="0" err="1"/>
              <a:t>tóng</a:t>
            </a:r>
            <a:r>
              <a:rPr lang="en-US" altLang="ja-JP" dirty="0"/>
              <a:t>, </a:t>
            </a:r>
            <a:r>
              <a:rPr lang="en-US" altLang="ja-JP" dirty="0" err="1"/>
              <a:t>bù</a:t>
            </a:r>
            <a:r>
              <a:rPr lang="en-US" altLang="ja-JP" dirty="0"/>
              <a:t> </a:t>
            </a:r>
            <a:r>
              <a:rPr lang="en-US" altLang="ja-JP" dirty="0" err="1"/>
              <a:t>yí</a:t>
            </a:r>
            <a:r>
              <a:rPr lang="en-US" altLang="ja-JP" dirty="0"/>
              <a:t> </a:t>
            </a:r>
            <a:r>
              <a:rPr lang="en-US" altLang="ja-JP" dirty="0" err="1"/>
              <a:t>yàng</a:t>
            </a:r>
            <a:r>
              <a:rPr lang="en-US" altLang="ja-JP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08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2E1D-CFCC-D51A-7F80-AA0D89E3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她是谁？</a:t>
            </a:r>
            <a:endParaRPr lang="en-A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AE2ABD-67D5-406C-E1A5-156AE625B86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825625"/>
            <a:ext cx="66910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她叫</a:t>
            </a:r>
            <a:r>
              <a:rPr lang="en-US" altLang="zh-CN" dirty="0" err="1"/>
              <a:t>Jeecy</a:t>
            </a:r>
            <a:r>
              <a:rPr lang="zh-CN" altLang="en-US" dirty="0"/>
              <a:t>，她是</a:t>
            </a:r>
            <a:r>
              <a:rPr lang="en-US" altLang="zh-CN" dirty="0"/>
              <a:t>Wodonga</a:t>
            </a:r>
            <a:r>
              <a:rPr lang="zh-CN" altLang="en-US" dirty="0"/>
              <a:t>的学生。她二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en-US" altLang="ja-JP" dirty="0" err="1"/>
              <a:t>líng</a:t>
            </a:r>
            <a:r>
              <a:rPr lang="zh-CN" altLang="en-US" dirty="0"/>
              <a:t>八年</a:t>
            </a:r>
            <a:r>
              <a:rPr lang="en-US" altLang="ja-JP" dirty="0" err="1"/>
              <a:t>lái</a:t>
            </a:r>
            <a:r>
              <a:rPr lang="en-US" altLang="ja-JP" dirty="0"/>
              <a:t> </a:t>
            </a:r>
            <a:r>
              <a:rPr lang="en-US" altLang="zh-CN" dirty="0"/>
              <a:t>Wodonga</a:t>
            </a:r>
            <a:r>
              <a:rPr lang="zh-CN" altLang="en-US" dirty="0"/>
              <a:t>上学。二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zh-CN" altLang="en-US" dirty="0"/>
              <a:t>一一年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en-US" altLang="zh-CN" dirty="0"/>
              <a:t>Monash</a:t>
            </a:r>
            <a:r>
              <a:rPr lang="zh-CN" altLang="en-US" dirty="0"/>
              <a:t>大学学习</a:t>
            </a:r>
            <a:r>
              <a:rPr lang="en-US" altLang="zh-CN" dirty="0"/>
              <a:t>Physiotherapy</a:t>
            </a:r>
            <a:r>
              <a:rPr lang="zh-CN" altLang="en-US" dirty="0"/>
              <a:t>。她的</a:t>
            </a:r>
            <a:r>
              <a:rPr lang="en-US" altLang="ja-JP" dirty="0" err="1"/>
              <a:t>biǎo</a:t>
            </a:r>
            <a:r>
              <a:rPr lang="zh-CN" altLang="en-US" dirty="0"/>
              <a:t>弟也在</a:t>
            </a:r>
            <a:r>
              <a:rPr lang="en-US" altLang="zh-CN" dirty="0"/>
              <a:t>Wodonga</a:t>
            </a:r>
            <a:r>
              <a:rPr lang="zh-CN" altLang="en-US" dirty="0"/>
              <a:t>上学，她的</a:t>
            </a:r>
            <a:r>
              <a:rPr lang="en-US" altLang="ja-JP" dirty="0" err="1"/>
              <a:t>biǎo</a:t>
            </a:r>
            <a:r>
              <a:rPr lang="zh-CN" altLang="en-US" dirty="0"/>
              <a:t>弟叫</a:t>
            </a:r>
            <a:r>
              <a:rPr lang="en-AU" altLang="zh-CN" dirty="0"/>
              <a:t>Lachy. Lachy</a:t>
            </a:r>
            <a:r>
              <a:rPr lang="zh-CN" altLang="en-US" dirty="0"/>
              <a:t>二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zh-CN" altLang="en-US" dirty="0"/>
              <a:t>一一年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en-US" altLang="zh-CN" dirty="0"/>
              <a:t>Adelaide</a:t>
            </a:r>
            <a:r>
              <a:rPr lang="zh-CN" altLang="en-US" dirty="0"/>
              <a:t>学习</a:t>
            </a:r>
            <a:r>
              <a:rPr lang="en-US" altLang="zh-CN" dirty="0"/>
              <a:t>engineer</a:t>
            </a:r>
            <a:r>
              <a:rPr lang="zh-CN" altLang="en-US" dirty="0"/>
              <a:t>。现在，</a:t>
            </a:r>
            <a:r>
              <a:rPr lang="en-US" altLang="zh-CN" dirty="0" err="1"/>
              <a:t>Lachy</a:t>
            </a:r>
            <a:r>
              <a:rPr lang="zh-CN" altLang="en-US" dirty="0"/>
              <a:t>一家人住在</a:t>
            </a:r>
            <a:r>
              <a:rPr lang="en-US" altLang="zh-CN" dirty="0"/>
              <a:t>Brisbane</a:t>
            </a:r>
            <a:r>
              <a:rPr lang="zh-CN" altLang="en-US" dirty="0"/>
              <a:t>。</a:t>
            </a:r>
            <a:r>
              <a:rPr lang="en-US" altLang="zh-CN" dirty="0" err="1"/>
              <a:t>Lachy</a:t>
            </a:r>
            <a:r>
              <a:rPr lang="zh-CN" altLang="en-US" dirty="0"/>
              <a:t>的老婆是</a:t>
            </a:r>
            <a:r>
              <a:rPr lang="en-US" altLang="ja-JP" dirty="0" err="1"/>
              <a:t>hán</a:t>
            </a:r>
            <a:r>
              <a:rPr lang="en-US" altLang="ja-JP" dirty="0"/>
              <a:t> </a:t>
            </a:r>
            <a:r>
              <a:rPr lang="zh-CN" altLang="en-US" dirty="0"/>
              <a:t>国人，</a:t>
            </a:r>
            <a:r>
              <a:rPr lang="en-US" altLang="zh-CN" dirty="0" err="1"/>
              <a:t>Lauchy</a:t>
            </a:r>
            <a:r>
              <a:rPr lang="zh-CN" altLang="en-US" dirty="0"/>
              <a:t>的女儿三岁，</a:t>
            </a:r>
            <a:r>
              <a:rPr lang="en-US" altLang="zh-CN" dirty="0" err="1"/>
              <a:t>Lachy</a:t>
            </a:r>
            <a:r>
              <a:rPr lang="zh-CN" altLang="en-US" dirty="0"/>
              <a:t>的女儿说中文、</a:t>
            </a:r>
            <a:r>
              <a:rPr lang="en-US" altLang="ja-JP" dirty="0" err="1"/>
              <a:t>hán</a:t>
            </a:r>
            <a:r>
              <a:rPr lang="zh-CN" altLang="en-US" dirty="0"/>
              <a:t>文和英文。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86104-CE7F-0D45-ADF9-82829FBC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306" y="365126"/>
            <a:ext cx="4258724" cy="24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F526-F911-0550-C300-BA14593B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34" y="287303"/>
            <a:ext cx="11165732" cy="1325563"/>
          </a:xfrm>
        </p:spPr>
        <p:txBody>
          <a:bodyPr/>
          <a:lstStyle/>
          <a:p>
            <a:r>
              <a:rPr lang="zh-CN" altLang="en-US" dirty="0"/>
              <a:t>中国和澳大利亚的文化有什么不同、不一样？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A5CE-60F2-241B-635C-CF97D51C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en-US" altLang="ja-JP" dirty="0" err="1"/>
              <a:t>líng</a:t>
            </a:r>
            <a:r>
              <a:rPr lang="zh-CN" altLang="en-US" dirty="0"/>
              <a:t>二二年四月二十日</a:t>
            </a:r>
            <a:r>
              <a:rPr lang="en-US" altLang="zh-CN" dirty="0" err="1"/>
              <a:t>Jeecy</a:t>
            </a:r>
            <a:r>
              <a:rPr lang="zh-CN" altLang="en-US" dirty="0"/>
              <a:t> 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r>
              <a:rPr lang="zh-CN" altLang="en-US" dirty="0"/>
              <a:t>了。</a:t>
            </a:r>
            <a:endParaRPr lang="en-AU" altLang="zh-CN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D53A3-02B7-19B2-5E0A-B6E4B1E58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44" y="2524293"/>
            <a:ext cx="4725059" cy="376290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B3AC63D0-9971-B996-4FD1-75750F657D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963373-2012-CB4B-6D73-30810E867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6" y="2600504"/>
            <a:ext cx="5820587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2FA7-C3A9-F7B4-9734-EF18B3C9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" y="66130"/>
            <a:ext cx="11997447" cy="1325563"/>
          </a:xfrm>
        </p:spPr>
        <p:txBody>
          <a:bodyPr/>
          <a:lstStyle/>
          <a:p>
            <a:r>
              <a:rPr lang="en-US" altLang="zh-CN" dirty="0" err="1"/>
              <a:t>Jeecy</a:t>
            </a:r>
            <a:r>
              <a:rPr lang="zh-CN" altLang="en-US" dirty="0"/>
              <a:t>的澳大利亚妈妈</a:t>
            </a:r>
            <a:r>
              <a:rPr lang="en-US" altLang="ja-JP" dirty="0" err="1"/>
              <a:t>shuō</a:t>
            </a:r>
            <a:r>
              <a:rPr lang="zh-CN" altLang="en-US" dirty="0"/>
              <a:t>中澳的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r>
              <a:rPr lang="zh-CN" altLang="en-US" dirty="0"/>
              <a:t>文化不同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DD82-A1F5-4AD0-D082-29AE02A6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1371600"/>
            <a:ext cx="5212404" cy="5011282"/>
          </a:xfrm>
        </p:spPr>
        <p:txBody>
          <a:bodyPr>
            <a:normAutofit/>
          </a:bodyPr>
          <a:lstStyle/>
          <a:p>
            <a:r>
              <a:rPr lang="zh-CN" altLang="en-US" dirty="0"/>
              <a:t>中国人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endParaRPr lang="en-US" altLang="ja-JP" dirty="0"/>
          </a:p>
          <a:p>
            <a:r>
              <a:rPr lang="zh-CN" altLang="en-US" dirty="0"/>
              <a:t>一、妈妈做一个大</a:t>
            </a:r>
            <a:r>
              <a:rPr lang="en-US" altLang="ja-JP" dirty="0" err="1"/>
              <a:t>dàn</a:t>
            </a:r>
            <a:r>
              <a:rPr lang="zh-CN" altLang="en-US" dirty="0"/>
              <a:t>糕；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二、</a:t>
            </a:r>
            <a:r>
              <a:rPr lang="en-US" altLang="zh-CN" dirty="0" err="1"/>
              <a:t>Jeecy</a:t>
            </a:r>
            <a:r>
              <a:rPr lang="zh-CN" altLang="en-US" dirty="0"/>
              <a:t>穿了白色的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r>
              <a:rPr lang="zh-CN" altLang="en-US" dirty="0"/>
              <a:t>衣服；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三、</a:t>
            </a:r>
            <a:r>
              <a:rPr lang="en-US" altLang="zh-CN" dirty="0" err="1"/>
              <a:t>Jeecy</a:t>
            </a:r>
            <a:r>
              <a:rPr lang="zh-CN" altLang="en-US" dirty="0"/>
              <a:t>穿了红色的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r>
              <a:rPr lang="zh-CN" altLang="en-US" dirty="0"/>
              <a:t>衣服；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四、</a:t>
            </a:r>
            <a:r>
              <a:rPr lang="en-US" altLang="zh-CN" dirty="0" err="1"/>
              <a:t>Jeecy</a:t>
            </a:r>
            <a:r>
              <a:rPr lang="zh-CN" altLang="en-US" dirty="0"/>
              <a:t>和老公一起跳舞；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五、五十个客人一起吃饭。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澳大利亚妈妈说：“我饿死了！”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0ACC88-5322-5042-5819-2A2EDE9D8AD2}"/>
              </a:ext>
            </a:extLst>
          </p:cNvPr>
          <p:cNvSpPr txBox="1">
            <a:spLocks/>
          </p:cNvSpPr>
          <p:nvPr/>
        </p:nvSpPr>
        <p:spPr>
          <a:xfrm>
            <a:off x="5856051" y="1435844"/>
            <a:ext cx="5212404" cy="5011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澳大利亚人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一、妈妈做一个大</a:t>
            </a:r>
            <a:r>
              <a:rPr lang="en-US" altLang="ja-JP" dirty="0" err="1"/>
              <a:t>dàn</a:t>
            </a:r>
            <a:r>
              <a:rPr lang="zh-CN" altLang="en-US" dirty="0"/>
              <a:t>糕；</a:t>
            </a: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二、穿白色的</a:t>
            </a:r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hūn</a:t>
            </a:r>
            <a:r>
              <a:rPr lang="zh-CN" altLang="en-US" dirty="0"/>
              <a:t>衣服；</a:t>
            </a: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三、客人一起吃饭；</a:t>
            </a: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四、老公和老婆一起跳舞；</a:t>
            </a: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五、我不</a:t>
            </a:r>
            <a:r>
              <a:rPr lang="en-US" altLang="ja-JP" dirty="0" err="1"/>
              <a:t>zhī</a:t>
            </a:r>
            <a:r>
              <a:rPr lang="en-US" altLang="ja-JP" dirty="0"/>
              <a:t> </a:t>
            </a:r>
            <a:r>
              <a:rPr lang="en-US" altLang="ja-JP" dirty="0" err="1"/>
              <a:t>dào</a:t>
            </a:r>
            <a:r>
              <a:rPr lang="zh-CN" altLang="en-US" dirty="0"/>
              <a:t>他们还做什么？</a:t>
            </a: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AU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AU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5D747-763D-9F59-DD31-55E7DDB587F2}"/>
              </a:ext>
            </a:extLst>
          </p:cNvPr>
          <p:cNvSpPr txBox="1"/>
          <p:nvPr/>
        </p:nvSpPr>
        <p:spPr>
          <a:xfrm>
            <a:off x="1582366" y="5674996"/>
            <a:ext cx="9027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dirty="0"/>
              <a:t>你觉得中国和澳大利亚文化有什么不同？</a:t>
            </a:r>
            <a:endParaRPr lang="en-AU" altLang="zh-CN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DF02D-1501-574C-4A71-150EEDCC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656" y="4506801"/>
            <a:ext cx="1765344" cy="15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ABB8-FED5-05DE-832C-AF611C53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365125"/>
            <a:ext cx="11958536" cy="1325563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你觉得中国和澳大利亚文化有什么不同？</a:t>
            </a:r>
            <a:br>
              <a:rPr lang="en-AU" altLang="zh-CN" sz="4400" dirty="0"/>
            </a:br>
            <a:r>
              <a:rPr lang="en-US" altLang="ja-JP" sz="4400" dirty="0" err="1"/>
              <a:t>Nǐ</a:t>
            </a:r>
            <a:r>
              <a:rPr lang="en-US" altLang="ja-JP" sz="4400" dirty="0"/>
              <a:t> </a:t>
            </a:r>
            <a:r>
              <a:rPr lang="en-US" altLang="ja-JP" sz="4400" dirty="0" err="1"/>
              <a:t>jué</a:t>
            </a:r>
            <a:r>
              <a:rPr lang="en-US" altLang="ja-JP" sz="4400" dirty="0"/>
              <a:t> de </a:t>
            </a:r>
            <a:r>
              <a:rPr lang="en-US" altLang="ja-JP" sz="4400" dirty="0" err="1"/>
              <a:t>zhōng</a:t>
            </a:r>
            <a:r>
              <a:rPr lang="en-US" altLang="ja-JP" sz="4400" dirty="0"/>
              <a:t> </a:t>
            </a:r>
            <a:r>
              <a:rPr lang="en-US" altLang="ja-JP" sz="4400" dirty="0" err="1"/>
              <a:t>guó</a:t>
            </a:r>
            <a:r>
              <a:rPr lang="en-US" altLang="ja-JP" sz="4400" dirty="0"/>
              <a:t> </a:t>
            </a:r>
            <a:r>
              <a:rPr lang="en-US" altLang="ja-JP" sz="4400" dirty="0" err="1"/>
              <a:t>hé</a:t>
            </a:r>
            <a:r>
              <a:rPr lang="en-US" altLang="ja-JP" sz="4400" dirty="0"/>
              <a:t> </a:t>
            </a:r>
            <a:r>
              <a:rPr lang="en-US" altLang="ja-JP" sz="4400" dirty="0" err="1"/>
              <a:t>ào</a:t>
            </a:r>
            <a:r>
              <a:rPr lang="en-US" altLang="ja-JP" sz="4400" dirty="0"/>
              <a:t> </a:t>
            </a:r>
            <a:r>
              <a:rPr lang="en-US" altLang="ja-JP" sz="4400" dirty="0" err="1"/>
              <a:t>dà</a:t>
            </a:r>
            <a:r>
              <a:rPr lang="en-US" altLang="ja-JP" sz="4400" dirty="0"/>
              <a:t> </a:t>
            </a:r>
            <a:r>
              <a:rPr lang="en-US" altLang="ja-JP" sz="4400" dirty="0" err="1"/>
              <a:t>lì</a:t>
            </a:r>
            <a:r>
              <a:rPr lang="en-US" altLang="ja-JP" sz="4400" dirty="0"/>
              <a:t> </a:t>
            </a:r>
            <a:r>
              <a:rPr lang="en-US" altLang="ja-JP" sz="4400" dirty="0" err="1"/>
              <a:t>yà</a:t>
            </a:r>
            <a:r>
              <a:rPr lang="en-US" altLang="ja-JP" sz="4400" dirty="0"/>
              <a:t> </a:t>
            </a:r>
            <a:r>
              <a:rPr lang="en-US" altLang="ja-JP" sz="4400" dirty="0" err="1"/>
              <a:t>wén</a:t>
            </a:r>
            <a:r>
              <a:rPr lang="en-US" altLang="ja-JP" sz="4400" dirty="0"/>
              <a:t> </a:t>
            </a:r>
            <a:r>
              <a:rPr lang="en-US" altLang="ja-JP" sz="4400" dirty="0" err="1"/>
              <a:t>huà</a:t>
            </a:r>
            <a:r>
              <a:rPr lang="en-US" altLang="ja-JP" sz="4400" dirty="0"/>
              <a:t> </a:t>
            </a:r>
            <a:r>
              <a:rPr lang="en-US" altLang="ja-JP" sz="4400" dirty="0" err="1"/>
              <a:t>yǒu</a:t>
            </a:r>
            <a:r>
              <a:rPr lang="en-US" altLang="ja-JP" sz="4400" dirty="0"/>
              <a:t> </a:t>
            </a:r>
            <a:r>
              <a:rPr lang="en-US" altLang="ja-JP" sz="4400" dirty="0" err="1"/>
              <a:t>shén</a:t>
            </a:r>
            <a:r>
              <a:rPr lang="en-US" altLang="ja-JP" sz="4400" dirty="0"/>
              <a:t> me </a:t>
            </a:r>
            <a:r>
              <a:rPr lang="en-US" altLang="ja-JP" sz="4400" dirty="0" err="1"/>
              <a:t>bù</a:t>
            </a:r>
            <a:r>
              <a:rPr lang="en-US" altLang="ja-JP" sz="4400" dirty="0"/>
              <a:t> </a:t>
            </a:r>
            <a:r>
              <a:rPr lang="en-US" altLang="ja-JP" sz="4400" dirty="0" err="1"/>
              <a:t>tóng</a:t>
            </a:r>
            <a:r>
              <a:rPr lang="en-US" altLang="ja-JP" sz="4400" dirty="0"/>
              <a:t>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74C8-BD4A-0DE9-A838-FC1808A2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005"/>
            <a:ext cx="10515600" cy="4351338"/>
          </a:xfrm>
        </p:spPr>
        <p:txBody>
          <a:bodyPr/>
          <a:lstStyle/>
          <a:p>
            <a:r>
              <a:rPr lang="zh-CN" altLang="en-US" dirty="0"/>
              <a:t>饮食有什么不同？</a:t>
            </a:r>
            <a:endParaRPr lang="en-AU" altLang="zh-CN" dirty="0"/>
          </a:p>
          <a:p>
            <a:r>
              <a:rPr lang="en-US" altLang="ja-JP" dirty="0" err="1"/>
              <a:t>Yǐn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 </a:t>
            </a:r>
            <a:r>
              <a:rPr lang="en-US" altLang="ja-JP" dirty="0" err="1"/>
              <a:t>bù</a:t>
            </a:r>
            <a:r>
              <a:rPr lang="en-US" altLang="ja-JP" dirty="0"/>
              <a:t> </a:t>
            </a:r>
            <a:r>
              <a:rPr lang="en-US" altLang="ja-JP" dirty="0" err="1"/>
              <a:t>tóng</a:t>
            </a:r>
            <a:r>
              <a:rPr lang="en-US" altLang="ja-JP" dirty="0"/>
              <a:t>?</a:t>
            </a:r>
            <a:endParaRPr lang="en-AU" altLang="zh-CN" dirty="0"/>
          </a:p>
          <a:p>
            <a:r>
              <a:rPr lang="zh-CN" altLang="en-US" dirty="0"/>
              <a:t>吃饭的时候，餐桌礼仪有什么不同？</a:t>
            </a:r>
            <a:endParaRPr lang="en-AU" altLang="zh-CN" dirty="0"/>
          </a:p>
          <a:p>
            <a:r>
              <a:rPr lang="en-US" altLang="ja-JP" dirty="0" err="1"/>
              <a:t>Chī</a:t>
            </a:r>
            <a:r>
              <a:rPr lang="en-US" altLang="ja-JP" dirty="0"/>
              <a:t> </a:t>
            </a:r>
            <a:r>
              <a:rPr lang="en-US" altLang="ja-JP" dirty="0" err="1"/>
              <a:t>fàn</a:t>
            </a:r>
            <a:r>
              <a:rPr lang="en-US" altLang="ja-JP" dirty="0"/>
              <a:t> de </a:t>
            </a:r>
            <a:r>
              <a:rPr lang="en-US" altLang="ja-JP" dirty="0" err="1"/>
              <a:t>shí</a:t>
            </a:r>
            <a:r>
              <a:rPr lang="ja-JP" altLang="en-US" dirty="0"/>
              <a:t> </a:t>
            </a:r>
            <a:r>
              <a:rPr lang="en-US" altLang="ja-JP" dirty="0" err="1"/>
              <a:t>hou</a:t>
            </a:r>
            <a:r>
              <a:rPr lang="en-US" altLang="ja-JP" dirty="0"/>
              <a:t>, </a:t>
            </a:r>
            <a:r>
              <a:rPr lang="en-US" altLang="ja-JP" dirty="0" err="1"/>
              <a:t>cān</a:t>
            </a:r>
            <a:r>
              <a:rPr lang="en-US" altLang="ja-JP" dirty="0"/>
              <a:t> </a:t>
            </a:r>
            <a:r>
              <a:rPr lang="en-US" altLang="ja-JP" dirty="0" err="1"/>
              <a:t>zhuō</a:t>
            </a:r>
            <a:r>
              <a:rPr lang="en-US" altLang="ja-JP" dirty="0"/>
              <a:t> </a:t>
            </a:r>
            <a:r>
              <a:rPr lang="en-US" altLang="ja-JP" dirty="0" err="1"/>
              <a:t>lǐ</a:t>
            </a:r>
            <a:r>
              <a:rPr lang="en-US" altLang="ja-JP" dirty="0"/>
              <a:t> </a:t>
            </a:r>
            <a:r>
              <a:rPr lang="en-US" altLang="ja-JP" dirty="0" err="1"/>
              <a:t>yí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 </a:t>
            </a:r>
            <a:r>
              <a:rPr lang="en-US" altLang="ja-JP" dirty="0" err="1"/>
              <a:t>bù</a:t>
            </a:r>
            <a:r>
              <a:rPr lang="en-US" altLang="ja-JP" dirty="0"/>
              <a:t> </a:t>
            </a:r>
            <a:r>
              <a:rPr lang="en-US" altLang="ja-JP" dirty="0" err="1"/>
              <a:t>tóng</a:t>
            </a:r>
            <a:r>
              <a:rPr lang="en-US" altLang="ja-JP" dirty="0"/>
              <a:t>?</a:t>
            </a:r>
            <a:endParaRPr lang="en-AU" altLang="zh-CN" dirty="0"/>
          </a:p>
          <a:p>
            <a:r>
              <a:rPr lang="zh-CN" altLang="en-US" dirty="0"/>
              <a:t>节日有什么不同？</a:t>
            </a:r>
            <a:endParaRPr lang="en-AU" altLang="zh-CN" dirty="0"/>
          </a:p>
          <a:p>
            <a:r>
              <a:rPr lang="en-US" altLang="ja-JP" dirty="0" err="1"/>
              <a:t>Jié</a:t>
            </a:r>
            <a:r>
              <a:rPr lang="en-US" altLang="ja-JP" dirty="0"/>
              <a:t> </a:t>
            </a:r>
            <a:r>
              <a:rPr lang="en-US" altLang="ja-JP" dirty="0" err="1"/>
              <a:t>rì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shén</a:t>
            </a:r>
            <a:r>
              <a:rPr lang="en-US" altLang="ja-JP" dirty="0"/>
              <a:t> me </a:t>
            </a:r>
            <a:r>
              <a:rPr lang="en-US" altLang="ja-JP" dirty="0" err="1"/>
              <a:t>bù</a:t>
            </a:r>
            <a:r>
              <a:rPr lang="en-US" altLang="ja-JP" dirty="0"/>
              <a:t> </a:t>
            </a:r>
            <a:r>
              <a:rPr lang="en-US" altLang="ja-JP" dirty="0" err="1"/>
              <a:t>tóng</a:t>
            </a:r>
            <a:r>
              <a:rPr lang="en-US" altLang="ja-JP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75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中国和澳大利亚文化有什么不同、不一样？</vt:lpstr>
      <vt:lpstr>她是谁？</vt:lpstr>
      <vt:lpstr>中国和澳大利亚的文化有什么不同、不一样？</vt:lpstr>
      <vt:lpstr>Jeecy的澳大利亚妈妈shuō中澳的jié hūn文化不同</vt:lpstr>
      <vt:lpstr>你觉得中国和澳大利亚文化有什么不同？ Nǐ jué de zhōng guó hé ào dà lì yà wén huà yǒu shén me bù tóng?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中国和澳大利亚文化有什么不同、不一样？</dc:title>
  <dc:creator>Lyn ZHANG</dc:creator>
  <cp:lastModifiedBy>Lyn ZHANG</cp:lastModifiedBy>
  <cp:revision>1</cp:revision>
  <dcterms:created xsi:type="dcterms:W3CDTF">2022-05-01T21:52:19Z</dcterms:created>
  <dcterms:modified xsi:type="dcterms:W3CDTF">2022-05-01T22:20:53Z</dcterms:modified>
</cp:coreProperties>
</file>