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40E-09EB-3BA0-4D50-D88F485F7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F547D-A957-D0A9-2238-366CA00F4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6548-BA3D-0222-3AA2-D618E511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3FCD-31B2-5C0A-370A-8E641F77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6C9C-C725-4EF2-BB2F-20CF3D75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4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8B11-F6AD-4567-0A51-6CBC4240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F1627-23A3-2C1D-FFD5-408A5829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53432-15B4-069A-03EA-E6D4BB3C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249D-CAEF-56DC-8D80-A6E4B838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82B5E-6DEF-FE51-C34E-3E27F78C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16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41AF2-FC34-609A-E260-D24097787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07FCA-CE99-B5FC-7816-B92D202E9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66DB-CC6B-97CD-4CC9-45A8345D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050AC-5E02-09F8-D6A8-636F4BDF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667C-810A-59E0-0261-B0E68727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4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5217-4FE9-D1B9-547C-379B1B29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750D-64A9-EC4C-1BF6-C4815BA2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1EF9-3686-CE0D-6142-FEBD5E99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8065-0B4B-B15B-6795-9D1C903F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69D92-ACDF-DC68-AC89-AF947EC5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12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3E36-A403-CCD6-4F1C-24831729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98BB0-BF53-16F6-7D5D-1B2D6AC30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3A19C-29D9-4137-5FE4-F59E6007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28B59-BCC5-DAFD-707D-48C65298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F5FE-2FC2-5CD6-B2B1-686CC722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9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15FF-E521-0AF2-0D8D-B1D0C8FA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02AB-9AD6-3BD6-42AC-51F8998F6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85A56-D0BA-1C89-5A23-C2A2B9FE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1E684-5F2A-2C08-AEC8-F522A303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8C17D-B450-2500-EFE5-C6CBCCF6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C20FB-A614-539F-2B06-B8120AD7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55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1418-E05E-7D14-FDD3-66DFA544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7DF38-8D59-3676-D2FE-2360F5471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34056-4D35-CFE2-72F0-1FF68D13A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A61AC-FE7C-3B28-BD67-64F894A9B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D4EF2-85AE-BE4F-5E21-A6C9C5BAD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6B410-D284-55F9-3905-7DFBF11A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91EE1-4136-6C4A-CA8A-6614D6AF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D6230-C455-EA64-E557-3871A803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90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4D1C-BE83-F7A5-6B35-6019F685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D202F-90C6-EECD-FC3C-9603F256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44370-D738-B6D2-C025-961965A4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CF94C-1476-4157-0EEC-E05E2C9C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69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E948B-34E3-9746-2251-7E3F9960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5A77-FD6E-FCC1-0672-2B582476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2A6FC-72CE-0E06-64D2-0AB8C574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63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C514-2FA8-F03D-85A1-CD9D818C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54DFB-6089-33FE-0627-BF5B010E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A8C56-17F3-D0A0-B7AC-9094D63C6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92C10-4C95-F71E-C86E-C54FCB06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1F22C-CDA9-774C-8689-77F69F63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CA9E4-0C03-9EAC-57A9-25B72C7E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90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6717-58FB-4FBC-2789-1D3AB27D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55B41-9F63-5F21-22A7-E92D55513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8DCCB-5C1A-DAAF-0C13-C6712AB31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EEBF0-FFE3-9075-E4AC-65123980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31B22-45EE-EE29-E129-F0A55C33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7E6DE-1FF5-C47D-3A53-23999126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26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B6D17-626B-431D-BFA7-E4EAFFAA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F9213-375E-85D0-BDA0-BC8CB657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79497-896F-965A-1718-B5EEAFAE2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1B953-D4D5-40F4-A2F2-92FE33DCCC64}" type="datetimeFigureOut">
              <a:rPr lang="en-AU" smtClean="0"/>
              <a:t>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CB13-F826-405E-0D90-137AF143F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09B59-D48E-DD4C-8185-8B97BE474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82BB-5AC0-4F23-870C-F8555E4F95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4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9aqZMI5jSQ" TargetMode="External"/><Relationship Id="rId2" Type="http://schemas.openxmlformats.org/officeDocument/2006/relationships/hyperlink" Target="https://www.youtube.com/watch?v=5eWS4n6Ye5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wvmehPBeG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PbN9qXxow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V7PaMlHC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D141-9DE3-F8E2-BF72-FAFEFEAA1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/>
              <a:t>Xiàn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zh-CN" altLang="en-US" dirty="0"/>
              <a:t>中国的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B00FE-9915-347E-DD0B-8A609AD76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3256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76E5-A70A-E47F-2BD6-04AB9EE8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你知道</a:t>
            </a:r>
            <a:r>
              <a:rPr lang="en-US" altLang="ja-JP" dirty="0" err="1"/>
              <a:t>xiàn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zh-CN" altLang="en-US" dirty="0"/>
              <a:t>澳大利亚的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zh-CN" altLang="en-US" dirty="0"/>
              <a:t>是谁？美国呢？中国呢？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D4BA-3D3A-03C1-E4AB-7637BD5B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美国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的好人是谁？</a:t>
            </a:r>
            <a:endParaRPr lang="en-AU" altLang="zh-CN" dirty="0"/>
          </a:p>
          <a:p>
            <a:r>
              <a:rPr lang="zh-CN" altLang="en-US" dirty="0"/>
              <a:t>美国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</a:t>
            </a:r>
            <a:r>
              <a:rPr lang="en-US" altLang="ja-JP" dirty="0" err="1"/>
              <a:t>huài</a:t>
            </a:r>
            <a:r>
              <a:rPr lang="zh-CN" altLang="en-US" dirty="0"/>
              <a:t>人是谁？</a:t>
            </a:r>
            <a:endParaRPr lang="en-AU" altLang="zh-CN" dirty="0"/>
          </a:p>
          <a:p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en-US" altLang="ja-JP" dirty="0"/>
              <a:t> </a:t>
            </a:r>
            <a:r>
              <a:rPr lang="zh-CN" altLang="en-US" dirty="0"/>
              <a:t>的 </a:t>
            </a:r>
            <a:r>
              <a:rPr lang="en-US" altLang="ja-JP" dirty="0" err="1"/>
              <a:t>yī</a:t>
            </a:r>
            <a:r>
              <a:rPr lang="en-US" altLang="ja-JP" dirty="0"/>
              <a:t> </a:t>
            </a:r>
            <a:r>
              <a:rPr lang="en-US" altLang="ja-JP" dirty="0" err="1"/>
              <a:t>fú</a:t>
            </a:r>
            <a:r>
              <a:rPr lang="en-US" altLang="ja-JP" dirty="0"/>
              <a:t> </a:t>
            </a:r>
            <a:r>
              <a:rPr lang="zh-CN" altLang="en-US" dirty="0"/>
              <a:t>是什么 </a:t>
            </a:r>
            <a:r>
              <a:rPr lang="en-US" altLang="ja-JP" dirty="0" err="1"/>
              <a:t>yán</a:t>
            </a:r>
            <a:r>
              <a:rPr lang="en-US" altLang="ja-JP" dirty="0"/>
              <a:t> </a:t>
            </a:r>
            <a:r>
              <a:rPr lang="en-US" altLang="ja-JP" dirty="0" err="1"/>
              <a:t>sè</a:t>
            </a:r>
            <a:r>
              <a:rPr lang="zh-CN" altLang="en-US" dirty="0"/>
              <a:t>？</a:t>
            </a:r>
            <a:endParaRPr lang="en-AU" altLang="zh-CN" dirty="0"/>
          </a:p>
          <a:p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 </a:t>
            </a:r>
            <a:r>
              <a:rPr lang="en-US" altLang="ja-JP" dirty="0" err="1"/>
              <a:t>diàn</a:t>
            </a:r>
            <a:r>
              <a:rPr lang="en-US" altLang="ja-JP" dirty="0"/>
              <a:t> </a:t>
            </a:r>
            <a:r>
              <a:rPr lang="en-US" altLang="ja-JP" dirty="0" err="1"/>
              <a:t>yǐng</a:t>
            </a:r>
            <a:r>
              <a:rPr lang="en-US" altLang="ja-JP" dirty="0"/>
              <a:t> </a:t>
            </a:r>
            <a:r>
              <a:rPr lang="zh-CN" altLang="en-US" dirty="0"/>
              <a:t>是什么？</a:t>
            </a:r>
            <a:endParaRPr lang="en-AU" altLang="zh-CN" dirty="0"/>
          </a:p>
          <a:p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 </a:t>
            </a:r>
            <a:r>
              <a:rPr lang="en-US" altLang="ja-JP" dirty="0" err="1"/>
              <a:t>yīn</a:t>
            </a:r>
            <a:r>
              <a:rPr lang="en-US" altLang="ja-JP" dirty="0"/>
              <a:t> </a:t>
            </a:r>
            <a:r>
              <a:rPr lang="en-US" altLang="ja-JP" dirty="0" err="1"/>
              <a:t>yuè</a:t>
            </a:r>
            <a:r>
              <a:rPr lang="en-US" altLang="ja-JP" dirty="0"/>
              <a:t> </a:t>
            </a:r>
            <a:r>
              <a:rPr lang="zh-CN" altLang="en-US" dirty="0"/>
              <a:t>是什么？</a:t>
            </a:r>
            <a:endParaRPr lang="en-AU" altLang="zh-CN" dirty="0"/>
          </a:p>
          <a:p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</a:t>
            </a:r>
            <a:r>
              <a:rPr lang="en-US" altLang="ja-JP" dirty="0" err="1"/>
              <a:t>gē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zh-CN" altLang="en-US" dirty="0"/>
              <a:t>是谁？</a:t>
            </a:r>
            <a:endParaRPr lang="en-AU" altLang="zh-CN" dirty="0"/>
          </a:p>
          <a:p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</a:t>
            </a:r>
            <a:r>
              <a:rPr lang="en-US" altLang="ja-JP" dirty="0" err="1"/>
              <a:t>yǎn</a:t>
            </a:r>
            <a:r>
              <a:rPr lang="en-US" altLang="ja-JP" dirty="0"/>
              <a:t> </a:t>
            </a:r>
            <a:r>
              <a:rPr lang="en-US" altLang="ja-JP" dirty="0" err="1"/>
              <a:t>yuán</a:t>
            </a:r>
            <a:r>
              <a:rPr lang="zh-CN" altLang="en-US" dirty="0"/>
              <a:t>是谁？</a:t>
            </a:r>
            <a:endParaRPr lang="en-AU" altLang="zh-CN" dirty="0"/>
          </a:p>
          <a:p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en-US" altLang="ja-JP" dirty="0"/>
              <a:t> </a:t>
            </a:r>
            <a:r>
              <a:rPr lang="zh-CN" altLang="en-US" dirty="0"/>
              <a:t>是谁？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DB520D-4BCE-1C8B-16B7-08E84C82D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486886"/>
              </p:ext>
            </p:extLst>
          </p:nvPr>
        </p:nvGraphicFramePr>
        <p:xfrm>
          <a:off x="9819779" y="1552706"/>
          <a:ext cx="1807126" cy="7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005">
                <a:tc>
                  <a:txBody>
                    <a:bodyPr/>
                    <a:lstStyle/>
                    <a:p>
                      <a:r>
                        <a:rPr lang="en-US" altLang="ja-JP" dirty="0"/>
                        <a:t>singer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gē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shǒu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9D2BF0-204A-CDA8-FA19-BFB90E04F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935583"/>
              </p:ext>
            </p:extLst>
          </p:nvPr>
        </p:nvGraphicFramePr>
        <p:xfrm>
          <a:off x="9819779" y="2878269"/>
          <a:ext cx="1807126" cy="7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005">
                <a:tc>
                  <a:txBody>
                    <a:bodyPr/>
                    <a:lstStyle/>
                    <a:p>
                      <a:r>
                        <a:rPr lang="en-US" altLang="ja-JP" dirty="0"/>
                        <a:t>Actor/actress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yǎn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yuán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4F94C0-7ECA-03D6-2E0C-7391234E9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031094"/>
              </p:ext>
            </p:extLst>
          </p:nvPr>
        </p:nvGraphicFramePr>
        <p:xfrm>
          <a:off x="9766826" y="4373398"/>
          <a:ext cx="1807126" cy="7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005">
                <a:tc>
                  <a:txBody>
                    <a:bodyPr/>
                    <a:lstStyle/>
                    <a:p>
                      <a:r>
                        <a:rPr lang="en-US" altLang="ja-JP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huài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69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4276-1E53-A186-C202-5A44E5DD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 </a:t>
            </a:r>
            <a:r>
              <a:rPr lang="en-US" altLang="ja-JP" dirty="0" err="1"/>
              <a:t>jué</a:t>
            </a:r>
            <a:r>
              <a:rPr lang="ja-JP" altLang="en-US" dirty="0"/>
              <a:t> </a:t>
            </a:r>
            <a:r>
              <a:rPr lang="en-US" altLang="ja-JP" dirty="0"/>
              <a:t>de </a:t>
            </a:r>
            <a:r>
              <a:rPr lang="zh-CN" altLang="en-US" dirty="0"/>
              <a:t>王心</a:t>
            </a:r>
            <a:r>
              <a:rPr lang="en-US" altLang="ja-JP" dirty="0" err="1"/>
              <a:t>líng</a:t>
            </a:r>
            <a:r>
              <a:rPr lang="zh-CN" altLang="en-US" dirty="0"/>
              <a:t>男孩是谁？为什么是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zh-CN" altLang="en-US" dirty="0"/>
              <a:t>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4944-3BEF-31EE-47CA-6D44E565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hlinkClick r:id="rId2"/>
            </a:endParaRPr>
          </a:p>
          <a:p>
            <a:r>
              <a:rPr lang="en-AU" dirty="0">
                <a:hlinkClick r:id="rId2"/>
              </a:rPr>
              <a:t>https://www.youtube.com/watch?v=5eWS4n6Ye5Y</a:t>
            </a:r>
            <a:endParaRPr lang="en-AU" dirty="0"/>
          </a:p>
          <a:p>
            <a:r>
              <a:rPr lang="en-AU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https://www.youtube.com/watch?v=f9aqZMI5jSQ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2012</a:t>
            </a:r>
            <a:r>
              <a:rPr lang="zh-CN" altLang="en-US" dirty="0"/>
              <a:t>年的时候她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shǎo</a:t>
            </a:r>
            <a:r>
              <a:rPr lang="en-US" altLang="ja-JP" dirty="0"/>
              <a:t> </a:t>
            </a:r>
            <a:r>
              <a:rPr lang="en-US" altLang="ja-JP" dirty="0" err="1"/>
              <a:t>suì</a:t>
            </a:r>
            <a:r>
              <a:rPr lang="zh-CN" altLang="en-US" dirty="0"/>
              <a:t>？</a:t>
            </a:r>
            <a:endParaRPr lang="en-AU" altLang="zh-CN" dirty="0"/>
          </a:p>
          <a:p>
            <a:r>
              <a:rPr lang="en-US" altLang="ja-JP" dirty="0" err="1"/>
              <a:t>Xiàn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shǎo</a:t>
            </a:r>
            <a:r>
              <a:rPr lang="en-US" altLang="ja-JP" dirty="0"/>
              <a:t> </a:t>
            </a:r>
            <a:r>
              <a:rPr lang="en-US" altLang="ja-JP" dirty="0" err="1"/>
              <a:t>suì</a:t>
            </a:r>
            <a:r>
              <a:rPr lang="zh-CN" altLang="en-US" dirty="0"/>
              <a:t>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95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092D-A3E0-2E86-02C1-E222314A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王心</a:t>
            </a:r>
            <a:r>
              <a:rPr lang="en-US" altLang="ja-JP" dirty="0" err="1"/>
              <a:t>líng</a:t>
            </a:r>
            <a:r>
              <a:rPr lang="zh-CN" altLang="en-US" dirty="0"/>
              <a:t>男孩做了什么？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1E092-59CD-0118-B673-2AE2201A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dirty="0"/>
              <a:t>中国的老</a:t>
            </a:r>
            <a:r>
              <a:rPr lang="en-US" altLang="ja-JP" dirty="0" err="1"/>
              <a:t>pó</a:t>
            </a:r>
            <a:r>
              <a:rPr lang="zh-CN" altLang="en-US" dirty="0"/>
              <a:t>们都说：“你</a:t>
            </a:r>
            <a:r>
              <a:rPr lang="en-US" altLang="ja-JP" dirty="0" err="1"/>
              <a:t>yào</a:t>
            </a:r>
            <a:r>
              <a:rPr lang="zh-CN" altLang="en-US" dirty="0"/>
              <a:t> </a:t>
            </a:r>
            <a:r>
              <a:rPr lang="en-US" altLang="ja-JP" dirty="0" err="1"/>
              <a:t>kàn</a:t>
            </a:r>
            <a:r>
              <a:rPr lang="zh-CN" altLang="en-US" dirty="0"/>
              <a:t>好你的老公！”</a:t>
            </a:r>
            <a:endParaRPr lang="en-AU" dirty="0"/>
          </a:p>
          <a:p>
            <a:pPr>
              <a:lnSpc>
                <a:spcPct val="110000"/>
              </a:lnSpc>
            </a:pPr>
            <a:r>
              <a:rPr lang="en-AU" dirty="0">
                <a:hlinkClick r:id="rId2"/>
              </a:rPr>
              <a:t>https://www.youtube.com/watch?v=bwvmehPBeG4</a:t>
            </a:r>
            <a:endParaRPr lang="en-AU" dirty="0"/>
          </a:p>
          <a:p>
            <a:pPr>
              <a:lnSpc>
                <a:spcPct val="110000"/>
              </a:lnSpc>
            </a:pPr>
            <a:r>
              <a:rPr lang="zh-CN" altLang="en-US" dirty="0"/>
              <a:t>老</a:t>
            </a:r>
            <a:r>
              <a:rPr lang="en-US" altLang="ja-JP" dirty="0" err="1"/>
              <a:t>pó</a:t>
            </a:r>
            <a:r>
              <a:rPr lang="zh-CN" altLang="en-US" dirty="0"/>
              <a:t>问：“</a:t>
            </a:r>
            <a:r>
              <a:rPr lang="en-US" altLang="ja-JP" dirty="0" err="1"/>
              <a:t>wèi</a:t>
            </a:r>
            <a:r>
              <a:rPr lang="zh-CN" altLang="en-US" dirty="0"/>
              <a:t>，你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kàn</a:t>
            </a:r>
            <a:r>
              <a:rPr lang="zh-CN" altLang="en-US" dirty="0"/>
              <a:t>什么？”</a:t>
            </a:r>
            <a:endParaRPr lang="en-AU" altLang="zh-CN" dirty="0"/>
          </a:p>
          <a:p>
            <a:pPr>
              <a:lnSpc>
                <a:spcPct val="110000"/>
              </a:lnSpc>
            </a:pPr>
            <a:r>
              <a:rPr lang="zh-CN" altLang="en-US" dirty="0"/>
              <a:t>老</a:t>
            </a:r>
            <a:r>
              <a:rPr lang="en-US" altLang="ja-JP" dirty="0" err="1"/>
              <a:t>gōng</a:t>
            </a:r>
            <a:r>
              <a:rPr lang="zh-CN" altLang="en-US" dirty="0"/>
              <a:t>说：“我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kàn</a:t>
            </a:r>
            <a:r>
              <a:rPr lang="zh-CN" altLang="en-US" dirty="0"/>
              <a:t>我的</a:t>
            </a:r>
            <a:r>
              <a:rPr lang="zh-CN" altLang="en-US" dirty="0">
                <a:solidFill>
                  <a:srgbClr val="C00000"/>
                </a:solidFill>
              </a:rPr>
              <a:t>青春</a:t>
            </a:r>
            <a:r>
              <a:rPr lang="en-US" altLang="ja-JP" dirty="0">
                <a:solidFill>
                  <a:srgbClr val="C00000"/>
                </a:solidFill>
              </a:rPr>
              <a:t>(</a:t>
            </a:r>
            <a:r>
              <a:rPr lang="en-US" altLang="ja-JP" dirty="0" err="1">
                <a:solidFill>
                  <a:srgbClr val="C00000"/>
                </a:solidFill>
              </a:rPr>
              <a:t>qīng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chūn</a:t>
            </a:r>
            <a:r>
              <a:rPr lang="en-US" altLang="ja-JP" dirty="0">
                <a:solidFill>
                  <a:srgbClr val="C00000"/>
                </a:solidFill>
              </a:rPr>
              <a:t>)</a:t>
            </a:r>
            <a:r>
              <a:rPr lang="zh-CN" altLang="en-US" dirty="0"/>
              <a:t>！”</a:t>
            </a:r>
            <a:endParaRPr lang="en-AU" dirty="0"/>
          </a:p>
          <a:p>
            <a:pPr>
              <a:lnSpc>
                <a:spcPct val="110000"/>
              </a:lnSpc>
            </a:pPr>
            <a:r>
              <a:rPr lang="zh-CN" altLang="en-US" dirty="0"/>
              <a:t>王心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máng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guǒ</a:t>
            </a:r>
            <a:r>
              <a:rPr lang="zh-CN" altLang="en-US" dirty="0">
                <a:solidFill>
                  <a:srgbClr val="C00000"/>
                </a:solidFill>
              </a:rPr>
              <a:t>（</a:t>
            </a:r>
            <a:r>
              <a:rPr lang="en-US" altLang="zh-CN" dirty="0">
                <a:solidFill>
                  <a:srgbClr val="C00000"/>
                </a:solidFill>
              </a:rPr>
              <a:t>mango</a:t>
            </a:r>
            <a:r>
              <a:rPr lang="zh-CN" altLang="en-US" dirty="0">
                <a:solidFill>
                  <a:srgbClr val="C00000"/>
                </a:solidFill>
              </a:rPr>
              <a:t>）</a:t>
            </a:r>
            <a:r>
              <a:rPr lang="en-US" altLang="ja-JP" dirty="0" err="1"/>
              <a:t>diàn</a:t>
            </a:r>
            <a:r>
              <a:rPr lang="en-US" altLang="ja-JP" dirty="0"/>
              <a:t> </a:t>
            </a:r>
            <a:r>
              <a:rPr lang="en-US" altLang="ja-JP" dirty="0" err="1"/>
              <a:t>tāi</a:t>
            </a:r>
            <a:r>
              <a:rPr lang="en-US" altLang="ja-JP" dirty="0"/>
              <a:t> </a:t>
            </a:r>
            <a:r>
              <a:rPr lang="en-US" altLang="ja-JP" dirty="0" err="1"/>
              <a:t>chàng</a:t>
            </a:r>
            <a:r>
              <a:rPr lang="en-US" altLang="ja-JP" dirty="0"/>
              <a:t> </a:t>
            </a:r>
            <a:r>
              <a:rPr lang="en-US" altLang="ja-JP" dirty="0" err="1"/>
              <a:t>gē</a:t>
            </a:r>
            <a:r>
              <a:rPr lang="en-US" altLang="ja-JP" dirty="0"/>
              <a:t> </a:t>
            </a:r>
            <a:r>
              <a:rPr lang="en-US" altLang="ja-JP" dirty="0" err="1"/>
              <a:t>tiào</a:t>
            </a:r>
            <a:r>
              <a:rPr lang="en-US" altLang="ja-JP" dirty="0"/>
              <a:t> </a:t>
            </a:r>
            <a:r>
              <a:rPr lang="en-US" altLang="ja-JP" dirty="0" err="1"/>
              <a:t>wǔ</a:t>
            </a:r>
            <a:r>
              <a:rPr lang="zh-CN" altLang="en-US" dirty="0"/>
              <a:t>，</a:t>
            </a:r>
            <a:r>
              <a:rPr lang="en-US" altLang="ja-JP" dirty="0" err="1">
                <a:solidFill>
                  <a:srgbClr val="C00000"/>
                </a:solidFill>
              </a:rPr>
              <a:t>máng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guǒ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/>
              <a:t>diàn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zh-CN" altLang="en-US" dirty="0"/>
              <a:t>的</a:t>
            </a:r>
            <a:r>
              <a:rPr lang="en-US" altLang="zh-CN" dirty="0"/>
              <a:t>shares</a:t>
            </a:r>
            <a:r>
              <a:rPr lang="zh-CN" altLang="en-US" dirty="0"/>
              <a:t>一天</a:t>
            </a:r>
            <a:r>
              <a:rPr lang="en-US" altLang="ja-JP" dirty="0" err="1"/>
              <a:t>duō</a:t>
            </a:r>
            <a:r>
              <a:rPr lang="zh-CN" altLang="en-US" dirty="0"/>
              <a:t>了</a:t>
            </a:r>
            <a:r>
              <a:rPr lang="en-AU" altLang="zh-CN" dirty="0"/>
              <a:t>10%</a:t>
            </a:r>
            <a:r>
              <a:rPr lang="zh-CN" altLang="en-US" dirty="0"/>
              <a:t>。因为王心</a:t>
            </a:r>
            <a:r>
              <a:rPr lang="en-US" altLang="ja-JP" dirty="0" err="1"/>
              <a:t>líng</a:t>
            </a:r>
            <a:r>
              <a:rPr lang="zh-CN" altLang="en-US" dirty="0"/>
              <a:t>男孩</a:t>
            </a:r>
            <a:r>
              <a:rPr lang="en-US" altLang="ja-JP" dirty="0" err="1"/>
              <a:t>mǎi</a:t>
            </a:r>
            <a:r>
              <a:rPr lang="zh-CN" altLang="en-US" dirty="0"/>
              <a:t>了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zh-CN" dirty="0"/>
              <a:t>shares</a:t>
            </a:r>
            <a:r>
              <a:rPr lang="zh-CN" altLang="en-US" dirty="0"/>
              <a:t>。他们</a:t>
            </a:r>
            <a:r>
              <a:rPr lang="en-US" altLang="ja-JP" dirty="0" err="1"/>
              <a:t>yào</a:t>
            </a:r>
            <a:r>
              <a:rPr lang="en-US" altLang="ja-JP" dirty="0"/>
              <a:t> </a:t>
            </a:r>
            <a:r>
              <a:rPr lang="en-US" altLang="ja-JP" dirty="0" err="1"/>
              <a:t>kàn</a:t>
            </a:r>
            <a:r>
              <a:rPr lang="zh-CN" altLang="en-US" dirty="0"/>
              <a:t>王心</a:t>
            </a:r>
            <a:r>
              <a:rPr lang="en-US" altLang="ja-JP" dirty="0" err="1"/>
              <a:t>líng</a:t>
            </a:r>
            <a:r>
              <a:rPr lang="zh-CN" altLang="en-US" dirty="0"/>
              <a:t>。</a:t>
            </a:r>
            <a:endParaRPr lang="en-AU" altLang="zh-CN" dirty="0"/>
          </a:p>
          <a:p>
            <a:pPr>
              <a:lnSpc>
                <a:spcPct val="110000"/>
              </a:lnSpc>
            </a:pPr>
            <a:r>
              <a:rPr lang="en-US" altLang="ja-JP" dirty="0" err="1"/>
              <a:t>Máng</a:t>
            </a:r>
            <a:r>
              <a:rPr lang="en-US" altLang="ja-JP" dirty="0"/>
              <a:t> </a:t>
            </a:r>
            <a:r>
              <a:rPr lang="en-US" altLang="ja-JP" dirty="0" err="1"/>
              <a:t>guǒ</a:t>
            </a:r>
            <a:r>
              <a:rPr lang="en-US" altLang="ja-JP" dirty="0"/>
              <a:t> </a:t>
            </a:r>
            <a:r>
              <a:rPr lang="en-US" altLang="ja-JP" dirty="0" err="1"/>
              <a:t>diàn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dǎ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suàn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/>
              <a:t>ràng</a:t>
            </a:r>
            <a:r>
              <a:rPr lang="zh-CN" altLang="en-US" dirty="0"/>
              <a:t>王心 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zh-CN" altLang="en-US" dirty="0"/>
              <a:t>两个</a:t>
            </a:r>
            <a:r>
              <a:rPr lang="en-US" altLang="ja-JP" dirty="0" err="1"/>
              <a:t>xīng</a:t>
            </a:r>
            <a:r>
              <a:rPr lang="en-US" altLang="ja-JP" dirty="0"/>
              <a:t> </a:t>
            </a:r>
            <a:r>
              <a:rPr lang="en-US" altLang="ja-JP" dirty="0" err="1"/>
              <a:t>qī</a:t>
            </a:r>
            <a:r>
              <a:rPr lang="en-US" altLang="ja-JP" dirty="0"/>
              <a:t> </a:t>
            </a:r>
            <a:r>
              <a:rPr lang="zh-CN" altLang="en-US" dirty="0"/>
              <a:t>以后</a:t>
            </a:r>
            <a:r>
              <a:rPr lang="en-US" altLang="ja-JP" dirty="0" err="1"/>
              <a:t>huí</a:t>
            </a:r>
            <a:r>
              <a:rPr lang="zh-CN" altLang="en-US" dirty="0"/>
              <a:t>家，一个小</a:t>
            </a:r>
            <a:r>
              <a:rPr lang="en-US" altLang="ja-JP" dirty="0" err="1"/>
              <a:t>shí</a:t>
            </a:r>
            <a:r>
              <a:rPr lang="zh-CN" altLang="en-US" dirty="0"/>
              <a:t>的</a:t>
            </a:r>
            <a:r>
              <a:rPr lang="en-US" altLang="zh-CN" dirty="0"/>
              <a:t>show</a:t>
            </a:r>
            <a:r>
              <a:rPr lang="zh-CN" altLang="en-US" dirty="0"/>
              <a:t>，</a:t>
            </a:r>
            <a:r>
              <a:rPr lang="en-US" altLang="ja-JP" dirty="0" err="1"/>
              <a:t>zhǐ</a:t>
            </a:r>
            <a:r>
              <a:rPr lang="en-US" altLang="ja-JP" dirty="0"/>
              <a:t> </a:t>
            </a:r>
            <a:r>
              <a:rPr lang="zh-CN" altLang="en-US" dirty="0"/>
              <a:t>有王心凌 </a:t>
            </a:r>
            <a:r>
              <a:rPr lang="en-AU" altLang="zh-CN" dirty="0"/>
              <a:t>6 </a:t>
            </a:r>
            <a:r>
              <a:rPr lang="en-US" altLang="ja-JP" dirty="0" err="1"/>
              <a:t>fēn</a:t>
            </a:r>
            <a:r>
              <a:rPr lang="en-US" altLang="ja-JP" dirty="0"/>
              <a:t> </a:t>
            </a:r>
            <a:r>
              <a:rPr lang="en-US" altLang="ja-JP" dirty="0" err="1"/>
              <a:t>zhōng</a:t>
            </a:r>
            <a:r>
              <a:rPr lang="en-US" altLang="ja-JP" dirty="0"/>
              <a:t> </a:t>
            </a:r>
            <a:r>
              <a:rPr lang="zh-CN" altLang="en-US" dirty="0"/>
              <a:t>。但是</a:t>
            </a:r>
            <a:r>
              <a:rPr lang="en-US" altLang="ja-JP" dirty="0" err="1"/>
              <a:t>xiàn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zh-CN" altLang="en-US" dirty="0"/>
              <a:t>王心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zh-CN" altLang="en-US" dirty="0"/>
              <a:t>不</a:t>
            </a:r>
            <a:r>
              <a:rPr lang="en-US" altLang="ja-JP" dirty="0" err="1"/>
              <a:t>huí</a:t>
            </a:r>
            <a:r>
              <a:rPr lang="en-US" altLang="ja-JP" dirty="0"/>
              <a:t> </a:t>
            </a:r>
            <a:r>
              <a:rPr lang="zh-CN" altLang="en-US" dirty="0"/>
              <a:t>家了，大家都喜欢</a:t>
            </a:r>
            <a:r>
              <a:rPr lang="en-US" altLang="ja-JP" dirty="0" err="1"/>
              <a:t>kàn</a:t>
            </a:r>
            <a:r>
              <a:rPr lang="en-US" altLang="ja-JP" dirty="0"/>
              <a:t> </a:t>
            </a:r>
            <a:r>
              <a:rPr lang="zh-CN" altLang="en-US" dirty="0"/>
              <a:t>王心</a:t>
            </a:r>
            <a:r>
              <a:rPr lang="en-US" altLang="ja-JP" dirty="0" err="1"/>
              <a:t>líng</a:t>
            </a:r>
            <a:r>
              <a:rPr lang="zh-CN" altLang="en-US" dirty="0"/>
              <a:t>。</a:t>
            </a:r>
            <a:endParaRPr lang="en-AU" altLang="zh-CN" dirty="0"/>
          </a:p>
          <a:p>
            <a:pPr>
              <a:lnSpc>
                <a:spcPct val="110000"/>
              </a:lnSpc>
            </a:pPr>
            <a:r>
              <a:rPr lang="zh-CN" altLang="en-US" dirty="0"/>
              <a:t>你 </a:t>
            </a:r>
            <a:r>
              <a:rPr lang="en-US" altLang="ja-JP" dirty="0" err="1"/>
              <a:t>jué</a:t>
            </a:r>
            <a:r>
              <a:rPr lang="ja-JP" altLang="en-US" dirty="0"/>
              <a:t> </a:t>
            </a:r>
            <a:r>
              <a:rPr lang="en-US" altLang="ja-JP" dirty="0"/>
              <a:t>de </a:t>
            </a:r>
            <a:r>
              <a:rPr lang="zh-CN" altLang="en-US" dirty="0"/>
              <a:t>他们</a:t>
            </a:r>
            <a:r>
              <a:rPr lang="en-US" altLang="ja-JP" dirty="0" err="1"/>
              <a:t>fēng</a:t>
            </a:r>
            <a:r>
              <a:rPr lang="zh-CN" altLang="en-US" dirty="0"/>
              <a:t>了吗？</a:t>
            </a:r>
            <a:endParaRPr lang="en-AU" dirty="0"/>
          </a:p>
        </p:txBody>
      </p:sp>
      <p:pic>
        <p:nvPicPr>
          <p:cNvPr id="1026" name="Picture 2" descr="After 10 Months of Shareholding and Losses of 2.3 Billion Yuan, Alibaba to  Sell All Stakes in Mango Excellent Media – Pandaily">
            <a:extLst>
              <a:ext uri="{FF2B5EF4-FFF2-40B4-BE49-F238E27FC236}">
                <a16:creationId xmlns:a16="http://schemas.microsoft.com/office/drawing/2014/main" id="{BB05BD20-806E-DC6E-BD34-1FC738C8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17" y="325329"/>
            <a:ext cx="2884896" cy="150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2A0F60-7B5E-FEE4-1682-0808D6430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318542"/>
              </p:ext>
            </p:extLst>
          </p:nvPr>
        </p:nvGraphicFramePr>
        <p:xfrm>
          <a:off x="9974763" y="2386739"/>
          <a:ext cx="180712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08891">
                <a:tc>
                  <a:txBody>
                    <a:bodyPr/>
                    <a:lstStyle/>
                    <a:p>
                      <a:r>
                        <a:rPr lang="en-US" altLang="ja-JP" dirty="0"/>
                        <a:t>Mango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máng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guǒ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1DFE7E-D63A-EC20-508C-290A01C04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436556"/>
              </p:ext>
            </p:extLst>
          </p:nvPr>
        </p:nvGraphicFramePr>
        <p:xfrm>
          <a:off x="6487644" y="603389"/>
          <a:ext cx="1807126" cy="7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005">
                <a:tc>
                  <a:txBody>
                    <a:bodyPr/>
                    <a:lstStyle/>
                    <a:p>
                      <a:r>
                        <a:rPr lang="en-US" altLang="ja-JP" dirty="0"/>
                        <a:t>youth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青春</a:t>
                      </a:r>
                      <a:r>
                        <a:rPr lang="en-US" altLang="ja-JP" dirty="0"/>
                        <a:t>(</a:t>
                      </a:r>
                      <a:r>
                        <a:rPr lang="en-US" altLang="ja-JP" dirty="0" err="1"/>
                        <a:t>qīng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chūn</a:t>
                      </a:r>
                      <a:r>
                        <a:rPr lang="en-US" altLang="ja-JP" dirty="0"/>
                        <a:t>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38CC69-2A0C-A879-DB72-7935EF89A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295504"/>
              </p:ext>
            </p:extLst>
          </p:nvPr>
        </p:nvGraphicFramePr>
        <p:xfrm>
          <a:off x="10164302" y="5893616"/>
          <a:ext cx="1807126" cy="74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883">
                <a:tc>
                  <a:txBody>
                    <a:bodyPr/>
                    <a:lstStyle/>
                    <a:p>
                      <a:r>
                        <a:rPr lang="en-US" altLang="ja-JP" dirty="0"/>
                        <a:t>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dǎ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suàn</a:t>
                      </a:r>
                      <a:r>
                        <a:rPr lang="en-US" altLang="ja-JP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54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900A-DE7E-F127-5611-16F50C81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gēng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en-US" altLang="ja-JP" dirty="0"/>
              <a:t> </a:t>
            </a:r>
            <a:r>
              <a:rPr lang="zh-CN" altLang="en-US" dirty="0"/>
              <a:t>女孩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FD61-E312-E164-FAC5-531C7704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</a:t>
            </a:r>
            <a:r>
              <a:rPr lang="en-US" altLang="ja-JP" dirty="0" err="1"/>
              <a:t>jué</a:t>
            </a:r>
            <a:r>
              <a:rPr lang="en-US" altLang="ja-JP" dirty="0"/>
              <a:t> de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gēng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en-US" altLang="ja-JP" dirty="0"/>
              <a:t> </a:t>
            </a:r>
            <a:r>
              <a:rPr lang="zh-CN" altLang="en-US" dirty="0"/>
              <a:t>是什么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zh-CN" altLang="en-US" dirty="0"/>
              <a:t>？</a:t>
            </a:r>
            <a:endParaRPr lang="en-AU" altLang="zh-CN" dirty="0"/>
          </a:p>
          <a:p>
            <a:r>
              <a:rPr lang="zh-CN" altLang="en-US" dirty="0"/>
              <a:t>你</a:t>
            </a:r>
            <a:r>
              <a:rPr lang="en-US" altLang="ja-JP" dirty="0" err="1"/>
              <a:t>jué</a:t>
            </a:r>
            <a:r>
              <a:rPr lang="en-US" altLang="ja-JP" dirty="0"/>
              <a:t> de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gēng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zh-CN" altLang="en-US" dirty="0"/>
              <a:t>是男的还是女的？</a:t>
            </a:r>
            <a:endParaRPr lang="en-AU" altLang="zh-CN" dirty="0"/>
          </a:p>
          <a:p>
            <a:endParaRPr lang="en-AU" dirty="0"/>
          </a:p>
          <a:p>
            <a:r>
              <a:rPr lang="zh-CN" altLang="en-US" dirty="0"/>
              <a:t>我们</a:t>
            </a:r>
            <a:r>
              <a:rPr lang="en-US" altLang="ja-JP" dirty="0" err="1"/>
              <a:t>kàn</a:t>
            </a:r>
            <a:r>
              <a:rPr lang="ja-JP" altLang="en-US" dirty="0"/>
              <a:t> </a:t>
            </a:r>
            <a:r>
              <a:rPr lang="zh-CN" altLang="en-US" dirty="0"/>
              <a:t>一</a:t>
            </a:r>
            <a:r>
              <a:rPr lang="en-US" altLang="ja-JP" dirty="0" err="1"/>
              <a:t>kàn</a:t>
            </a:r>
            <a:r>
              <a:rPr lang="zh-CN" altLang="en-US" dirty="0"/>
              <a:t>：</a:t>
            </a:r>
            <a:endParaRPr lang="en-AU" altLang="zh-CN" dirty="0"/>
          </a:p>
          <a:p>
            <a:r>
              <a:rPr lang="en-AU" dirty="0">
                <a:hlinkClick r:id="rId2"/>
              </a:rPr>
              <a:t>https://www.youtube.com/watch?v=TPbN9qXxowM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288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CCA5-517A-4E4B-030A-B754CDF5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gēng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zh-CN" altLang="en-US" dirty="0"/>
              <a:t>为什么是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zh-CN" altLang="en-US" dirty="0"/>
              <a:t>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E294-1953-5096-BF01-3768895F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因为他是</a:t>
            </a:r>
            <a:r>
              <a:rPr lang="en-US" altLang="zh-CN" dirty="0"/>
              <a:t>Jay Chou</a:t>
            </a:r>
            <a:r>
              <a:rPr lang="zh-CN" altLang="en-US" dirty="0"/>
              <a:t>的好朋友。</a:t>
            </a:r>
            <a:r>
              <a:rPr lang="en-US" altLang="zh-CN" dirty="0"/>
              <a:t>Jay Chou</a:t>
            </a:r>
            <a:r>
              <a:rPr lang="zh-CN" altLang="en-US" dirty="0"/>
              <a:t>是中国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zh-CN" altLang="en-US" dirty="0"/>
              <a:t>的</a:t>
            </a:r>
            <a:r>
              <a:rPr lang="en-US" altLang="ja-JP" dirty="0" err="1"/>
              <a:t>gē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zh-CN" altLang="en-US" dirty="0"/>
              <a:t>。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gēng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en-US" altLang="ja-JP" dirty="0"/>
              <a:t> 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r>
              <a:rPr lang="zh-CN" altLang="en-US" dirty="0"/>
              <a:t>的时候，</a:t>
            </a:r>
            <a:r>
              <a:rPr lang="en-AU" altLang="zh-CN" dirty="0"/>
              <a:t>Jay Chou</a:t>
            </a:r>
            <a:r>
              <a:rPr lang="zh-CN" altLang="en-US" dirty="0"/>
              <a:t> </a:t>
            </a:r>
            <a:r>
              <a:rPr lang="en-US" altLang="ja-JP" dirty="0" err="1"/>
              <a:t>gěi</a:t>
            </a:r>
            <a:r>
              <a:rPr lang="en-US" altLang="ja-JP" dirty="0"/>
              <a:t> </a:t>
            </a:r>
            <a:r>
              <a:rPr lang="zh-CN" altLang="en-US" dirty="0"/>
              <a:t>他</a:t>
            </a:r>
            <a:r>
              <a:rPr lang="en-US" altLang="ja-JP" dirty="0" err="1"/>
              <a:t>chàng</a:t>
            </a:r>
            <a:r>
              <a:rPr lang="en-US" altLang="ja-JP" dirty="0"/>
              <a:t> </a:t>
            </a:r>
            <a:r>
              <a:rPr lang="en-US" altLang="ja-JP" dirty="0" err="1"/>
              <a:t>gē</a:t>
            </a:r>
            <a:r>
              <a:rPr lang="zh-CN" altLang="en-US" dirty="0"/>
              <a:t>，</a:t>
            </a:r>
            <a:r>
              <a:rPr lang="en-US" altLang="zh-CN" dirty="0"/>
              <a:t>Jay Chou</a:t>
            </a:r>
            <a:r>
              <a:rPr lang="zh-CN" altLang="en-US" dirty="0"/>
              <a:t>问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gēng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zh-CN" altLang="en-US" dirty="0"/>
              <a:t>：“你喜欢不喜欢我？”</a:t>
            </a:r>
            <a:endParaRPr lang="en-AU" altLang="zh-CN" dirty="0"/>
          </a:p>
          <a:p>
            <a:r>
              <a:rPr lang="zh-CN" altLang="en-US" dirty="0"/>
              <a:t>因为上</a:t>
            </a:r>
            <a:r>
              <a:rPr lang="en-US" altLang="ja-JP" dirty="0" err="1"/>
              <a:t>hǎi</a:t>
            </a:r>
            <a:r>
              <a:rPr lang="en-US" altLang="ja-JP" dirty="0"/>
              <a:t> </a:t>
            </a:r>
            <a:r>
              <a:rPr lang="en-US" altLang="zh-CN" dirty="0"/>
              <a:t>lockdown</a:t>
            </a:r>
            <a:r>
              <a:rPr lang="zh-CN" altLang="en-US" dirty="0"/>
              <a:t>，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zh-CN" altLang="en-US" dirty="0"/>
              <a:t>人</a:t>
            </a:r>
            <a:r>
              <a:rPr lang="en-US" altLang="ja-JP" dirty="0" err="1"/>
              <a:t>xiǎng</a:t>
            </a:r>
            <a:r>
              <a:rPr lang="en-US" altLang="ja-JP" dirty="0"/>
              <a:t> </a:t>
            </a:r>
            <a:r>
              <a:rPr lang="en-US" altLang="ja-JP" dirty="0" err="1"/>
              <a:t>duàn</a:t>
            </a:r>
            <a:r>
              <a:rPr lang="en-US" altLang="ja-JP" dirty="0"/>
              <a:t> </a:t>
            </a:r>
            <a:r>
              <a:rPr lang="en-US" altLang="ja-JP" dirty="0" err="1"/>
              <a:t>liàn</a:t>
            </a:r>
            <a:r>
              <a:rPr lang="en-US" altLang="ja-JP" dirty="0"/>
              <a:t> </a:t>
            </a:r>
            <a:r>
              <a:rPr lang="en-US" altLang="ja-JP" dirty="0" err="1"/>
              <a:t>shēn</a:t>
            </a:r>
            <a:r>
              <a:rPr lang="en-US" altLang="ja-JP" dirty="0"/>
              <a:t> </a:t>
            </a:r>
            <a:r>
              <a:rPr lang="en-US" altLang="ja-JP" dirty="0" err="1"/>
              <a:t>tǐ</a:t>
            </a:r>
            <a:r>
              <a:rPr lang="zh-CN" altLang="en-US" dirty="0"/>
              <a:t>。</a:t>
            </a:r>
            <a:r>
              <a:rPr lang="en-US" altLang="ja-JP" dirty="0" err="1"/>
              <a:t>liú</a:t>
            </a:r>
            <a:r>
              <a:rPr lang="en-US" altLang="ja-JP" dirty="0"/>
              <a:t> </a:t>
            </a:r>
            <a:r>
              <a:rPr lang="en-US" altLang="ja-JP" dirty="0" err="1"/>
              <a:t>gēng</a:t>
            </a:r>
            <a:r>
              <a:rPr lang="en-US" altLang="ja-JP" dirty="0"/>
              <a:t> </a:t>
            </a:r>
            <a:r>
              <a:rPr lang="en-US" altLang="ja-JP" dirty="0" err="1"/>
              <a:t>hóng</a:t>
            </a:r>
            <a:r>
              <a:rPr lang="en-US" altLang="ja-JP" dirty="0"/>
              <a:t> </a:t>
            </a:r>
            <a:r>
              <a:rPr lang="zh-CN" altLang="en-US" dirty="0"/>
              <a:t>一天 </a:t>
            </a:r>
            <a:r>
              <a:rPr lang="en-US" altLang="ja-JP" dirty="0" err="1"/>
              <a:t>duō</a:t>
            </a:r>
            <a:r>
              <a:rPr lang="zh-CN" altLang="en-US"/>
              <a:t>了两 </a:t>
            </a:r>
            <a:r>
              <a:rPr lang="en-US" altLang="ja-JP"/>
              <a:t>qiān</a:t>
            </a:r>
            <a:r>
              <a:rPr lang="en-US" altLang="ja-JP" dirty="0"/>
              <a:t> </a:t>
            </a:r>
            <a:r>
              <a:rPr lang="en-US" altLang="ja-JP" dirty="0" err="1"/>
              <a:t>wàn</a:t>
            </a:r>
            <a:r>
              <a:rPr lang="en-US" altLang="ja-JP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。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2"/>
              </a:rPr>
              <a:t>https://www.youtube.com/watch?v=vV7PaMlHCUE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78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542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Xiàn zài中国的wǎng hóng</vt:lpstr>
      <vt:lpstr>你知道xiàn zài澳大利亚的wǎng hóng是谁？美国呢？中国呢？</vt:lpstr>
      <vt:lpstr>你 jué de 王心líng男孩是谁？为什么是wǎng hóng？</vt:lpstr>
      <vt:lpstr>王心líng男孩做了什么？</vt:lpstr>
      <vt:lpstr>Liú gēng hóng 女孩</vt:lpstr>
      <vt:lpstr>Liú gēng hóng为什么是wǎng hóng？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现在中国的网红</dc:title>
  <dc:creator>Lyn ZHANG</dc:creator>
  <cp:lastModifiedBy>Lyn ZHANG</cp:lastModifiedBy>
  <cp:revision>6</cp:revision>
  <dcterms:created xsi:type="dcterms:W3CDTF">2022-06-02T22:13:14Z</dcterms:created>
  <dcterms:modified xsi:type="dcterms:W3CDTF">2022-06-02T23:09:04Z</dcterms:modified>
</cp:coreProperties>
</file>