
<file path=[Content_Types].xml><?xml version="1.0" encoding="utf-8"?>
<Types xmlns="http://schemas.openxmlformats.org/package/2006/content-types">
  <Default Extension="png" ContentType="image/png"/>
  <Default Extension="gif&amp;ehk=NWWrr2UU9gYCbyuwx" ContentType="image/gi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6"/>
  </p:handoutMasterIdLst>
  <p:sldIdLst>
    <p:sldId id="256" r:id="rId2"/>
    <p:sldId id="259" r:id="rId3"/>
    <p:sldId id="262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57" r:id="rId12"/>
    <p:sldId id="268" r:id="rId13"/>
    <p:sldId id="258" r:id="rId14"/>
    <p:sldId id="269" r:id="rId15"/>
  </p:sldIdLst>
  <p:sldSz cx="12192000" cy="6858000"/>
  <p:notesSz cx="994568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C79DD-FCAC-4CC5-A4EC-D9C935599DF9}" type="datetimeFigureOut">
              <a:rPr lang="en-GB" smtClean="0"/>
              <a:t>25/03/2017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095E1-1FE3-4FFB-B253-7735A9FF00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151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&amp;ehk=NWWrr2UU9gYCbyuw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How do I use bearings to solve trig problems?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Topic: Trigonometry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00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Remember the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6730" y="2249487"/>
            <a:ext cx="5070681" cy="3541714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6863" y="2142067"/>
            <a:ext cx="4533898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AutoNum type="arabicPeriod"/>
            </a:pPr>
            <a:r>
              <a:rPr lang="en-AU" sz="2400" dirty="0"/>
              <a:t>Draw a diagram (if you don’t have one)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Label your sides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Identify correct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Put info from question into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  </a:t>
            </a:r>
            <a:r>
              <a:rPr lang="en-AU" sz="2400" dirty="0" err="1"/>
              <a:t>i</a:t>
            </a:r>
            <a:r>
              <a:rPr lang="en-AU" sz="2400" dirty="0"/>
              <a:t>) If unknown is on top, </a:t>
            </a:r>
            <a:r>
              <a:rPr lang="en-AU" sz="2400" dirty="0">
                <a:solidFill>
                  <a:srgbClr val="FFFF00"/>
                </a:solidFill>
              </a:rPr>
              <a:t>multiply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ii) If unknown is on bottom, </a:t>
            </a:r>
            <a:r>
              <a:rPr lang="en-AU" sz="2400" dirty="0">
                <a:solidFill>
                  <a:srgbClr val="FFFF00"/>
                </a:solidFill>
              </a:rPr>
              <a:t>divide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</a:t>
            </a:r>
            <a:r>
              <a:rPr lang="en-AU" sz="2400" dirty="0">
                <a:solidFill>
                  <a:srgbClr val="FF0000"/>
                </a:solidFill>
              </a:rPr>
              <a:t>iii) If unknown is the angle, use 	inverse trig function on calculator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6730" y="2097088"/>
            <a:ext cx="5070681" cy="36941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3446"/>
          <a:stretch/>
        </p:blipFill>
        <p:spPr>
          <a:xfrm>
            <a:off x="6609044" y="2249487"/>
            <a:ext cx="3817034" cy="32744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56632" b="12871"/>
          <a:stretch/>
        </p:blipFill>
        <p:spPr>
          <a:xfrm>
            <a:off x="9073172" y="4611896"/>
            <a:ext cx="2606553" cy="209135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41413" y="5836179"/>
            <a:ext cx="79317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/>
              <a:t>Kevin drove due north from A to B for 50km. He then turned and drove due west to C, which is 72km from B. Find the bearing of C from A.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14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2788" y="1161796"/>
            <a:ext cx="8352928" cy="4761925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3600" b="1" dirty="0"/>
              <a:t>Q </a:t>
            </a:r>
            <a:r>
              <a:rPr lang="en-AU" sz="3600" dirty="0"/>
              <a:t>A yacht sailed 11.2 km due east from </a:t>
            </a:r>
            <a:r>
              <a:rPr lang="en-AU" sz="3600" i="1" dirty="0"/>
              <a:t>T</a:t>
            </a:r>
            <a:r>
              <a:rPr lang="en-AU" sz="3600" dirty="0"/>
              <a:t>, then turned around a buoy at </a:t>
            </a:r>
            <a:r>
              <a:rPr lang="en-AU" sz="3600" i="1" dirty="0"/>
              <a:t>U </a:t>
            </a:r>
            <a:r>
              <a:rPr lang="en-AU" sz="3600" dirty="0"/>
              <a:t>and sailed due south to </a:t>
            </a:r>
            <a:r>
              <a:rPr lang="en-AU" sz="3600" i="1" dirty="0"/>
              <a:t>V</a:t>
            </a:r>
            <a:r>
              <a:rPr lang="en-AU" sz="3600" dirty="0"/>
              <a:t>. The bearing of </a:t>
            </a:r>
            <a:r>
              <a:rPr lang="en-AU" sz="3600" i="1" dirty="0"/>
              <a:t>V </a:t>
            </a:r>
            <a:r>
              <a:rPr lang="en-AU" sz="3600" dirty="0"/>
              <a:t>from </a:t>
            </a:r>
            <a:r>
              <a:rPr lang="en-AU" sz="3600" i="1" dirty="0"/>
              <a:t>T </a:t>
            </a:r>
            <a:r>
              <a:rPr lang="en-AU" sz="3600" dirty="0"/>
              <a:t>is 138°. How far was the yacht then from its starting point?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Worked example 2: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35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Remember the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6730" y="2249487"/>
            <a:ext cx="5070681" cy="3541714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6863" y="2142067"/>
            <a:ext cx="4533898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AutoNum type="arabicPeriod"/>
            </a:pPr>
            <a:r>
              <a:rPr lang="en-AU" sz="2400" dirty="0"/>
              <a:t>Draw a diagram (if you don’t have one)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Label your sides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Identify correct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Put info from question into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  </a:t>
            </a:r>
            <a:r>
              <a:rPr lang="en-AU" sz="2400" dirty="0" err="1"/>
              <a:t>i</a:t>
            </a:r>
            <a:r>
              <a:rPr lang="en-AU" sz="2400" dirty="0"/>
              <a:t>) If unknown is on top, </a:t>
            </a:r>
            <a:r>
              <a:rPr lang="en-AU" sz="2400" dirty="0">
                <a:solidFill>
                  <a:srgbClr val="FFFF00"/>
                </a:solidFill>
              </a:rPr>
              <a:t>multiply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ii) If unknown is on bottom, </a:t>
            </a:r>
            <a:r>
              <a:rPr lang="en-AU" sz="2400" dirty="0">
                <a:solidFill>
                  <a:srgbClr val="FFFF00"/>
                </a:solidFill>
              </a:rPr>
              <a:t>divide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iii) If unknown is the angle, use 	</a:t>
            </a:r>
            <a:r>
              <a:rPr lang="en-AU" sz="2400" dirty="0">
                <a:solidFill>
                  <a:srgbClr val="FFFF00"/>
                </a:solidFill>
              </a:rPr>
              <a:t>inverse trig function on calculator 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6730" y="2097088"/>
            <a:ext cx="5070681" cy="36941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41413" y="5658678"/>
            <a:ext cx="9905998" cy="1086678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1800" b="1" dirty="0"/>
              <a:t>Q </a:t>
            </a:r>
            <a:r>
              <a:rPr lang="en-AU" sz="1800" dirty="0"/>
              <a:t>A yacht sailed 11.2 km due east from </a:t>
            </a:r>
            <a:r>
              <a:rPr lang="en-AU" sz="1800" i="1" dirty="0"/>
              <a:t>T</a:t>
            </a:r>
            <a:r>
              <a:rPr lang="en-AU" sz="1800" dirty="0"/>
              <a:t>, then turned around a buoy at </a:t>
            </a:r>
            <a:r>
              <a:rPr lang="en-AU" sz="1800" i="1" dirty="0"/>
              <a:t>U </a:t>
            </a:r>
            <a:r>
              <a:rPr lang="en-AU" sz="1800" dirty="0"/>
              <a:t>and sailed due south to </a:t>
            </a:r>
            <a:r>
              <a:rPr lang="en-AU" sz="1800" i="1" dirty="0"/>
              <a:t>V</a:t>
            </a:r>
            <a:r>
              <a:rPr lang="en-AU" sz="1800" dirty="0"/>
              <a:t>. The bearing of </a:t>
            </a:r>
            <a:r>
              <a:rPr lang="en-AU" sz="1800" i="1" dirty="0"/>
              <a:t>V </a:t>
            </a:r>
            <a:r>
              <a:rPr lang="en-AU" sz="1800" dirty="0"/>
              <a:t>from </a:t>
            </a:r>
            <a:r>
              <a:rPr lang="en-AU" sz="1800" i="1" dirty="0"/>
              <a:t>T </a:t>
            </a:r>
            <a:r>
              <a:rPr lang="en-AU" sz="1800" dirty="0"/>
              <a:t>is 138°. How far was the yacht then from its starting point?</a:t>
            </a:r>
          </a:p>
        </p:txBody>
      </p:sp>
    </p:spTree>
    <p:extLst>
      <p:ext uri="{BB962C8B-B14F-4D97-AF65-F5344CB8AC3E}">
        <p14:creationId xmlns:p14="http://schemas.microsoft.com/office/powerpoint/2010/main" val="1228482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Worked example 3: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17947" y="1930485"/>
            <a:ext cx="8352928" cy="4417307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cap="none" dirty="0"/>
              <a:t>Q </a:t>
            </a:r>
            <a:r>
              <a:rPr lang="en-AU" cap="none" dirty="0"/>
              <a:t>Two cars </a:t>
            </a:r>
            <a:r>
              <a:rPr lang="en-AU" i="1" cap="none" dirty="0"/>
              <a:t>A </a:t>
            </a:r>
            <a:r>
              <a:rPr lang="en-AU" cap="none" dirty="0"/>
              <a:t>and </a:t>
            </a:r>
            <a:r>
              <a:rPr lang="en-AU" i="1" cap="none" dirty="0"/>
              <a:t>B </a:t>
            </a:r>
            <a:r>
              <a:rPr lang="en-AU" cap="none" dirty="0"/>
              <a:t>left home at the same time. Car </a:t>
            </a:r>
            <a:r>
              <a:rPr lang="en-AU" i="1" cap="none" dirty="0"/>
              <a:t>A </a:t>
            </a:r>
            <a:r>
              <a:rPr lang="en-AU" cap="none" dirty="0"/>
              <a:t>travelled due west at 70 km/h    whilst car </a:t>
            </a:r>
            <a:r>
              <a:rPr lang="en-AU" i="1" cap="none" dirty="0"/>
              <a:t>B </a:t>
            </a:r>
            <a:r>
              <a:rPr lang="en-AU" cap="none" dirty="0"/>
              <a:t>travelled due north at 90 km/h. Find, after 2 hours:</a:t>
            </a:r>
          </a:p>
          <a:p>
            <a:br>
              <a:rPr lang="en-AU" cap="none" dirty="0"/>
            </a:br>
            <a:r>
              <a:rPr lang="en-AU" b="1" cap="none" dirty="0"/>
              <a:t>a </a:t>
            </a:r>
            <a:r>
              <a:rPr lang="en-AU" cap="none" dirty="0"/>
              <a:t>the distance between the cars           </a:t>
            </a:r>
          </a:p>
          <a:p>
            <a:r>
              <a:rPr lang="en-AU" b="1" cap="none" dirty="0"/>
              <a:t>b </a:t>
            </a:r>
            <a:r>
              <a:rPr lang="en-AU" cap="none" dirty="0"/>
              <a:t>the bearing of B from A.</a:t>
            </a:r>
          </a:p>
        </p:txBody>
      </p:sp>
    </p:spTree>
    <p:extLst>
      <p:ext uri="{BB962C8B-B14F-4D97-AF65-F5344CB8AC3E}">
        <p14:creationId xmlns:p14="http://schemas.microsoft.com/office/powerpoint/2010/main" val="3663836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Remember the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6730" y="2249487"/>
            <a:ext cx="5070681" cy="3541714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6863" y="2142067"/>
            <a:ext cx="4533898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AutoNum type="arabicPeriod"/>
            </a:pPr>
            <a:r>
              <a:rPr lang="en-AU" sz="2400" dirty="0"/>
              <a:t>Draw a diagram (if you don’t have one)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Label your sides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Identify correct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Put info from question into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  </a:t>
            </a:r>
            <a:r>
              <a:rPr lang="en-AU" sz="2400" dirty="0" err="1"/>
              <a:t>i</a:t>
            </a:r>
            <a:r>
              <a:rPr lang="en-AU" sz="2400" dirty="0"/>
              <a:t>) If unknown is on top, </a:t>
            </a:r>
            <a:r>
              <a:rPr lang="en-AU" sz="2400" dirty="0">
                <a:solidFill>
                  <a:srgbClr val="FFFF00"/>
                </a:solidFill>
              </a:rPr>
              <a:t>multiply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ii) If unknown is on bottom, </a:t>
            </a:r>
            <a:r>
              <a:rPr lang="en-AU" sz="2400" dirty="0">
                <a:solidFill>
                  <a:srgbClr val="FFFF00"/>
                </a:solidFill>
              </a:rPr>
              <a:t>divide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iii) If unknown is the angle, use 	</a:t>
            </a:r>
            <a:r>
              <a:rPr lang="en-AU" sz="2400" dirty="0">
                <a:solidFill>
                  <a:srgbClr val="FFFF00"/>
                </a:solidFill>
              </a:rPr>
              <a:t>inverse trig function on calculator 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6730" y="2097088"/>
            <a:ext cx="5070681" cy="36941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41413" y="5658678"/>
            <a:ext cx="9905998" cy="1086678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1800" b="1" dirty="0"/>
              <a:t>Q </a:t>
            </a:r>
            <a:r>
              <a:rPr lang="en-AU" sz="1800" dirty="0"/>
              <a:t>Two cars </a:t>
            </a:r>
            <a:r>
              <a:rPr lang="en-AU" sz="1800" i="1" dirty="0"/>
              <a:t>A </a:t>
            </a:r>
            <a:r>
              <a:rPr lang="en-AU" sz="1800" dirty="0"/>
              <a:t>and </a:t>
            </a:r>
            <a:r>
              <a:rPr lang="en-AU" sz="1800" i="1" dirty="0"/>
              <a:t>B </a:t>
            </a:r>
            <a:r>
              <a:rPr lang="en-AU" sz="1800" dirty="0"/>
              <a:t>left home at the same time. Car </a:t>
            </a:r>
            <a:r>
              <a:rPr lang="en-AU" sz="1800" i="1" dirty="0"/>
              <a:t>A </a:t>
            </a:r>
            <a:r>
              <a:rPr lang="en-AU" sz="1800" dirty="0"/>
              <a:t>travelled due west at 70 km/h    whilst car </a:t>
            </a:r>
            <a:r>
              <a:rPr lang="en-AU" sz="1800" i="1" dirty="0"/>
              <a:t>B </a:t>
            </a:r>
            <a:r>
              <a:rPr lang="en-AU" sz="1800" dirty="0"/>
              <a:t>travelled due north at 90 km/h. Find, after 2 hours:</a:t>
            </a:r>
            <a:br>
              <a:rPr lang="en-AU" sz="1800" dirty="0"/>
            </a:br>
            <a:r>
              <a:rPr lang="en-AU" sz="1800" b="1" dirty="0"/>
              <a:t>a </a:t>
            </a:r>
            <a:r>
              <a:rPr lang="en-AU" sz="1800" dirty="0"/>
              <a:t>the distance between the cars             </a:t>
            </a:r>
            <a:r>
              <a:rPr lang="en-AU" sz="1800" b="1" dirty="0"/>
              <a:t>b </a:t>
            </a:r>
            <a:r>
              <a:rPr lang="en-AU" sz="1800" dirty="0"/>
              <a:t>the bearing of B from A.</a:t>
            </a:r>
          </a:p>
        </p:txBody>
      </p:sp>
    </p:spTree>
    <p:extLst>
      <p:ext uri="{BB962C8B-B14F-4D97-AF65-F5344CB8AC3E}">
        <p14:creationId xmlns:p14="http://schemas.microsoft.com/office/powerpoint/2010/main" val="555007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are bearings?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800" dirty="0"/>
              <a:t>NOTES: There are two kinds of bearings. The first are </a:t>
            </a:r>
            <a:r>
              <a:rPr lang="en-AU" sz="2800" dirty="0">
                <a:solidFill>
                  <a:srgbClr val="FFFF00"/>
                </a:solidFill>
              </a:rPr>
              <a:t>compass</a:t>
            </a:r>
            <a:r>
              <a:rPr lang="en-AU" sz="2800" dirty="0"/>
              <a:t> bearings. The second are called “</a:t>
            </a:r>
            <a:r>
              <a:rPr lang="en-AU" sz="2800" dirty="0">
                <a:solidFill>
                  <a:srgbClr val="FFFF00"/>
                </a:solidFill>
              </a:rPr>
              <a:t>three-figure</a:t>
            </a:r>
            <a:r>
              <a:rPr lang="en-AU" sz="2800" dirty="0"/>
              <a:t> bearings” (also known as “true bearings”). 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179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compass bearings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NOTES: To read a compass bearing, say whether the direction is North or South first, then the degrees, then if it is East or West. </a:t>
            </a:r>
            <a:r>
              <a:rPr lang="en-AU" dirty="0">
                <a:solidFill>
                  <a:srgbClr val="FFFF00"/>
                </a:solidFill>
              </a:rPr>
              <a:t>The degrees are measured from the vertical line</a:t>
            </a:r>
            <a:r>
              <a:rPr lang="en-AU" dirty="0"/>
              <a:t>. </a:t>
            </a:r>
          </a:p>
          <a:p>
            <a:pPr marL="0" indent="0">
              <a:buNone/>
            </a:pPr>
            <a:r>
              <a:rPr lang="en-AU" dirty="0"/>
              <a:t>For example: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190" y="3464509"/>
            <a:ext cx="3720442" cy="3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958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Compass bearings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9565" y="2097088"/>
            <a:ext cx="6077846" cy="4012164"/>
          </a:xfrm>
        </p:spPr>
        <p:txBody>
          <a:bodyPr>
            <a:normAutofit/>
          </a:bodyPr>
          <a:lstStyle/>
          <a:p>
            <a:r>
              <a:rPr lang="en-AU" dirty="0"/>
              <a:t>You will be expected to know how many degrees each direction means. For example, if a question says a plane flew due East, it means it travelled 90° from North. </a:t>
            </a:r>
          </a:p>
          <a:p>
            <a:endParaRPr lang="en-AU" dirty="0"/>
          </a:p>
          <a:p>
            <a:r>
              <a:rPr lang="en-AU" dirty="0"/>
              <a:t>Top tip: Draw a compass like the one on the left before starting a question to determine direction. </a:t>
            </a:r>
            <a:endParaRPr lang="en-GB" dirty="0"/>
          </a:p>
        </p:txBody>
      </p:sp>
      <p:pic>
        <p:nvPicPr>
          <p:cNvPr id="1026" name="Picture 2" descr="Image result for compass bearing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04"/>
          <a:stretch/>
        </p:blipFill>
        <p:spPr bwMode="auto">
          <a:xfrm>
            <a:off x="1141413" y="2455491"/>
            <a:ext cx="3305175" cy="329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829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Three-figure bearings (a.k.a. true bearings)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NOTES: Three-figure bearings are measured from North in a </a:t>
            </a:r>
            <a:r>
              <a:rPr lang="en-AU" dirty="0">
                <a:solidFill>
                  <a:srgbClr val="FFFF00"/>
                </a:solidFill>
              </a:rPr>
              <a:t>clockwise</a:t>
            </a:r>
            <a:r>
              <a:rPr lang="en-AU" dirty="0"/>
              <a:t> direction. If a bearing does not have three numbers, it is customary to put zeroes before the digits. </a:t>
            </a:r>
          </a:p>
          <a:p>
            <a:pPr marL="0" indent="0">
              <a:buNone/>
            </a:pPr>
            <a:r>
              <a:rPr lang="en-AU" dirty="0"/>
              <a:t>F</a:t>
            </a:r>
            <a:r>
              <a:rPr lang="en-GB" dirty="0"/>
              <a:t>or example: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5377" y="3664602"/>
            <a:ext cx="2938067" cy="285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416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Constructing diagrams: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304" y="2249487"/>
            <a:ext cx="8824214" cy="359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364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Worked example 1: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200" dirty="0"/>
              <a:t>Kevin drove due north from A to B for 50km. He then turned and drove due west to C, which is 72km from B. Find the bearing of C from A. </a:t>
            </a:r>
            <a:endParaRPr lang="en-GB" sz="3200" dirty="0"/>
          </a:p>
        </p:txBody>
      </p:sp>
      <p:pic>
        <p:nvPicPr>
          <p:cNvPr id="5" name="Picture 4" descr="be &lt;strong&gt;driving&lt;/strong&gt;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5863" y="4228012"/>
            <a:ext cx="2557096" cy="218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31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Remember the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6730" y="2249487"/>
            <a:ext cx="5070681" cy="3541714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6863" y="2142067"/>
            <a:ext cx="4533898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AutoNum type="arabicPeriod"/>
            </a:pPr>
            <a:r>
              <a:rPr lang="en-AU" sz="2400" dirty="0"/>
              <a:t>Draw a diagram (if you don’t have one)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Label your sides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Identify correct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Put info from question into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  </a:t>
            </a:r>
            <a:r>
              <a:rPr lang="en-AU" sz="2400" dirty="0" err="1"/>
              <a:t>i</a:t>
            </a:r>
            <a:r>
              <a:rPr lang="en-AU" sz="2400" dirty="0"/>
              <a:t>) If unknown is on top, </a:t>
            </a:r>
            <a:r>
              <a:rPr lang="en-AU" sz="2400" dirty="0">
                <a:solidFill>
                  <a:srgbClr val="FFFF00"/>
                </a:solidFill>
              </a:rPr>
              <a:t>multiply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ii) If unknown is on bottom, </a:t>
            </a:r>
            <a:r>
              <a:rPr lang="en-AU" sz="2400" dirty="0">
                <a:solidFill>
                  <a:srgbClr val="FFFF00"/>
                </a:solidFill>
              </a:rPr>
              <a:t>divide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iii) If unknown is the angle, use 	</a:t>
            </a:r>
            <a:r>
              <a:rPr lang="en-AU" sz="2400" dirty="0">
                <a:solidFill>
                  <a:srgbClr val="FFFF00"/>
                </a:solidFill>
              </a:rPr>
              <a:t>inverse trig function on calculator 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6730" y="2097088"/>
            <a:ext cx="5070681" cy="36941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141413" y="5836179"/>
            <a:ext cx="9905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/>
              <a:t>Kevin drove due north from A to B for 50km. He then turned and drove due west to C, which is 72km from B. Find the bearing of C from A.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143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Remember the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6730" y="2249487"/>
            <a:ext cx="5070681" cy="3541714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6863" y="2142067"/>
            <a:ext cx="4533898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AutoNum type="arabicPeriod"/>
            </a:pPr>
            <a:r>
              <a:rPr lang="en-AU" sz="2400" dirty="0"/>
              <a:t>Draw a diagram (if you don’t have one)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Label your sides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Identify correct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Put info from question into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  </a:t>
            </a:r>
            <a:r>
              <a:rPr lang="en-AU" sz="2400" dirty="0" err="1"/>
              <a:t>i</a:t>
            </a:r>
            <a:r>
              <a:rPr lang="en-AU" sz="2400" dirty="0"/>
              <a:t>) If unknown is on top, </a:t>
            </a:r>
            <a:r>
              <a:rPr lang="en-AU" sz="2400" dirty="0">
                <a:solidFill>
                  <a:srgbClr val="FFFF00"/>
                </a:solidFill>
              </a:rPr>
              <a:t>multiply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ii) If unknown is on bottom, </a:t>
            </a:r>
            <a:r>
              <a:rPr lang="en-AU" sz="2400" dirty="0">
                <a:solidFill>
                  <a:srgbClr val="FFFF00"/>
                </a:solidFill>
              </a:rPr>
              <a:t>divide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iii) If unknown is the angle, use 	</a:t>
            </a:r>
            <a:r>
              <a:rPr lang="en-AU" sz="2400" dirty="0">
                <a:solidFill>
                  <a:srgbClr val="FFFF00"/>
                </a:solidFill>
              </a:rPr>
              <a:t>inverse trig function on calculator 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6730" y="2097088"/>
            <a:ext cx="5070681" cy="36941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3446"/>
          <a:stretch/>
        </p:blipFill>
        <p:spPr>
          <a:xfrm>
            <a:off x="6609044" y="2249487"/>
            <a:ext cx="3817034" cy="327446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41413" y="5836179"/>
            <a:ext cx="9905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/>
              <a:t>Kevin drove due north from A to B for 50km. He then turned and drove due west to C, which is 72km from B. Find the bearing of C from A.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950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74</TotalTime>
  <Words>699</Words>
  <Application>Microsoft Office PowerPoint</Application>
  <PresentationFormat>Widescreen</PresentationFormat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Tw Cen MT</vt:lpstr>
      <vt:lpstr>Circuit</vt:lpstr>
      <vt:lpstr>How do I use bearings to solve trig problems?</vt:lpstr>
      <vt:lpstr>What are bearings?</vt:lpstr>
      <vt:lpstr>compass bearings</vt:lpstr>
      <vt:lpstr>Compass bearings</vt:lpstr>
      <vt:lpstr>Three-figure bearings (a.k.a. true bearings)</vt:lpstr>
      <vt:lpstr>Constructing diagrams:</vt:lpstr>
      <vt:lpstr>Worked example 1: </vt:lpstr>
      <vt:lpstr>Remember the steps</vt:lpstr>
      <vt:lpstr>Remember the steps</vt:lpstr>
      <vt:lpstr>Remember the steps</vt:lpstr>
      <vt:lpstr>Worked example 2:</vt:lpstr>
      <vt:lpstr>Remember the steps</vt:lpstr>
      <vt:lpstr>Worked example 3:</vt:lpstr>
      <vt:lpstr>Remember the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I use bearings to solve trig problems?</dc:title>
  <dc:creator>Hayley Maye</dc:creator>
  <cp:lastModifiedBy>Hayley Maye</cp:lastModifiedBy>
  <cp:revision>14</cp:revision>
  <cp:lastPrinted>2017-03-25T04:03:01Z</cp:lastPrinted>
  <dcterms:created xsi:type="dcterms:W3CDTF">2017-03-25T03:03:38Z</dcterms:created>
  <dcterms:modified xsi:type="dcterms:W3CDTF">2017-03-25T04:17:51Z</dcterms:modified>
</cp:coreProperties>
</file>