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79" r:id="rId4"/>
    <p:sldId id="260" r:id="rId5"/>
    <p:sldId id="559" r:id="rId6"/>
    <p:sldId id="564" r:id="rId7"/>
    <p:sldId id="615" r:id="rId8"/>
    <p:sldId id="267" r:id="rId9"/>
    <p:sldId id="273" r:id="rId10"/>
    <p:sldId id="261" r:id="rId11"/>
    <p:sldId id="616" r:id="rId12"/>
    <p:sldId id="649" r:id="rId13"/>
    <p:sldId id="650" r:id="rId14"/>
    <p:sldId id="642" r:id="rId15"/>
    <p:sldId id="644" r:id="rId16"/>
    <p:sldId id="651" r:id="rId17"/>
    <p:sldId id="268" r:id="rId18"/>
    <p:sldId id="283" r:id="rId19"/>
    <p:sldId id="284" r:id="rId20"/>
    <p:sldId id="645" r:id="rId21"/>
    <p:sldId id="652" r:id="rId22"/>
    <p:sldId id="262" r:id="rId23"/>
    <p:sldId id="653" r:id="rId24"/>
    <p:sldId id="654" r:id="rId25"/>
    <p:sldId id="263" r:id="rId26"/>
    <p:sldId id="265" r:id="rId27"/>
    <p:sldId id="266" r:id="rId28"/>
    <p:sldId id="655" r:id="rId29"/>
    <p:sldId id="657" r:id="rId30"/>
    <p:sldId id="6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8576B-C549-4190-B43C-947D2D453831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1363-FDB6-40FD-9E2D-755D1DD673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16150-2CAE-47F0-A80F-687B3266A09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2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DC7-F3F3-408F-BAB5-315C425604C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0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97AC-8A5F-1522-26F0-ECDF4B50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41157-BF70-86CE-5DA3-641500228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BAFA-FFB2-BA34-CC65-DD81C937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EE1D-C10A-3EB0-9846-1B7898E9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A83D-FBAF-38B7-7D7A-B374DED8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B3BA-50D8-1E3A-41B6-9A18D93B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E4F3F-1905-0E01-C0B8-9F471FD25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E35B-489B-9DED-DC79-5ABD8504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06BB-9F3C-BEF8-8799-993E9127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6A329-877A-74FC-CB3E-1CF87EB8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94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207BB-B052-E754-FDC2-1046891BF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8DA8-074B-7CEA-DB67-641E8180B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57214-1D3B-8E7F-8CC7-C7CF22A6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5089-2218-3B2F-C77E-4EF1B60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0F83F-49A7-A507-57D0-B3380A7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09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isio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8448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5633B38B-73C8-42C8-B901-A1E18C4C0A5A}" type="datetime1">
              <a:rPr lang="en-GB" smtClean="0"/>
              <a:pPr algn="ctr"/>
              <a:t>22/07/2022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831637" y="0"/>
            <a:ext cx="6336704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68341" y="0"/>
            <a:ext cx="3023659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8AED5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12192000" cy="5589587"/>
          </a:xfrm>
        </p:spPr>
        <p:txBody>
          <a:bodyPr/>
          <a:lstStyle>
            <a:lvl1pPr marL="0" indent="0">
              <a:buNone/>
              <a:defRPr sz="2800" b="1" i="0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01700" indent="-228600">
              <a:defRPr/>
            </a:lvl4pPr>
            <a:lvl5pPr marL="1250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0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8448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9C8BC4E-9A0C-4D37-9FF7-6F3A402CA63C}" type="datetime1">
              <a:rPr lang="en-GB" smtClean="0"/>
              <a:t>22/07/2022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31637" y="0"/>
            <a:ext cx="6336704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168341" y="0"/>
            <a:ext cx="3023659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12192000" cy="5589587"/>
          </a:xfrm>
        </p:spPr>
        <p:txBody>
          <a:bodyPr/>
          <a:lstStyle>
            <a:lvl1pPr marL="0" indent="0">
              <a:buNone/>
              <a:defRPr sz="2800" b="1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81075" indent="-228600">
              <a:defRPr/>
            </a:lvl4pPr>
            <a:lvl5pPr marL="1344613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7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Friday, 22 July 2022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711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45DD-C911-10A7-5835-10EFD903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F519-1007-FD68-A385-F11F15D6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97F6-72F2-478A-82D0-4A07FCA8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F0287-CABE-89E5-A25F-761B58D7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4614-84B1-C385-378F-39CF349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97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7144-7193-2AF2-B5F5-981305EC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49CF-5D1C-7075-C4F6-DC53D370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2E08-57A2-076C-D524-FF401C8B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2A7E-B49A-AF18-F429-09C4A890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1498-6B3B-3E46-8249-4D4EC11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3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8172-7A24-94BB-809E-6CBE1A9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C57B-B8A8-5212-4C50-33D998DFF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EAF56-8794-1BCB-C55F-E27C75AC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9163C-ADA8-B193-2110-DF217953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E94AC-14A5-DABA-5868-541A800E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36A5B-1833-F06B-79B6-5249D7F3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33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6028-4893-1786-2437-63AEB88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557AB-891C-EE44-E9FA-DFAD4319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074D2-F726-85B7-DA13-5039C80AB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0AC64-F891-3D3C-6D8E-8F6B3DEA4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23D2F-6A4A-2521-15EB-CBCCF2F42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5E79F-8695-A0B4-71E2-AD57538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C91E-0BF6-70D7-C6CB-D11748DD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A3F0D-6A32-A194-59FB-D21989C1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87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F62A-D8B0-7386-79FD-C99D1F14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53BA0-E34B-8A0D-5A9B-3B115929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BFE5F-EA53-3AF4-A862-78FC9354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22537-24E3-A817-9946-4A711E8A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0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60DF6-EA50-8FC0-25B8-A853A638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AC7EE-AA40-25EA-3FE7-97824563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E5FCE-0BBA-3EC1-4A4E-BB90F78B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7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4B39-5CF3-353A-FCAC-D06B3A60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614C-369B-158D-F1AD-484CC742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242FD-83D0-DB6B-2A48-BB62485F5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4053-2524-C87E-AAE0-28C20FDF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B99F7-042D-1C4E-A7FD-CE2E73E8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89C6-073F-144F-585C-86A64B51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77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FF21-0CF0-23B0-4D93-EE3E7D1B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D8F1BA-4E1C-CF25-2B11-1E0262414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15BF-670D-B9A3-94A3-CAFC3C4D1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315B5-5EAF-E62A-B561-185EB587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95C9C-4FB2-BCAF-7E48-416FFAF0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EDE0-FA41-8C14-6CEB-B59A621E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77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E2139-E85A-1411-12AA-2881454D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F89A-056E-574B-2824-8320B5E2B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F99B-8AA2-D11B-CE2F-933B97C2E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2BDC-6C49-4392-A0B3-47EA5BE18E75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AA01B-20C4-E507-761F-9FA0B68F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5C2E-E73A-1B75-4CAB-BA46BEC1A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EFCD-EE36-4174-8235-CDF4AAD261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8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aticalway.com/topic/mathematics/trigonometr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3.jpeg"/><Relationship Id="rId7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3.jpeg"/><Relationship Id="rId7" Type="http://schemas.openxmlformats.org/officeDocument/2006/relationships/image" Target="../media/image28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.jpe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0.png"/><Relationship Id="rId5" Type="http://schemas.openxmlformats.org/officeDocument/2006/relationships/image" Target="../media/image26.png"/><Relationship Id="rId4" Type="http://schemas.openxmlformats.org/officeDocument/2006/relationships/image" Target="../media/image31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184F-4B18-D57E-6AC0-CAF4A7775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 Trigonometry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48E14-AF14-A914-C0C8-DC568905B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62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1" y="3895553"/>
            <a:ext cx="9031017" cy="1737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To Find the Space Diagonal of a 3D Prism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5229390"/>
            <a:ext cx="6234914" cy="566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(length)</a:t>
            </a:r>
            <a:r>
              <a:rPr lang="en-US" b="1" baseline="30000" dirty="0"/>
              <a:t>2</a:t>
            </a:r>
            <a:r>
              <a:rPr lang="en-US" b="1" dirty="0"/>
              <a:t> + (width)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(space diagonal of prism)</a:t>
            </a:r>
            <a:r>
              <a:rPr lang="en-US" b="1" baseline="30000" dirty="0"/>
              <a:t>2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89250" y="378799"/>
            <a:ext cx="8991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 Find the slant height of a cone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1913" y="-2974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3D Figures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49" y="135033"/>
            <a:ext cx="2070491" cy="236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pyramid slant 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49" y="3157494"/>
            <a:ext cx="1862149" cy="13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tangular prism length width h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88" y="5097427"/>
            <a:ext cx="3321113" cy="17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4D36FE2-0FD5-E54A-BE95-B55CADE0ED1B}"/>
              </a:ext>
            </a:extLst>
          </p:cNvPr>
          <p:cNvSpPr txBox="1">
            <a:spLocks/>
          </p:cNvSpPr>
          <p:nvPr/>
        </p:nvSpPr>
        <p:spPr>
          <a:xfrm>
            <a:off x="1537161" y="2098045"/>
            <a:ext cx="9117679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To Find the height of a rectangle based pyramid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2DBCE-F0E2-D040-86BC-D052A68C6C1C}"/>
              </a:ext>
            </a:extLst>
          </p:cNvPr>
          <p:cNvSpPr/>
          <p:nvPr/>
        </p:nvSpPr>
        <p:spPr>
          <a:xfrm>
            <a:off x="1745503" y="1358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(radius)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(slant height)</a:t>
            </a:r>
            <a:r>
              <a:rPr lang="en-US" b="1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9061" y="3354468"/>
                <a:ext cx="6743784" cy="673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𝒍𝒆𝒏𝒈𝒕𝒉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𝒘𝒊𝒅𝒕𝒉</m:t>
                        </m:r>
                      </m:num>
                      <m:den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(height)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= (the longest slant height)</a:t>
                </a:r>
                <a:r>
                  <a:rPr lang="en-US" b="1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61" y="3354468"/>
                <a:ext cx="6743784" cy="673048"/>
              </a:xfrm>
              <a:prstGeom prst="rect">
                <a:avLst/>
              </a:prstGeom>
              <a:blipFill>
                <a:blip r:embed="rId5"/>
                <a:stretch>
                  <a:fillRect l="-995" t="-27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38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A691C-D825-FF44-9B0E-2BC52CBF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19" y="0"/>
            <a:ext cx="901976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3AFCD-C646-1E4D-87E2-941DF14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528" y="4377870"/>
            <a:ext cx="2937991" cy="1935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886F7-1CA7-0E48-A731-C00967C1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60969" y="4357907"/>
            <a:ext cx="2937989" cy="1935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23CF-D5D6-104D-A47D-AC4D9FA2CA19}"/>
              </a:ext>
            </a:extLst>
          </p:cNvPr>
          <p:cNvSpPr txBox="1"/>
          <p:nvPr/>
        </p:nvSpPr>
        <p:spPr>
          <a:xfrm>
            <a:off x="2364014" y="3895016"/>
            <a:ext cx="293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Label right angle ⊾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Label a b, c</a:t>
            </a:r>
          </a:p>
          <a:p>
            <a:r>
              <a:rPr lang="en-US" sz="2400" dirty="0"/>
              <a:t>Working with </a:t>
            </a:r>
            <a:r>
              <a:rPr lang="en-US" sz="2400" dirty="0">
                <a:solidFill>
                  <a:srgbClr val="7030A0"/>
                </a:solidFill>
              </a:rPr>
              <a:t>Three sides</a:t>
            </a:r>
            <a:r>
              <a:rPr lang="en-US" sz="2400" dirty="0"/>
              <a:t>, One of them unknown.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CECB1-41D1-1543-B062-A0EC863094C9}"/>
              </a:ext>
            </a:extLst>
          </p:cNvPr>
          <p:cNvSpPr txBox="1"/>
          <p:nvPr/>
        </p:nvSpPr>
        <p:spPr>
          <a:xfrm>
            <a:off x="6875483" y="3965775"/>
            <a:ext cx="293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Label O, A, H</a:t>
            </a:r>
          </a:p>
          <a:p>
            <a:r>
              <a:rPr lang="en-US" sz="2400" dirty="0"/>
              <a:t>Working with </a:t>
            </a:r>
            <a:r>
              <a:rPr lang="en-US" sz="2400" dirty="0">
                <a:solidFill>
                  <a:srgbClr val="7030A0"/>
                </a:solidFill>
              </a:rPr>
              <a:t>Two sides, One angle</a:t>
            </a:r>
            <a:r>
              <a:rPr lang="en-US" sz="2400" dirty="0"/>
              <a:t>, One of them unknown.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77DFB-7725-494E-9A5F-33CB85F88B74}"/>
              </a:ext>
            </a:extLst>
          </p:cNvPr>
          <p:cNvSpPr txBox="1"/>
          <p:nvPr/>
        </p:nvSpPr>
        <p:spPr>
          <a:xfrm>
            <a:off x="2639786" y="188656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Both working on Right Angle Triangle</a:t>
            </a:r>
          </a:p>
        </p:txBody>
      </p:sp>
    </p:spTree>
    <p:extLst>
      <p:ext uri="{BB962C8B-B14F-4D97-AF65-F5344CB8AC3E}">
        <p14:creationId xmlns:p14="http://schemas.microsoft.com/office/powerpoint/2010/main" val="26315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A4A873D2-DA7D-6745-8737-D7D09B6B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1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Comic Sans MS" panose="030F0902030302020204" pitchFamily="66" charset="0"/>
              </a:rPr>
              <a:t>The Trigonometric Functions we will be looking at</a:t>
            </a:r>
            <a:r>
              <a:rPr lang="en-US" altLang="en-US"/>
              <a:t> 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0CED930-C389-274C-BB80-515ADFE94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latin typeface="Comic Sans MS" panose="030F0902030302020204" pitchFamily="66" charset="0"/>
              </a:rPr>
              <a:t>SINE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353EFA8-5C07-084A-81D2-120FAE8B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52800"/>
            <a:ext cx="4191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latin typeface="Comic Sans MS" panose="030F0902030302020204" pitchFamily="66" charset="0"/>
              </a:rPr>
              <a:t>COSINE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693A8FDC-867F-D94D-8D90-3105FCDB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00600"/>
            <a:ext cx="5029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latin typeface="Comic Sans MS" panose="030F0902030302020204" pitchFamily="66" charset="0"/>
              </a:rPr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107570669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7D9FB2CA-252D-964A-9869-8C3C1BA1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Comic Sans MS" panose="030F0902030302020204" pitchFamily="66" charset="0"/>
              </a:rPr>
              <a:t>The Trigonometric Functions</a:t>
            </a:r>
            <a:r>
              <a:rPr lang="en-US" altLang="en-US"/>
              <a:t> 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09D6A687-99A8-594E-A50F-BEE811D2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FF0000"/>
                </a:solidFill>
                <a:latin typeface="Comic Sans MS" panose="030F0902030302020204" pitchFamily="66" charset="0"/>
              </a:rPr>
              <a:t>SIN</a:t>
            </a:r>
            <a:r>
              <a:rPr lang="en-US" altLang="en-US" sz="6600" b="1"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8B3D1BA-19AB-A14A-B4F8-F3BC0AFF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52800"/>
            <a:ext cx="4191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66FF33"/>
                </a:solidFill>
                <a:latin typeface="Comic Sans MS" panose="030F0902030302020204" pitchFamily="66" charset="0"/>
              </a:rPr>
              <a:t>COS</a:t>
            </a:r>
            <a:r>
              <a:rPr lang="en-US" altLang="en-US" sz="6600" b="1">
                <a:latin typeface="Comic Sans MS" panose="030F0902030302020204" pitchFamily="66" charset="0"/>
              </a:rPr>
              <a:t>INE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A42984DD-D187-184D-A3D1-6681A66D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00600"/>
            <a:ext cx="5029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chemeClr val="accent2"/>
                </a:solidFill>
                <a:latin typeface="Comic Sans MS" panose="030F0902030302020204" pitchFamily="66" charset="0"/>
              </a:rPr>
              <a:t>TAN</a:t>
            </a:r>
            <a:r>
              <a:rPr lang="en-US" altLang="en-US" sz="6600" b="1">
                <a:latin typeface="Comic Sans MS" panose="030F0902030302020204" pitchFamily="66" charset="0"/>
              </a:rPr>
              <a:t>GENT</a:t>
            </a:r>
          </a:p>
        </p:txBody>
      </p:sp>
    </p:spTree>
    <p:extLst>
      <p:ext uri="{BB962C8B-B14F-4D97-AF65-F5344CB8AC3E}">
        <p14:creationId xmlns:p14="http://schemas.microsoft.com/office/powerpoint/2010/main" val="2107366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6160" y="260648"/>
            <a:ext cx="374441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Labelling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624" y="1262687"/>
            <a:ext cx="6552728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Before we even consider using trigonometry to solve problems, we need to know how to label right-angled triangles.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42645" y="2564904"/>
            <a:ext cx="2455154" cy="2664296"/>
            <a:chOff x="1746" y="709"/>
            <a:chExt cx="1407" cy="2359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46" y="709"/>
              <a:ext cx="1407" cy="2359"/>
              <a:chOff x="1655" y="1026"/>
              <a:chExt cx="1407" cy="2359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 rot="16200000">
                <a:off x="1179" y="1502"/>
                <a:ext cx="2359" cy="1407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882" y="2976"/>
                <a:ext cx="318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2880" y="2750"/>
              <a:ext cx="0" cy="31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0" y="2750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</p:grpSp>
      <p:pic>
        <p:nvPicPr>
          <p:cNvPr id="11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2935" flipH="1" flipV="1">
            <a:off x="3822826" y="2502666"/>
            <a:ext cx="1485448" cy="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2464" y="2274647"/>
            <a:ext cx="3756773" cy="6284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the </a:t>
            </a:r>
            <a:r>
              <a:rPr lang="en-GB" sz="1600" b="1" dirty="0"/>
              <a:t>hypotenuse.</a:t>
            </a:r>
            <a:r>
              <a:rPr lang="en-GB" sz="1600" dirty="0"/>
              <a:t> It is the longest side and always opposite  the right angle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0496" y="3484921"/>
            <a:ext cx="507883" cy="536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8278" y="3764437"/>
            <a:ext cx="507883" cy="5365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pic>
        <p:nvPicPr>
          <p:cNvPr id="15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6482" flipH="1" flipV="1">
            <a:off x="7612208" y="3286727"/>
            <a:ext cx="1485448" cy="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968209" y="2512774"/>
            <a:ext cx="3024336" cy="628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called the </a:t>
            </a:r>
            <a:r>
              <a:rPr lang="en-GB" sz="1600" b="1" dirty="0"/>
              <a:t>opposite.</a:t>
            </a:r>
            <a:r>
              <a:rPr lang="en-GB" sz="1600" dirty="0"/>
              <a:t> It is opposite the labelled angle.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281" y="5400792"/>
            <a:ext cx="507883" cy="5365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8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5" t="-7852" b="-1"/>
          <a:stretch/>
        </p:blipFill>
        <p:spPr bwMode="auto">
          <a:xfrm flipH="1" flipV="1">
            <a:off x="6014492" y="5715842"/>
            <a:ext cx="984328" cy="6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896054" y="5751418"/>
            <a:ext cx="3024336" cy="628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The is called the </a:t>
            </a:r>
            <a:r>
              <a:rPr lang="en-GB" sz="1600" b="1" dirty="0"/>
              <a:t>adjacent.</a:t>
            </a:r>
            <a:r>
              <a:rPr lang="en-GB" sz="1600" dirty="0"/>
              <a:t> It is next to the angle.</a:t>
            </a:r>
          </a:p>
        </p:txBody>
      </p:sp>
    </p:spTree>
    <p:extLst>
      <p:ext uri="{BB962C8B-B14F-4D97-AF65-F5344CB8AC3E}">
        <p14:creationId xmlns:p14="http://schemas.microsoft.com/office/powerpoint/2010/main" val="16468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6160" y="260648"/>
            <a:ext cx="374441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SOH-CAH-TOA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416" y="1196753"/>
            <a:ext cx="9793088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When we are faced with a trigonometry problem in a right-angled triangle, you need to remember…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23593" y="1778890"/>
            <a:ext cx="6562627" cy="4979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SOH-CAH-TOA</a:t>
            </a:r>
          </a:p>
        </p:txBody>
      </p:sp>
      <p:pic>
        <p:nvPicPr>
          <p:cNvPr id="21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73" y="3238331"/>
            <a:ext cx="59846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7191" flipV="1">
            <a:off x="1399014" y="3554250"/>
            <a:ext cx="1485448" cy="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3353" y="2780100"/>
            <a:ext cx="2808312" cy="6284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the </a:t>
            </a:r>
            <a:r>
              <a:rPr lang="en-GB" sz="1600" b="1" dirty="0"/>
              <a:t>SINE</a:t>
            </a:r>
            <a:r>
              <a:rPr lang="en-GB" sz="1600" dirty="0"/>
              <a:t> triangle</a:t>
            </a:r>
          </a:p>
        </p:txBody>
      </p:sp>
      <p:pic>
        <p:nvPicPr>
          <p:cNvPr id="25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5" t="-7852" b="-1"/>
          <a:stretch/>
        </p:blipFill>
        <p:spPr bwMode="auto">
          <a:xfrm rot="1718639" flipH="1" flipV="1">
            <a:off x="5488284" y="4897089"/>
            <a:ext cx="984328" cy="6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355142" y="5246880"/>
            <a:ext cx="3024336" cy="628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the </a:t>
            </a:r>
            <a:r>
              <a:rPr lang="en-GB" sz="1600" b="1" dirty="0"/>
              <a:t>COSINE</a:t>
            </a:r>
            <a:r>
              <a:rPr lang="en-GB" sz="1600" dirty="0"/>
              <a:t> triangle</a:t>
            </a:r>
          </a:p>
        </p:txBody>
      </p:sp>
      <p:pic>
        <p:nvPicPr>
          <p:cNvPr id="27" name="Picture 4" descr="http://vector-magz.com/wp-content/uploads/2013/09/curved-arrow-clip-art3-300x13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6482" flipH="1" flipV="1">
            <a:off x="7998931" y="3184652"/>
            <a:ext cx="1485448" cy="6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390781" y="2880545"/>
            <a:ext cx="3024336" cy="628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the </a:t>
            </a:r>
            <a:r>
              <a:rPr lang="en-GB" sz="1600" b="1" dirty="0"/>
              <a:t>TANGENT</a:t>
            </a:r>
            <a:r>
              <a:rPr lang="en-GB" sz="1600" dirty="0"/>
              <a:t> triangle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806777" y="5373216"/>
            <a:ext cx="3417015" cy="992637"/>
          </a:xfrm>
          <a:prstGeom prst="wedgeRectCallout">
            <a:avLst>
              <a:gd name="adj1" fmla="val -49505"/>
              <a:gd name="adj2" fmla="val 914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These triangles allow us to easily remember each formula.</a:t>
            </a:r>
          </a:p>
        </p:txBody>
      </p:sp>
    </p:spTree>
    <p:extLst>
      <p:ext uri="{BB962C8B-B14F-4D97-AF65-F5344CB8AC3E}">
        <p14:creationId xmlns:p14="http://schemas.microsoft.com/office/powerpoint/2010/main" val="39791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18" y="2412617"/>
            <a:ext cx="1083132" cy="1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80" y="3859918"/>
            <a:ext cx="1127967" cy="10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4450" y="260648"/>
            <a:ext cx="496612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Find the length of x in the following triangle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53289" y="1196752"/>
            <a:ext cx="2455154" cy="2664296"/>
            <a:chOff x="1746" y="709"/>
            <a:chExt cx="1407" cy="2359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46" y="709"/>
              <a:ext cx="1407" cy="2359"/>
              <a:chOff x="1655" y="1026"/>
              <a:chExt cx="1407" cy="2359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 rot="16200000">
                <a:off x="1179" y="1502"/>
                <a:ext cx="2359" cy="1407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882" y="2976"/>
                <a:ext cx="318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2880" y="2750"/>
              <a:ext cx="0" cy="31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0" y="2750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81" y="1990461"/>
            <a:ext cx="507883" cy="536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1983" y="2493836"/>
            <a:ext cx="507883" cy="5365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408" y="3962446"/>
            <a:ext cx="507883" cy="5365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20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5083950"/>
            <a:ext cx="4901211" cy="1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y 22"/>
          <p:cNvSpPr/>
          <p:nvPr/>
        </p:nvSpPr>
        <p:spPr>
          <a:xfrm>
            <a:off x="316052" y="5275408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08437" y="1417577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the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04290" y="4004462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𝟏𝟐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90" y="4004462"/>
                <a:ext cx="887444" cy="461665"/>
              </a:xfrm>
              <a:prstGeom prst="rect">
                <a:avLst/>
              </a:prstGeom>
              <a:blipFill>
                <a:blip r:embed="rId4"/>
                <a:stretch>
                  <a:fillRect l="-1429"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4001" y="3105827"/>
                <a:ext cx="9316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𝟑𝟓</m:t>
                      </m:r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01" y="3105827"/>
                <a:ext cx="9316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220928"/>
            <a:ext cx="504056" cy="4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732638"/>
            <a:ext cx="504056" cy="4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5" y="5083950"/>
            <a:ext cx="651875" cy="6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ultiply 32"/>
          <p:cNvSpPr/>
          <p:nvPr/>
        </p:nvSpPr>
        <p:spPr>
          <a:xfrm>
            <a:off x="1884560" y="5180599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08437" y="2047607"/>
            <a:ext cx="4980318" cy="4776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Decide which rule to use.</a:t>
            </a:r>
          </a:p>
        </p:txBody>
      </p:sp>
      <p:pic>
        <p:nvPicPr>
          <p:cNvPr id="36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9"/>
          <a:stretch/>
        </p:blipFill>
        <p:spPr bwMode="auto">
          <a:xfrm>
            <a:off x="5929216" y="3245557"/>
            <a:ext cx="1512818" cy="12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722747" y="2637264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cover-up method</a:t>
            </a:r>
          </a:p>
        </p:txBody>
      </p:sp>
      <p:sp>
        <p:nvSpPr>
          <p:cNvPr id="38" name="Oval 37"/>
          <p:cNvSpPr/>
          <p:nvPr/>
        </p:nvSpPr>
        <p:spPr>
          <a:xfrm>
            <a:off x="6396387" y="3346072"/>
            <a:ext cx="578477" cy="553579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𝑶𝒑𝒑𝒐𝒔𝒊𝒕𝒆</m:t>
                      </m:r>
                      <m:r>
                        <a:rPr lang="en-GB" sz="1600" b="1" i="1" dirty="0">
                          <a:latin typeface="Cambria Math"/>
                        </a:rPr>
                        <m:t>=</m:t>
                      </m:r>
                      <m:r>
                        <a:rPr lang="en-GB" sz="1600" b="1" i="1" dirty="0"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1600" b="1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 dirty="0">
                          <a:latin typeface="Cambria Math"/>
                          <a:ea typeface="Cambria Math"/>
                        </a:rPr>
                        <m:t>𝒂𝒅𝒋𝒂𝒄𝒆𝒏𝒕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708435" y="4451959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Substitute in your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494648" y="5165816"/>
                <a:ext cx="3384190" cy="42342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latin typeface="Cambria Math"/>
                        </a:rPr>
                        <m:t>𝑶𝒑𝒑𝒐𝒔𝒊𝒕𝒆</m:t>
                      </m:r>
                      <m:r>
                        <a:rPr lang="en-GB" b="1" i="1" dirty="0">
                          <a:latin typeface="Cambria Math"/>
                        </a:rPr>
                        <m:t>=</m:t>
                      </m:r>
                      <m:r>
                        <a:rPr lang="en-GB" b="1" i="1" dirty="0"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GB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>
                              <a:latin typeface="Cambria Math"/>
                            </a:rPr>
                            <m:t>𝟑𝟓</m:t>
                          </m:r>
                        </m:e>
                      </m:d>
                      <m:r>
                        <a:rPr lang="en-GB" b="1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b="1" dirty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48" y="5165816"/>
                <a:ext cx="3384190" cy="423424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510766" y="5813888"/>
                <a:ext cx="3384190" cy="42342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latin typeface="Cambria Math"/>
                        </a:rPr>
                        <m:t>𝑶𝒑𝒑𝒐𝒔𝒊𝒕𝒆</m:t>
                      </m:r>
                      <m:r>
                        <a:rPr lang="en-GB" b="1" i="1" dirty="0">
                          <a:latin typeface="Cambria Math"/>
                        </a:rPr>
                        <m:t>=</m:t>
                      </m:r>
                      <m:r>
                        <a:rPr lang="en-GB" b="1" i="1" dirty="0">
                          <a:latin typeface="Cambria Math"/>
                        </a:rPr>
                        <m:t>𝟖</m:t>
                      </m:r>
                      <m:r>
                        <a:rPr lang="en-GB" b="1" i="1" dirty="0">
                          <a:latin typeface="Cambria Math"/>
                        </a:rPr>
                        <m:t>.</m:t>
                      </m:r>
                      <m:r>
                        <a:rPr lang="en-GB" b="1" i="1" dirty="0">
                          <a:latin typeface="Cambria Math"/>
                        </a:rPr>
                        <m:t>𝟒</m:t>
                      </m:r>
                      <m:r>
                        <a:rPr lang="en-GB" b="1" i="1" dirty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766" y="5813888"/>
                <a:ext cx="3384190" cy="423424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5294876" y="657632"/>
            <a:ext cx="0" cy="59397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A55357E-E85D-024B-BDDA-EE66EF2722E8}"/>
              </a:ext>
            </a:extLst>
          </p:cNvPr>
          <p:cNvSpPr/>
          <p:nvPr/>
        </p:nvSpPr>
        <p:spPr>
          <a:xfrm>
            <a:off x="28379" y="-4790"/>
            <a:ext cx="4284205" cy="118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76CCDD1-59AB-894B-A7A0-90D16F72398C}"/>
              </a:ext>
            </a:extLst>
          </p:cNvPr>
          <p:cNvSpPr/>
          <p:nvPr/>
        </p:nvSpPr>
        <p:spPr>
          <a:xfrm>
            <a:off x="40722" y="498664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09B9121-FBC5-6148-B288-5289C96B0F05}"/>
              </a:ext>
            </a:extLst>
          </p:cNvPr>
          <p:cNvSpPr/>
          <p:nvPr/>
        </p:nvSpPr>
        <p:spPr>
          <a:xfrm>
            <a:off x="1087190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9739364-DEF8-4141-8CF8-5BAB9E09C5AC}"/>
              </a:ext>
            </a:extLst>
          </p:cNvPr>
          <p:cNvSpPr/>
          <p:nvPr/>
        </p:nvSpPr>
        <p:spPr>
          <a:xfrm>
            <a:off x="2146001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AF73F0-B9F6-724A-9928-DFB9C84ED5F0}"/>
              </a:ext>
            </a:extLst>
          </p:cNvPr>
          <p:cNvSpPr/>
          <p:nvPr/>
        </p:nvSpPr>
        <p:spPr>
          <a:xfrm>
            <a:off x="3189045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D30D76-58B0-CF4A-AA28-3F2829FA729F}"/>
              </a:ext>
            </a:extLst>
          </p:cNvPr>
          <p:cNvSpPr txBox="1"/>
          <p:nvPr/>
        </p:nvSpPr>
        <p:spPr>
          <a:xfrm>
            <a:off x="-83741" y="-19397"/>
            <a:ext cx="419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 your calculator: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F07018-2A2F-544B-B958-E3E6E067778E}"/>
              </a:ext>
            </a:extLst>
          </p:cNvPr>
          <p:cNvSpPr txBox="1"/>
          <p:nvPr/>
        </p:nvSpPr>
        <p:spPr>
          <a:xfrm>
            <a:off x="264162" y="545612"/>
            <a:ext cx="7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7B20DC-0327-9949-81E0-87356498C8F7}"/>
              </a:ext>
            </a:extLst>
          </p:cNvPr>
          <p:cNvSpPr txBox="1"/>
          <p:nvPr/>
        </p:nvSpPr>
        <p:spPr>
          <a:xfrm>
            <a:off x="1229405" y="531391"/>
            <a:ext cx="80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(35)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221E86-C162-874A-B12E-FEB3BD5AAC96}"/>
                  </a:ext>
                </a:extLst>
              </p:cNvPr>
              <p:cNvSpPr txBox="1"/>
              <p:nvPr/>
            </p:nvSpPr>
            <p:spPr>
              <a:xfrm>
                <a:off x="2336718" y="519063"/>
                <a:ext cx="6111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GB" sz="2400" b="1" dirty="0" smtClean="0">
                          <a:latin typeface="Comic Sans MS" panose="030F0702030302020204" pitchFamily="66" charset="0"/>
                        </a:rPr>
                        <m:t>12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  <a:p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2221E86-C162-874A-B12E-FEB3BD5AA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18" y="519063"/>
                <a:ext cx="611120" cy="830997"/>
              </a:xfrm>
              <a:prstGeom prst="rect">
                <a:avLst/>
              </a:prstGeom>
              <a:blipFill>
                <a:blip r:embed="rId10"/>
                <a:stretch>
                  <a:fillRect r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CB1F1FF8-2549-8A48-869A-7DDE6E68B22C}"/>
              </a:ext>
            </a:extLst>
          </p:cNvPr>
          <p:cNvSpPr txBox="1"/>
          <p:nvPr/>
        </p:nvSpPr>
        <p:spPr>
          <a:xfrm>
            <a:off x="3388564" y="519063"/>
            <a:ext cx="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188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6" grpId="0" animBg="1"/>
      <p:bldP spid="27" grpId="0"/>
      <p:bldP spid="2" grpId="0"/>
      <p:bldP spid="28" grpId="0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34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4450" y="260648"/>
            <a:ext cx="496612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Find the length of x in the following triangle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53289" y="1196752"/>
            <a:ext cx="2455154" cy="2664296"/>
            <a:chOff x="1746" y="709"/>
            <a:chExt cx="1407" cy="2359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46" y="709"/>
              <a:ext cx="1407" cy="2359"/>
              <a:chOff x="1655" y="1026"/>
              <a:chExt cx="1407" cy="2359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 rot="16200000">
                <a:off x="1179" y="1502"/>
                <a:ext cx="2359" cy="1407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882" y="2976"/>
                <a:ext cx="318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2880" y="2750"/>
              <a:ext cx="0" cy="31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0" y="2750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81" y="1990461"/>
            <a:ext cx="507883" cy="536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1983" y="2493836"/>
            <a:ext cx="507883" cy="5365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408" y="3962446"/>
            <a:ext cx="507883" cy="5365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20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5083950"/>
            <a:ext cx="4901211" cy="1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08437" y="1417577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the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19736" y="2031232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𝟔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031232"/>
                <a:ext cx="88744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4001" y="3105827"/>
                <a:ext cx="9316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𝟒𝟎</m:t>
                      </m:r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01" y="3105827"/>
                <a:ext cx="9316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1882" y="3861048"/>
                <a:ext cx="887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882" y="3861048"/>
                <a:ext cx="887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62" y="3848375"/>
            <a:ext cx="903378" cy="8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20" y="2492897"/>
            <a:ext cx="899120" cy="8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ultiply 32"/>
          <p:cNvSpPr/>
          <p:nvPr/>
        </p:nvSpPr>
        <p:spPr>
          <a:xfrm>
            <a:off x="1869843" y="5306467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08437" y="2047607"/>
            <a:ext cx="4980318" cy="4776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Decide which rule to use.</a:t>
            </a:r>
          </a:p>
        </p:txBody>
      </p:sp>
      <p:pic>
        <p:nvPicPr>
          <p:cNvPr id="36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9"/>
          <a:stretch/>
        </p:blipFill>
        <p:spPr bwMode="auto">
          <a:xfrm>
            <a:off x="5929216" y="3245557"/>
            <a:ext cx="1512818" cy="12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722747" y="2637264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cover-up method</a:t>
            </a:r>
          </a:p>
        </p:txBody>
      </p:sp>
      <p:sp>
        <p:nvSpPr>
          <p:cNvPr id="38" name="Oval 37"/>
          <p:cNvSpPr/>
          <p:nvPr/>
        </p:nvSpPr>
        <p:spPr>
          <a:xfrm>
            <a:off x="6614814" y="3838329"/>
            <a:ext cx="578477" cy="553579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𝑨𝒅𝒋𝒂𝒄𝒆𝒏𝒕</m:t>
                      </m:r>
                      <m:r>
                        <a:rPr lang="en-GB" sz="16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dirty="0">
                              <a:latin typeface="Cambria Math"/>
                            </a:rPr>
                            <m:t>𝒐𝒑𝒑𝒐𝒔𝒊𝒕𝒆</m:t>
                          </m:r>
                        </m:num>
                        <m:den>
                          <m:r>
                            <a:rPr lang="en-GB" sz="1600" b="1" i="1" dirty="0">
                              <a:latin typeface="Cambria Math"/>
                            </a:rPr>
                            <m:t>𝒕𝒂𝒏</m:t>
                          </m:r>
                          <m:r>
                            <a:rPr lang="en-GB" sz="1600" b="1" i="1" dirty="0">
                              <a:latin typeface="Cambria Math"/>
                            </a:rPr>
                            <m:t>(</m:t>
                          </m:r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GB" sz="1600" b="1" i="1" dirty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708435" y="4451959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Substitute in your values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94876" y="657632"/>
            <a:ext cx="0" cy="59397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66" y="5123528"/>
            <a:ext cx="657314" cy="6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149919"/>
            <a:ext cx="657314" cy="6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78" y="5589241"/>
            <a:ext cx="652121" cy="6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Multiply 45"/>
          <p:cNvSpPr/>
          <p:nvPr/>
        </p:nvSpPr>
        <p:spPr>
          <a:xfrm>
            <a:off x="251395" y="5306467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590748" y="5066871"/>
                <a:ext cx="3384190" cy="74701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>
                          <a:latin typeface="Cambria Math"/>
                        </a:rPr>
                        <m:t>𝑨𝒅𝒋𝒂𝒄𝒆𝒏𝒕</m:t>
                      </m:r>
                      <m:r>
                        <a:rPr lang="en-GB" sz="20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0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dirty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GB" sz="2000" b="1" i="1" dirty="0">
                              <a:latin typeface="Cambria Math"/>
                            </a:rPr>
                            <m:t>𝒕𝒂𝒏</m:t>
                          </m:r>
                          <m:r>
                            <a:rPr lang="en-GB" sz="2000" b="1" i="1" dirty="0">
                              <a:latin typeface="Cambria Math"/>
                            </a:rPr>
                            <m:t>(</m:t>
                          </m:r>
                          <m:r>
                            <a:rPr lang="en-GB" sz="2000" b="1" i="1" dirty="0">
                              <a:latin typeface="Cambria Math"/>
                            </a:rPr>
                            <m:t>𝟒𝟎</m:t>
                          </m:r>
                          <m:r>
                            <a:rPr lang="en-GB" sz="2000" b="1" i="1" dirty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48" y="5066871"/>
                <a:ext cx="3384190" cy="747017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609056" y="5891391"/>
                <a:ext cx="3384190" cy="74701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>
                          <a:latin typeface="Cambria Math"/>
                        </a:rPr>
                        <m:t>𝑨𝒅𝒋𝒂𝒄𝒆𝒏𝒕</m:t>
                      </m:r>
                      <m:r>
                        <a:rPr lang="en-GB" sz="2000" b="1" i="1" dirty="0">
                          <a:latin typeface="Cambria Math"/>
                        </a:rPr>
                        <m:t>=</m:t>
                      </m:r>
                      <m:r>
                        <a:rPr lang="en-GB" sz="2000" b="1" i="1" dirty="0">
                          <a:latin typeface="Cambria Math"/>
                        </a:rPr>
                        <m:t>𝟕</m:t>
                      </m:r>
                      <m:r>
                        <a:rPr lang="en-GB" sz="2000" b="1" i="1" dirty="0">
                          <a:latin typeface="Cambria Math"/>
                        </a:rPr>
                        <m:t>.</m:t>
                      </m:r>
                      <m:r>
                        <a:rPr lang="en-GB" sz="2000" b="1" i="1" dirty="0">
                          <a:latin typeface="Cambria Math"/>
                        </a:rPr>
                        <m:t>𝟏𝟓</m:t>
                      </m:r>
                      <m:r>
                        <a:rPr lang="en-GB" sz="2000" b="1" i="1" dirty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56" y="5891391"/>
                <a:ext cx="3384190" cy="747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696CA85-3A47-1648-9EBD-C3F43744F905}"/>
              </a:ext>
            </a:extLst>
          </p:cNvPr>
          <p:cNvSpPr/>
          <p:nvPr/>
        </p:nvSpPr>
        <p:spPr>
          <a:xfrm>
            <a:off x="28379" y="-4790"/>
            <a:ext cx="4284205" cy="118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78E7B87E-7D76-FE43-A33B-0E2BFF438D41}"/>
              </a:ext>
            </a:extLst>
          </p:cNvPr>
          <p:cNvSpPr/>
          <p:nvPr/>
        </p:nvSpPr>
        <p:spPr>
          <a:xfrm>
            <a:off x="40722" y="498664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688BDE3-8831-0B48-BA21-E3BEEFF7A560}"/>
              </a:ext>
            </a:extLst>
          </p:cNvPr>
          <p:cNvSpPr/>
          <p:nvPr/>
        </p:nvSpPr>
        <p:spPr>
          <a:xfrm>
            <a:off x="1087190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E7FA8021-04E9-0E40-BEDE-568263A73AC4}"/>
              </a:ext>
            </a:extLst>
          </p:cNvPr>
          <p:cNvSpPr/>
          <p:nvPr/>
        </p:nvSpPr>
        <p:spPr>
          <a:xfrm>
            <a:off x="2146001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3F497D6-926B-254B-97EF-C79A1348AB5D}"/>
              </a:ext>
            </a:extLst>
          </p:cNvPr>
          <p:cNvSpPr/>
          <p:nvPr/>
        </p:nvSpPr>
        <p:spPr>
          <a:xfrm>
            <a:off x="3189045" y="491393"/>
            <a:ext cx="1003097" cy="552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BBA271-3CD9-EA41-9D1C-C663D7A25380}"/>
              </a:ext>
            </a:extLst>
          </p:cNvPr>
          <p:cNvSpPr txBox="1"/>
          <p:nvPr/>
        </p:nvSpPr>
        <p:spPr>
          <a:xfrm>
            <a:off x="-83741" y="-19397"/>
            <a:ext cx="419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 your calculator: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14C13EB-AA5F-C942-BC8F-F622D310EDD9}"/>
              </a:ext>
            </a:extLst>
          </p:cNvPr>
          <p:cNvSpPr txBox="1"/>
          <p:nvPr/>
        </p:nvSpPr>
        <p:spPr>
          <a:xfrm>
            <a:off x="264162" y="545612"/>
            <a:ext cx="79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69DE260-AFB5-324A-9BDA-20DC1A27DB11}"/>
                  </a:ext>
                </a:extLst>
              </p:cNvPr>
              <p:cNvSpPr txBox="1"/>
              <p:nvPr/>
            </p:nvSpPr>
            <p:spPr>
              <a:xfrm>
                <a:off x="1229405" y="531391"/>
                <a:ext cx="808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69DE260-AFB5-324A-9BDA-20DC1A27D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05" y="531391"/>
                <a:ext cx="80889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0BE41C-175A-EB4E-AF63-C8D15CFA3DD0}"/>
                  </a:ext>
                </a:extLst>
              </p:cNvPr>
              <p:cNvSpPr txBox="1"/>
              <p:nvPr/>
            </p:nvSpPr>
            <p:spPr>
              <a:xfrm>
                <a:off x="2133518" y="519063"/>
                <a:ext cx="611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𝒕𝒂𝒏</m:t>
                      </m:r>
                      <m:r>
                        <a:rPr lang="en-AU" sz="2400" b="1" i="0" dirty="0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GB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A0BE41C-175A-EB4E-AF63-C8D15CFA3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18" y="519063"/>
                <a:ext cx="611120" cy="461665"/>
              </a:xfrm>
              <a:prstGeom prst="rect">
                <a:avLst/>
              </a:prstGeom>
              <a:blipFill>
                <a:blip r:embed="rId11"/>
                <a:stretch>
                  <a:fillRect l="-2083" r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BD0B2022-940A-3248-A27B-946277BE5DBE}"/>
              </a:ext>
            </a:extLst>
          </p:cNvPr>
          <p:cNvSpPr txBox="1"/>
          <p:nvPr/>
        </p:nvSpPr>
        <p:spPr>
          <a:xfrm>
            <a:off x="3388564" y="519063"/>
            <a:ext cx="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42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6" grpId="0" animBg="1"/>
      <p:bldP spid="27" grpId="0"/>
      <p:bldP spid="2" grpId="0"/>
      <p:bldP spid="28" grpId="0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18" y="2412617"/>
            <a:ext cx="1083132" cy="1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80" y="3859918"/>
            <a:ext cx="1127967" cy="10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4450" y="260648"/>
            <a:ext cx="496612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Find the angle x in the following triangle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53289" y="1196752"/>
            <a:ext cx="2455154" cy="2664296"/>
            <a:chOff x="1746" y="709"/>
            <a:chExt cx="1407" cy="2359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46" y="709"/>
              <a:ext cx="1407" cy="2359"/>
              <a:chOff x="1655" y="1026"/>
              <a:chExt cx="1407" cy="2359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 rot="16200000">
                <a:off x="1179" y="1502"/>
                <a:ext cx="2359" cy="1407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882" y="2976"/>
                <a:ext cx="318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2880" y="2750"/>
              <a:ext cx="0" cy="31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0" y="2750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81" y="1990461"/>
            <a:ext cx="507883" cy="536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1983" y="2493836"/>
            <a:ext cx="507883" cy="5365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6408" y="3962446"/>
            <a:ext cx="507883" cy="5365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20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5083950"/>
            <a:ext cx="4901211" cy="1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ltiply 22"/>
          <p:cNvSpPr/>
          <p:nvPr/>
        </p:nvSpPr>
        <p:spPr>
          <a:xfrm>
            <a:off x="316052" y="5275408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08437" y="1417577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the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04290" y="4004462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𝟏𝟐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90" y="4004462"/>
                <a:ext cx="887444" cy="461665"/>
              </a:xfrm>
              <a:prstGeom prst="rect">
                <a:avLst/>
              </a:prstGeom>
              <a:blipFill>
                <a:blip r:embed="rId4"/>
                <a:stretch>
                  <a:fillRect l="-1429"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4001" y="3105827"/>
                <a:ext cx="6783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01" y="3105827"/>
                <a:ext cx="67839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𝟕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220928"/>
            <a:ext cx="504056" cy="4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5732638"/>
            <a:ext cx="504056" cy="4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5" y="5083950"/>
            <a:ext cx="651875" cy="6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ultiply 32"/>
          <p:cNvSpPr/>
          <p:nvPr/>
        </p:nvSpPr>
        <p:spPr>
          <a:xfrm>
            <a:off x="1884560" y="5180599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08437" y="2047607"/>
            <a:ext cx="4980318" cy="4776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Decide which rule to use.</a:t>
            </a:r>
          </a:p>
        </p:txBody>
      </p:sp>
      <p:pic>
        <p:nvPicPr>
          <p:cNvPr id="36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9"/>
          <a:stretch/>
        </p:blipFill>
        <p:spPr bwMode="auto">
          <a:xfrm>
            <a:off x="5929216" y="3245557"/>
            <a:ext cx="1512818" cy="12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722747" y="2637264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cover-up method</a:t>
            </a:r>
          </a:p>
        </p:txBody>
      </p:sp>
      <p:sp>
        <p:nvSpPr>
          <p:cNvPr id="38" name="Oval 37"/>
          <p:cNvSpPr/>
          <p:nvPr/>
        </p:nvSpPr>
        <p:spPr>
          <a:xfrm>
            <a:off x="6107148" y="3828965"/>
            <a:ext cx="578477" cy="553579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dirty="0">
                              <a:latin typeface="Cambria Math"/>
                            </a:rPr>
                            <m:t>𝒐𝒑𝒑𝒐𝒔𝒊𝒕𝒆</m:t>
                          </m:r>
                        </m:num>
                        <m:den>
                          <m:r>
                            <a:rPr lang="en-GB" sz="1600" b="1" i="1" dirty="0">
                              <a:latin typeface="Cambria Math"/>
                            </a:rPr>
                            <m:t>𝒂𝒅𝒋𝒂𝒄𝒆𝒏𝒕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4" y="3545640"/>
                <a:ext cx="3384190" cy="540056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708435" y="4451959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Substitute in your values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94876" y="657632"/>
            <a:ext cx="0" cy="59397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20810" y="5115956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𝒕𝒂𝒏</m:t>
                      </m:r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dirty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GB" sz="1600" b="1" i="1" dirty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10" y="5115956"/>
                <a:ext cx="3384190" cy="540056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20810" y="5743679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𝒕𝒂𝒏</m:t>
                          </m:r>
                        </m:e>
                        <m:sup>
                          <m:r>
                            <a:rPr lang="en-GB" sz="16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dirty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dirty="0"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1600" b="1" i="1" dirty="0">
                                  <a:latin typeface="Cambria Math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</m:t>
                      </m:r>
                      <m:r>
                        <a:rPr lang="en-GB" sz="1600" b="1" i="1" dirty="0">
                          <a:latin typeface="Cambria Math"/>
                        </a:rPr>
                        <m:t>𝟑𝟎</m:t>
                      </m:r>
                      <m:r>
                        <a:rPr lang="en-GB" sz="1600" b="1" i="1" dirty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10" y="5743679"/>
                <a:ext cx="3384190" cy="540056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807486A-3729-3B45-975C-82EFC04D4EAB}"/>
              </a:ext>
            </a:extLst>
          </p:cNvPr>
          <p:cNvSpPr/>
          <p:nvPr/>
        </p:nvSpPr>
        <p:spPr>
          <a:xfrm>
            <a:off x="14825" y="-2161"/>
            <a:ext cx="4420552" cy="1107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1FE221B-CF9D-A046-847B-B79D41C7E907}"/>
              </a:ext>
            </a:extLst>
          </p:cNvPr>
          <p:cNvSpPr/>
          <p:nvPr/>
        </p:nvSpPr>
        <p:spPr>
          <a:xfrm>
            <a:off x="1077055" y="576636"/>
            <a:ext cx="849787" cy="3620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6EBD1B-05DC-2145-97A3-A53953B7382A}"/>
              </a:ext>
            </a:extLst>
          </p:cNvPr>
          <p:cNvSpPr txBox="1"/>
          <p:nvPr/>
        </p:nvSpPr>
        <p:spPr>
          <a:xfrm>
            <a:off x="1156312" y="551483"/>
            <a:ext cx="9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823E4D3-49A0-CD45-9629-0BD26B083FD7}"/>
              </a:ext>
            </a:extLst>
          </p:cNvPr>
          <p:cNvSpPr/>
          <p:nvPr/>
        </p:nvSpPr>
        <p:spPr>
          <a:xfrm>
            <a:off x="2075095" y="572124"/>
            <a:ext cx="985531" cy="3620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C6F2CE3-6142-0145-9C00-F83D54F54393}"/>
              </a:ext>
            </a:extLst>
          </p:cNvPr>
          <p:cNvSpPr/>
          <p:nvPr/>
        </p:nvSpPr>
        <p:spPr>
          <a:xfrm>
            <a:off x="3270426" y="595729"/>
            <a:ext cx="916328" cy="3482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049F43-86BB-4344-BB3E-7963747F8139}"/>
              </a:ext>
            </a:extLst>
          </p:cNvPr>
          <p:cNvSpPr txBox="1"/>
          <p:nvPr/>
        </p:nvSpPr>
        <p:spPr>
          <a:xfrm>
            <a:off x="3527122" y="545324"/>
            <a:ext cx="51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865C154-B899-0843-A582-456D70672A57}"/>
              </a:ext>
            </a:extLst>
          </p:cNvPr>
          <p:cNvSpPr/>
          <p:nvPr/>
        </p:nvSpPr>
        <p:spPr>
          <a:xfrm>
            <a:off x="52539" y="413618"/>
            <a:ext cx="999913" cy="678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F6F0DB-0368-044A-BE2E-E4C4E9FE02C1}"/>
              </a:ext>
            </a:extLst>
          </p:cNvPr>
          <p:cNvSpPr txBox="1"/>
          <p:nvPr/>
        </p:nvSpPr>
        <p:spPr>
          <a:xfrm>
            <a:off x="51450" y="351427"/>
            <a:ext cx="96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shift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D8F369-BCC5-F940-B3E9-1A0D59A84C8F}"/>
              </a:ext>
            </a:extLst>
          </p:cNvPr>
          <p:cNvSpPr txBox="1"/>
          <p:nvPr/>
        </p:nvSpPr>
        <p:spPr>
          <a:xfrm>
            <a:off x="427159" y="-2161"/>
            <a:ext cx="35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 your calculator: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E061FC-74B7-8941-9125-C58DFD9EC101}"/>
              </a:ext>
            </a:extLst>
          </p:cNvPr>
          <p:cNvSpPr txBox="1"/>
          <p:nvPr/>
        </p:nvSpPr>
        <p:spPr>
          <a:xfrm>
            <a:off x="-60932" y="673886"/>
            <a:ext cx="133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inverse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96CA21-8734-3C43-8919-29010EFA79C9}"/>
              </a:ext>
            </a:extLst>
          </p:cNvPr>
          <p:cNvSpPr txBox="1"/>
          <p:nvPr/>
        </p:nvSpPr>
        <p:spPr>
          <a:xfrm>
            <a:off x="2046556" y="545326"/>
            <a:ext cx="166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(7 ÷ 12)</a:t>
            </a:r>
          </a:p>
        </p:txBody>
      </p:sp>
    </p:spTree>
    <p:extLst>
      <p:ext uri="{BB962C8B-B14F-4D97-AF65-F5344CB8AC3E}">
        <p14:creationId xmlns:p14="http://schemas.microsoft.com/office/powerpoint/2010/main" val="6258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6" grpId="0" animBg="1"/>
      <p:bldP spid="27" grpId="0"/>
      <p:bldP spid="2" grpId="0"/>
      <p:bldP spid="28" grpId="0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34" grpId="0" animBg="1"/>
      <p:bldP spid="44" grpId="0" animBg="1"/>
      <p:bldP spid="54" grpId="0" animBg="1"/>
      <p:bldP spid="55" grpId="0" animBg="1"/>
      <p:bldP spid="56" grpId="0"/>
      <p:bldP spid="57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89" y="1092458"/>
            <a:ext cx="1083132" cy="1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18" y="2412617"/>
            <a:ext cx="1083132" cy="10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4450" y="260648"/>
            <a:ext cx="4966126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Find the angle x in the following triangle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53289" y="1196752"/>
            <a:ext cx="2455154" cy="2664296"/>
            <a:chOff x="1746" y="709"/>
            <a:chExt cx="1407" cy="2359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746" y="709"/>
              <a:ext cx="1407" cy="2359"/>
              <a:chOff x="1655" y="1026"/>
              <a:chExt cx="1407" cy="2359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 rot="16200000">
                <a:off x="1179" y="1502"/>
                <a:ext cx="2359" cy="1407"/>
              </a:xfrm>
              <a:prstGeom prst="rtTriangl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 algn="ctr"/>
                <a:endParaRPr lang="en-US" sz="2000">
                  <a:solidFill>
                    <a:srgbClr val="FF99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Arc 8"/>
              <p:cNvSpPr>
                <a:spLocks/>
              </p:cNvSpPr>
              <p:nvPr/>
            </p:nvSpPr>
            <p:spPr bwMode="auto">
              <a:xfrm>
                <a:off x="1882" y="2976"/>
                <a:ext cx="318" cy="40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 sz="2000">
                  <a:latin typeface="Comic Sans MS" pitchFamily="66" charset="0"/>
                </a:endParaRPr>
              </a:p>
            </p:txBody>
          </p:sp>
        </p:grp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2880" y="2750"/>
              <a:ext cx="0" cy="31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2880" y="2750"/>
              <a:ext cx="2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 sz="2000">
                <a:latin typeface="Comic Sans MS" pitchFamily="66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84556" y="1592937"/>
            <a:ext cx="507883" cy="536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1983" y="2493836"/>
            <a:ext cx="507883" cy="5365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1456" y="3962445"/>
            <a:ext cx="507883" cy="5365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20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5083950"/>
            <a:ext cx="4901211" cy="1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708437" y="1417577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the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49394" y="2175248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𝟏𝟒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94" y="2175248"/>
                <a:ext cx="887444" cy="461665"/>
              </a:xfrm>
              <a:prstGeom prst="rect">
                <a:avLst/>
              </a:prstGeom>
              <a:blipFill>
                <a:blip r:embed="rId4"/>
                <a:stretch>
                  <a:fillRect l="-1408" r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4001" y="3105827"/>
                <a:ext cx="6783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32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01" y="3105827"/>
                <a:ext cx="67839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4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44" y="1988841"/>
                <a:ext cx="887444" cy="461665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5" y="5083950"/>
            <a:ext cx="651875" cy="6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Multiply 32"/>
          <p:cNvSpPr/>
          <p:nvPr/>
        </p:nvSpPr>
        <p:spPr>
          <a:xfrm>
            <a:off x="1926843" y="5344443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08437" y="2047607"/>
            <a:ext cx="4980318" cy="4776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Decide which rule to use.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294876" y="657632"/>
            <a:ext cx="0" cy="59397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6" y="5128568"/>
            <a:ext cx="651875" cy="6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clipartbest.com/cliparts/yjT/x68/yjTx68Xi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12" y="5522522"/>
            <a:ext cx="710810" cy="6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Multiply 46"/>
          <p:cNvSpPr/>
          <p:nvPr/>
        </p:nvSpPr>
        <p:spPr>
          <a:xfrm>
            <a:off x="3524256" y="5316397"/>
            <a:ext cx="1445013" cy="1014842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722747" y="2637264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the cover-up method</a:t>
            </a:r>
          </a:p>
        </p:txBody>
      </p:sp>
      <p:pic>
        <p:nvPicPr>
          <p:cNvPr id="49" name="Picture 2" descr="http://www.hazemagazine.co.uk/wp-content/uploads/2014/07/soh-cah-toa-triangle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7"/>
          <a:stretch/>
        </p:blipFill>
        <p:spPr bwMode="auto">
          <a:xfrm>
            <a:off x="5735960" y="3212977"/>
            <a:ext cx="1668030" cy="12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5991499" y="3861667"/>
            <a:ext cx="578477" cy="553579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325088" y="3591020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dirty="0">
                              <a:latin typeface="Cambria Math"/>
                            </a:rPr>
                            <m:t>𝒐𝒑𝒑𝒐𝒔𝒊𝒕𝒆</m:t>
                          </m:r>
                        </m:num>
                        <m:den>
                          <m:r>
                            <a:rPr lang="en-GB" sz="1600" b="1" i="1" dirty="0">
                              <a:latin typeface="Cambria Math"/>
                            </a:rPr>
                            <m:t>𝒉𝒚𝒑𝒐𝒕𝒆𝒏𝒖𝒔𝒆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88" y="3591020"/>
                <a:ext cx="3384190" cy="540056"/>
              </a:xfrm>
              <a:prstGeom prst="rect">
                <a:avLst/>
              </a:prstGeom>
              <a:blipFill>
                <a:blip r:embed="rId7"/>
                <a:stretch>
                  <a:fillRect b="-139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5708435" y="4451959"/>
            <a:ext cx="4980319" cy="47763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Substitute in your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69975" y="5085184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dirty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sz="1600" b="1" i="1" dirty="0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975" y="5085184"/>
                <a:ext cx="3384190" cy="540056"/>
              </a:xfrm>
              <a:prstGeom prst="rect">
                <a:avLst/>
              </a:prstGeom>
              <a:blipFill>
                <a:blip r:embed="rId8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569975" y="5859688"/>
                <a:ext cx="3384190" cy="54005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GB" sz="1600" b="1" i="1" dirty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dirty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sz="16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dirty="0"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GB" sz="1600" b="1" i="1" dirty="0">
                                  <a:latin typeface="Cambria Math"/>
                                </a:rPr>
                                <m:t>𝟏𝟒</m:t>
                              </m:r>
                            </m:den>
                          </m:f>
                        </m:e>
                      </m:d>
                      <m:r>
                        <a:rPr lang="en-GB" sz="1600" b="1" i="1" dirty="0">
                          <a:latin typeface="Cambria Math"/>
                        </a:rPr>
                        <m:t>=</m:t>
                      </m:r>
                      <m:r>
                        <a:rPr lang="en-GB" sz="1600" b="1" i="1" dirty="0">
                          <a:latin typeface="Cambria Math"/>
                        </a:rPr>
                        <m:t>𝟒𝟎</m:t>
                      </m:r>
                      <m:r>
                        <a:rPr lang="en-GB" sz="1600" b="1" i="1" dirty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975" y="5859688"/>
                <a:ext cx="3384190" cy="540056"/>
              </a:xfrm>
              <a:prstGeom prst="rect">
                <a:avLst/>
              </a:prstGeom>
              <a:blipFill>
                <a:blip r:embed="rId9"/>
                <a:stretch>
                  <a:fillRect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434717-E3F4-FE4A-8921-6E661D6401AA}"/>
              </a:ext>
            </a:extLst>
          </p:cNvPr>
          <p:cNvSpPr/>
          <p:nvPr/>
        </p:nvSpPr>
        <p:spPr>
          <a:xfrm>
            <a:off x="14825" y="-2161"/>
            <a:ext cx="4420552" cy="1107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F055343-DE73-9242-94C3-046348C952A8}"/>
              </a:ext>
            </a:extLst>
          </p:cNvPr>
          <p:cNvSpPr/>
          <p:nvPr/>
        </p:nvSpPr>
        <p:spPr>
          <a:xfrm>
            <a:off x="1077055" y="576636"/>
            <a:ext cx="849787" cy="3620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302DBA-AF3E-3747-9A33-1B480FB059FB}"/>
              </a:ext>
            </a:extLst>
          </p:cNvPr>
          <p:cNvSpPr txBox="1"/>
          <p:nvPr/>
        </p:nvSpPr>
        <p:spPr>
          <a:xfrm>
            <a:off x="1156312" y="551483"/>
            <a:ext cx="98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sin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0E8E39-D451-654D-A458-CEF2366FF425}"/>
              </a:ext>
            </a:extLst>
          </p:cNvPr>
          <p:cNvSpPr/>
          <p:nvPr/>
        </p:nvSpPr>
        <p:spPr>
          <a:xfrm>
            <a:off x="2075095" y="572124"/>
            <a:ext cx="985531" cy="36205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ACEA15-F2BE-AD40-A473-4256B0C86BB7}"/>
              </a:ext>
            </a:extLst>
          </p:cNvPr>
          <p:cNvSpPr txBox="1"/>
          <p:nvPr/>
        </p:nvSpPr>
        <p:spPr>
          <a:xfrm>
            <a:off x="2046556" y="545325"/>
            <a:ext cx="110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9 ÷ 14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142C3D6-0856-354E-A69E-ED58D08EE58E}"/>
              </a:ext>
            </a:extLst>
          </p:cNvPr>
          <p:cNvSpPr/>
          <p:nvPr/>
        </p:nvSpPr>
        <p:spPr>
          <a:xfrm>
            <a:off x="3270426" y="595729"/>
            <a:ext cx="916328" cy="3482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EA3E4F-570C-B646-81E2-33D36F6A0168}"/>
              </a:ext>
            </a:extLst>
          </p:cNvPr>
          <p:cNvSpPr txBox="1"/>
          <p:nvPr/>
        </p:nvSpPr>
        <p:spPr>
          <a:xfrm>
            <a:off x="3527122" y="545324"/>
            <a:ext cx="51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5D4E1FA-B3AF-B74E-9118-01B376CBECCA}"/>
              </a:ext>
            </a:extLst>
          </p:cNvPr>
          <p:cNvSpPr/>
          <p:nvPr/>
        </p:nvSpPr>
        <p:spPr>
          <a:xfrm>
            <a:off x="52539" y="413618"/>
            <a:ext cx="999913" cy="6783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9DBDD7-3C50-B042-822A-3A74A640BA36}"/>
              </a:ext>
            </a:extLst>
          </p:cNvPr>
          <p:cNvSpPr txBox="1"/>
          <p:nvPr/>
        </p:nvSpPr>
        <p:spPr>
          <a:xfrm>
            <a:off x="51450" y="351427"/>
            <a:ext cx="96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shift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3171E-3F87-244A-9371-1FD50525CFE1}"/>
              </a:ext>
            </a:extLst>
          </p:cNvPr>
          <p:cNvSpPr txBox="1"/>
          <p:nvPr/>
        </p:nvSpPr>
        <p:spPr>
          <a:xfrm>
            <a:off x="427159" y="-2161"/>
            <a:ext cx="355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On your calculator: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7B4597-7B1A-2F45-9B89-B8B986A825EA}"/>
              </a:ext>
            </a:extLst>
          </p:cNvPr>
          <p:cNvSpPr txBox="1"/>
          <p:nvPr/>
        </p:nvSpPr>
        <p:spPr>
          <a:xfrm>
            <a:off x="-60932" y="673886"/>
            <a:ext cx="133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inverse</a:t>
            </a:r>
          </a:p>
        </p:txBody>
      </p:sp>
    </p:spTree>
    <p:extLst>
      <p:ext uri="{BB962C8B-B14F-4D97-AF65-F5344CB8AC3E}">
        <p14:creationId xmlns:p14="http://schemas.microsoft.com/office/powerpoint/2010/main" val="3113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6" grpId="0" animBg="1"/>
      <p:bldP spid="33" grpId="0" animBg="1"/>
      <p:bldP spid="3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34" grpId="0" animBg="1"/>
      <p:bldP spid="36" grpId="0" animBg="1"/>
      <p:bldP spid="37" grpId="0"/>
      <p:bldP spid="38" grpId="0" animBg="1"/>
      <p:bldP spid="39" grpId="0"/>
      <p:bldP spid="40" grpId="0" animBg="1"/>
      <p:bldP spid="44" grpId="0"/>
      <p:bldP spid="45" grpId="0" animBg="1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A691C-D825-FF44-9B0E-2BC52CBF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19" y="0"/>
            <a:ext cx="901976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43AFCD-C646-1E4D-87E2-941DF14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528" y="4377870"/>
            <a:ext cx="2937991" cy="1935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886F7-1CA7-0E48-A731-C00967C1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60969" y="4357907"/>
            <a:ext cx="2937989" cy="1935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23CF-D5D6-104D-A47D-AC4D9FA2CA19}"/>
              </a:ext>
            </a:extLst>
          </p:cNvPr>
          <p:cNvSpPr txBox="1"/>
          <p:nvPr/>
        </p:nvSpPr>
        <p:spPr>
          <a:xfrm>
            <a:off x="2364014" y="3895016"/>
            <a:ext cx="293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Label right angle ⊾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Label a b, c</a:t>
            </a:r>
          </a:p>
          <a:p>
            <a:r>
              <a:rPr lang="en-US" sz="2400" dirty="0"/>
              <a:t>Working with </a:t>
            </a:r>
            <a:r>
              <a:rPr lang="en-US" sz="2400" dirty="0">
                <a:solidFill>
                  <a:srgbClr val="7030A0"/>
                </a:solidFill>
              </a:rPr>
              <a:t>Three sides</a:t>
            </a:r>
            <a:r>
              <a:rPr lang="en-US" sz="2400" dirty="0"/>
              <a:t>, One of them unknown.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CECB1-41D1-1543-B062-A0EC863094C9}"/>
              </a:ext>
            </a:extLst>
          </p:cNvPr>
          <p:cNvSpPr txBox="1"/>
          <p:nvPr/>
        </p:nvSpPr>
        <p:spPr>
          <a:xfrm>
            <a:off x="6875483" y="3965775"/>
            <a:ext cx="2937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Label O, A, H</a:t>
            </a:r>
          </a:p>
          <a:p>
            <a:r>
              <a:rPr lang="en-US" sz="2400" dirty="0"/>
              <a:t>Working with </a:t>
            </a:r>
            <a:r>
              <a:rPr lang="en-US" sz="2400" dirty="0">
                <a:solidFill>
                  <a:srgbClr val="7030A0"/>
                </a:solidFill>
              </a:rPr>
              <a:t>Two sides, One angle</a:t>
            </a:r>
            <a:r>
              <a:rPr lang="en-US" sz="2400" dirty="0"/>
              <a:t>, One of them unknown.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77DFB-7725-494E-9A5F-33CB85F88B74}"/>
              </a:ext>
            </a:extLst>
          </p:cNvPr>
          <p:cNvSpPr txBox="1"/>
          <p:nvPr/>
        </p:nvSpPr>
        <p:spPr>
          <a:xfrm>
            <a:off x="2639786" y="188656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Both working on Right Angle Triangle</a:t>
            </a:r>
          </a:p>
        </p:txBody>
      </p:sp>
    </p:spTree>
    <p:extLst>
      <p:ext uri="{BB962C8B-B14F-4D97-AF65-F5344CB8AC3E}">
        <p14:creationId xmlns:p14="http://schemas.microsoft.com/office/powerpoint/2010/main" val="120574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E9D07B-BADD-FDC0-5386-0773E08D988C}"/>
              </a:ext>
            </a:extLst>
          </p:cNvPr>
          <p:cNvGrpSpPr/>
          <p:nvPr/>
        </p:nvGrpSpPr>
        <p:grpSpPr>
          <a:xfrm>
            <a:off x="2626003" y="659779"/>
            <a:ext cx="7393485" cy="5538441"/>
            <a:chOff x="1403648" y="836712"/>
            <a:chExt cx="6120680" cy="4608512"/>
          </a:xfrm>
        </p:grpSpPr>
        <p:pic>
          <p:nvPicPr>
            <p:cNvPr id="4" name="Picture 2" descr="Image result for elevation and depression">
              <a:extLst>
                <a:ext uri="{FF2B5EF4-FFF2-40B4-BE49-F238E27FC236}">
                  <a16:creationId xmlns:a16="http://schemas.microsoft.com/office/drawing/2014/main" id="{F01D0149-3399-FA9A-EC31-508D16964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3009" t="1542" r="13274" b="-218"/>
            <a:stretch>
              <a:fillRect/>
            </a:stretch>
          </p:blipFill>
          <p:spPr bwMode="auto">
            <a:xfrm>
              <a:off x="1403648" y="836712"/>
              <a:ext cx="6120680" cy="4608512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E7F21-3984-976A-1919-29576212BD9A}"/>
                </a:ext>
              </a:extLst>
            </p:cNvPr>
            <p:cNvSpPr/>
            <p:nvPr/>
          </p:nvSpPr>
          <p:spPr>
            <a:xfrm>
              <a:off x="3635896" y="5229200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468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21905" y="3912271"/>
                <a:ext cx="3625993" cy="652486"/>
              </a:xfrm>
              <a:prstGeom prst="rect">
                <a:avLst/>
              </a:prstGeom>
              <a:solidFill>
                <a:srgbClr val="F6ADE5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𝟏𝟏𝟖</m:t>
                    </m:r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800" b="1" dirty="0">
                    <a:solidFill>
                      <a:schemeClr val="accent4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i="1" dirty="0">
                    <a:solidFill>
                      <a:schemeClr val="accent4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(to 1 </a:t>
                </a:r>
                <a:r>
                  <a:rPr lang="en-GB" sz="2800" i="1" dirty="0" err="1">
                    <a:solidFill>
                      <a:schemeClr val="accent4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d.p.</a:t>
                </a:r>
                <a:r>
                  <a:rPr lang="en-GB" sz="2800" i="1" dirty="0">
                    <a:solidFill>
                      <a:schemeClr val="accent4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905" y="3912271"/>
                <a:ext cx="3625993" cy="652486"/>
              </a:xfrm>
              <a:prstGeom prst="rect">
                <a:avLst/>
              </a:prstGeom>
              <a:blipFill rotWithShape="0">
                <a:blip r:embed="rId3"/>
                <a:stretch>
                  <a:fillRect r="-2353" b="-168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1062318" cy="6858000"/>
          </a:xfrm>
          <a:prstGeom prst="rect">
            <a:avLst/>
          </a:prstGeom>
          <a:gradFill flip="none" rotWithShape="1">
            <a:gsLst>
              <a:gs pos="0">
                <a:srgbClr val="CBB3EB">
                  <a:shade val="30000"/>
                  <a:satMod val="115000"/>
                  <a:alpha val="50000"/>
                </a:srgbClr>
              </a:gs>
              <a:gs pos="50000">
                <a:srgbClr val="CBB3EB">
                  <a:shade val="67500"/>
                  <a:satMod val="115000"/>
                  <a:alpha val="50000"/>
                </a:srgbClr>
              </a:gs>
              <a:gs pos="100000">
                <a:srgbClr val="CBB3E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1062318" y="0"/>
            <a:ext cx="0" cy="6858000"/>
          </a:xfrm>
          <a:prstGeom prst="line">
            <a:avLst/>
          </a:prstGeom>
          <a:ln w="5715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1086628" y="1817250"/>
            <a:ext cx="2932535" cy="3997413"/>
          </a:xfrm>
          <a:custGeom>
            <a:avLst/>
            <a:gdLst>
              <a:gd name="connsiteX0" fmla="*/ 0 w 2514606"/>
              <a:gd name="connsiteY0" fmla="*/ 13447 h 3281082"/>
              <a:gd name="connsiteX1" fmla="*/ 2312895 w 2514606"/>
              <a:gd name="connsiteY1" fmla="*/ 13447 h 3281082"/>
              <a:gd name="connsiteX2" fmla="*/ 2326342 w 2514606"/>
              <a:gd name="connsiteY2" fmla="*/ 134470 h 3281082"/>
              <a:gd name="connsiteX3" fmla="*/ 2353236 w 2514606"/>
              <a:gd name="connsiteY3" fmla="*/ 161365 h 3281082"/>
              <a:gd name="connsiteX4" fmla="*/ 2380130 w 2514606"/>
              <a:gd name="connsiteY4" fmla="*/ 268941 h 3281082"/>
              <a:gd name="connsiteX5" fmla="*/ 2393577 w 2514606"/>
              <a:gd name="connsiteY5" fmla="*/ 309282 h 3281082"/>
              <a:gd name="connsiteX6" fmla="*/ 2393577 w 2514606"/>
              <a:gd name="connsiteY6" fmla="*/ 1385047 h 3281082"/>
              <a:gd name="connsiteX7" fmla="*/ 2433918 w 2514606"/>
              <a:gd name="connsiteY7" fmla="*/ 1479176 h 3281082"/>
              <a:gd name="connsiteX8" fmla="*/ 2460812 w 2514606"/>
              <a:gd name="connsiteY8" fmla="*/ 1519518 h 3281082"/>
              <a:gd name="connsiteX9" fmla="*/ 2474259 w 2514606"/>
              <a:gd name="connsiteY9" fmla="*/ 1559859 h 3281082"/>
              <a:gd name="connsiteX10" fmla="*/ 2487706 w 2514606"/>
              <a:gd name="connsiteY10" fmla="*/ 1680882 h 3281082"/>
              <a:gd name="connsiteX11" fmla="*/ 2501153 w 2514606"/>
              <a:gd name="connsiteY11" fmla="*/ 1721223 h 3281082"/>
              <a:gd name="connsiteX12" fmla="*/ 2474259 w 2514606"/>
              <a:gd name="connsiteY12" fmla="*/ 2232212 h 3281082"/>
              <a:gd name="connsiteX13" fmla="*/ 2487706 w 2514606"/>
              <a:gd name="connsiteY13" fmla="*/ 2689412 h 3281082"/>
              <a:gd name="connsiteX14" fmla="*/ 2501153 w 2514606"/>
              <a:gd name="connsiteY14" fmla="*/ 2729753 h 3281082"/>
              <a:gd name="connsiteX15" fmla="*/ 2514600 w 2514606"/>
              <a:gd name="connsiteY15" fmla="*/ 2823882 h 3281082"/>
              <a:gd name="connsiteX16" fmla="*/ 2501153 w 2514606"/>
              <a:gd name="connsiteY16" fmla="*/ 2998694 h 3281082"/>
              <a:gd name="connsiteX17" fmla="*/ 2487706 w 2514606"/>
              <a:gd name="connsiteY17" fmla="*/ 3052482 h 3281082"/>
              <a:gd name="connsiteX18" fmla="*/ 2501153 w 2514606"/>
              <a:gd name="connsiteY18" fmla="*/ 3186953 h 3281082"/>
              <a:gd name="connsiteX19" fmla="*/ 2514600 w 2514606"/>
              <a:gd name="connsiteY19" fmla="*/ 3281082 h 3281082"/>
              <a:gd name="connsiteX20" fmla="*/ 121024 w 2514606"/>
              <a:gd name="connsiteY20" fmla="*/ 3281082 h 3281082"/>
              <a:gd name="connsiteX21" fmla="*/ 107577 w 2514606"/>
              <a:gd name="connsiteY21" fmla="*/ 0 h 3281082"/>
              <a:gd name="connsiteX0" fmla="*/ 6723 w 2407029"/>
              <a:gd name="connsiteY0" fmla="*/ 4980 h 3281082"/>
              <a:gd name="connsiteX1" fmla="*/ 2205318 w 2407029"/>
              <a:gd name="connsiteY1" fmla="*/ 13447 h 3281082"/>
              <a:gd name="connsiteX2" fmla="*/ 2218765 w 2407029"/>
              <a:gd name="connsiteY2" fmla="*/ 134470 h 3281082"/>
              <a:gd name="connsiteX3" fmla="*/ 2245659 w 2407029"/>
              <a:gd name="connsiteY3" fmla="*/ 161365 h 3281082"/>
              <a:gd name="connsiteX4" fmla="*/ 2272553 w 2407029"/>
              <a:gd name="connsiteY4" fmla="*/ 268941 h 3281082"/>
              <a:gd name="connsiteX5" fmla="*/ 2286000 w 2407029"/>
              <a:gd name="connsiteY5" fmla="*/ 309282 h 3281082"/>
              <a:gd name="connsiteX6" fmla="*/ 2286000 w 2407029"/>
              <a:gd name="connsiteY6" fmla="*/ 1385047 h 3281082"/>
              <a:gd name="connsiteX7" fmla="*/ 2326341 w 2407029"/>
              <a:gd name="connsiteY7" fmla="*/ 1479176 h 3281082"/>
              <a:gd name="connsiteX8" fmla="*/ 2353235 w 2407029"/>
              <a:gd name="connsiteY8" fmla="*/ 1519518 h 3281082"/>
              <a:gd name="connsiteX9" fmla="*/ 2366682 w 2407029"/>
              <a:gd name="connsiteY9" fmla="*/ 1559859 h 3281082"/>
              <a:gd name="connsiteX10" fmla="*/ 2380129 w 2407029"/>
              <a:gd name="connsiteY10" fmla="*/ 1680882 h 3281082"/>
              <a:gd name="connsiteX11" fmla="*/ 2393576 w 2407029"/>
              <a:gd name="connsiteY11" fmla="*/ 1721223 h 3281082"/>
              <a:gd name="connsiteX12" fmla="*/ 2366682 w 2407029"/>
              <a:gd name="connsiteY12" fmla="*/ 2232212 h 3281082"/>
              <a:gd name="connsiteX13" fmla="*/ 2380129 w 2407029"/>
              <a:gd name="connsiteY13" fmla="*/ 2689412 h 3281082"/>
              <a:gd name="connsiteX14" fmla="*/ 2393576 w 2407029"/>
              <a:gd name="connsiteY14" fmla="*/ 2729753 h 3281082"/>
              <a:gd name="connsiteX15" fmla="*/ 2407023 w 2407029"/>
              <a:gd name="connsiteY15" fmla="*/ 2823882 h 3281082"/>
              <a:gd name="connsiteX16" fmla="*/ 2393576 w 2407029"/>
              <a:gd name="connsiteY16" fmla="*/ 2998694 h 3281082"/>
              <a:gd name="connsiteX17" fmla="*/ 2380129 w 2407029"/>
              <a:gd name="connsiteY17" fmla="*/ 3052482 h 3281082"/>
              <a:gd name="connsiteX18" fmla="*/ 2393576 w 2407029"/>
              <a:gd name="connsiteY18" fmla="*/ 3186953 h 3281082"/>
              <a:gd name="connsiteX19" fmla="*/ 2407023 w 2407029"/>
              <a:gd name="connsiteY19" fmla="*/ 3281082 h 3281082"/>
              <a:gd name="connsiteX20" fmla="*/ 13447 w 2407029"/>
              <a:gd name="connsiteY20" fmla="*/ 3281082 h 3281082"/>
              <a:gd name="connsiteX21" fmla="*/ 0 w 2407029"/>
              <a:gd name="connsiteY21" fmla="*/ 0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029" h="3281082">
                <a:moveTo>
                  <a:pt x="6723" y="4980"/>
                </a:moveTo>
                <a:lnTo>
                  <a:pt x="2205318" y="13447"/>
                </a:lnTo>
                <a:cubicBezTo>
                  <a:pt x="2209800" y="53788"/>
                  <a:pt x="2208085" y="95311"/>
                  <a:pt x="2218765" y="134470"/>
                </a:cubicBezTo>
                <a:cubicBezTo>
                  <a:pt x="2222101" y="146701"/>
                  <a:pt x="2239136" y="150493"/>
                  <a:pt x="2245659" y="161365"/>
                </a:cubicBezTo>
                <a:cubicBezTo>
                  <a:pt x="2258833" y="183321"/>
                  <a:pt x="2268421" y="252414"/>
                  <a:pt x="2272553" y="268941"/>
                </a:cubicBezTo>
                <a:cubicBezTo>
                  <a:pt x="2275991" y="282692"/>
                  <a:pt x="2281518" y="295835"/>
                  <a:pt x="2286000" y="309282"/>
                </a:cubicBezTo>
                <a:cubicBezTo>
                  <a:pt x="2282498" y="533432"/>
                  <a:pt x="2251885" y="1060949"/>
                  <a:pt x="2286000" y="1385047"/>
                </a:cubicBezTo>
                <a:cubicBezTo>
                  <a:pt x="2288433" y="1408163"/>
                  <a:pt x="2317648" y="1463964"/>
                  <a:pt x="2326341" y="1479176"/>
                </a:cubicBezTo>
                <a:cubicBezTo>
                  <a:pt x="2334359" y="1493208"/>
                  <a:pt x="2346007" y="1505063"/>
                  <a:pt x="2353235" y="1519518"/>
                </a:cubicBezTo>
                <a:cubicBezTo>
                  <a:pt x="2359574" y="1532196"/>
                  <a:pt x="2362200" y="1546412"/>
                  <a:pt x="2366682" y="1559859"/>
                </a:cubicBezTo>
                <a:cubicBezTo>
                  <a:pt x="2371164" y="1600200"/>
                  <a:pt x="2373456" y="1640845"/>
                  <a:pt x="2380129" y="1680882"/>
                </a:cubicBezTo>
                <a:cubicBezTo>
                  <a:pt x="2382459" y="1694864"/>
                  <a:pt x="2393576" y="1707049"/>
                  <a:pt x="2393576" y="1721223"/>
                </a:cubicBezTo>
                <a:cubicBezTo>
                  <a:pt x="2393576" y="2018140"/>
                  <a:pt x="2389859" y="2023615"/>
                  <a:pt x="2366682" y="2232212"/>
                </a:cubicBezTo>
                <a:cubicBezTo>
                  <a:pt x="2371164" y="2384612"/>
                  <a:pt x="2371900" y="2537168"/>
                  <a:pt x="2380129" y="2689412"/>
                </a:cubicBezTo>
                <a:cubicBezTo>
                  <a:pt x="2380894" y="2703566"/>
                  <a:pt x="2390796" y="2715854"/>
                  <a:pt x="2393576" y="2729753"/>
                </a:cubicBezTo>
                <a:cubicBezTo>
                  <a:pt x="2399792" y="2760832"/>
                  <a:pt x="2402541" y="2792506"/>
                  <a:pt x="2407023" y="2823882"/>
                </a:cubicBezTo>
                <a:cubicBezTo>
                  <a:pt x="2402541" y="2882153"/>
                  <a:pt x="2400405" y="2940651"/>
                  <a:pt x="2393576" y="2998694"/>
                </a:cubicBezTo>
                <a:cubicBezTo>
                  <a:pt x="2391417" y="3017049"/>
                  <a:pt x="2380129" y="3034001"/>
                  <a:pt x="2380129" y="3052482"/>
                </a:cubicBezTo>
                <a:cubicBezTo>
                  <a:pt x="2380129" y="3097529"/>
                  <a:pt x="2387989" y="3142254"/>
                  <a:pt x="2393576" y="3186953"/>
                </a:cubicBezTo>
                <a:cubicBezTo>
                  <a:pt x="2407760" y="3300425"/>
                  <a:pt x="2407023" y="3235706"/>
                  <a:pt x="2407023" y="3281082"/>
                </a:cubicBezTo>
                <a:lnTo>
                  <a:pt x="13447" y="3281082"/>
                </a:lnTo>
                <a:cubicBezTo>
                  <a:pt x="8965" y="2187388"/>
                  <a:pt x="4482" y="1093694"/>
                  <a:pt x="0" y="0"/>
                </a:cubicBezTo>
              </a:path>
            </a:pathLst>
          </a:custGeom>
          <a:solidFill>
            <a:srgbClr val="845C34">
              <a:alpha val="87843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1299606" y="1817250"/>
            <a:ext cx="2277215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996600">
              <a:alpha val="49804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 flipV="1">
            <a:off x="1561738" y="1817250"/>
            <a:ext cx="2277215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663300">
              <a:alpha val="50196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7" name="Freeform 26"/>
          <p:cNvSpPr/>
          <p:nvPr/>
        </p:nvSpPr>
        <p:spPr>
          <a:xfrm flipV="1">
            <a:off x="1092101" y="1817250"/>
            <a:ext cx="1305159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663300">
              <a:alpha val="50196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flipH="1" flipV="1">
            <a:off x="2604764" y="1817250"/>
            <a:ext cx="1305159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996600">
              <a:alpha val="50196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3" name="Freeform 32"/>
          <p:cNvSpPr/>
          <p:nvPr/>
        </p:nvSpPr>
        <p:spPr>
          <a:xfrm flipH="1" flipV="1">
            <a:off x="1064797" y="1822712"/>
            <a:ext cx="1305159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663300">
              <a:alpha val="50196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4" name="Freeform 33"/>
          <p:cNvSpPr/>
          <p:nvPr/>
        </p:nvSpPr>
        <p:spPr>
          <a:xfrm flipH="1" flipV="1">
            <a:off x="1979509" y="1828174"/>
            <a:ext cx="1305159" cy="3997413"/>
          </a:xfrm>
          <a:custGeom>
            <a:avLst/>
            <a:gdLst>
              <a:gd name="connsiteX0" fmla="*/ 0 w 1869141"/>
              <a:gd name="connsiteY0" fmla="*/ 147918 h 3281082"/>
              <a:gd name="connsiteX1" fmla="*/ 0 w 1869141"/>
              <a:gd name="connsiteY1" fmla="*/ 147918 h 3281082"/>
              <a:gd name="connsiteX2" fmla="*/ 13447 w 1869141"/>
              <a:gd name="connsiteY2" fmla="*/ 833718 h 3281082"/>
              <a:gd name="connsiteX3" fmla="*/ 67235 w 1869141"/>
              <a:gd name="connsiteY3" fmla="*/ 1290918 h 3281082"/>
              <a:gd name="connsiteX4" fmla="*/ 80682 w 1869141"/>
              <a:gd name="connsiteY4" fmla="*/ 1411941 h 3281082"/>
              <a:gd name="connsiteX5" fmla="*/ 94129 w 1869141"/>
              <a:gd name="connsiteY5" fmla="*/ 1452282 h 3281082"/>
              <a:gd name="connsiteX6" fmla="*/ 107576 w 1869141"/>
              <a:gd name="connsiteY6" fmla="*/ 1559859 h 3281082"/>
              <a:gd name="connsiteX7" fmla="*/ 121023 w 1869141"/>
              <a:gd name="connsiteY7" fmla="*/ 1627094 h 3281082"/>
              <a:gd name="connsiteX8" fmla="*/ 134470 w 1869141"/>
              <a:gd name="connsiteY8" fmla="*/ 1801906 h 3281082"/>
              <a:gd name="connsiteX9" fmla="*/ 147917 w 1869141"/>
              <a:gd name="connsiteY9" fmla="*/ 1882588 h 3281082"/>
              <a:gd name="connsiteX10" fmla="*/ 134470 w 1869141"/>
              <a:gd name="connsiteY10" fmla="*/ 2366682 h 3281082"/>
              <a:gd name="connsiteX11" fmla="*/ 107576 w 1869141"/>
              <a:gd name="connsiteY11" fmla="*/ 2460812 h 3281082"/>
              <a:gd name="connsiteX12" fmla="*/ 94129 w 1869141"/>
              <a:gd name="connsiteY12" fmla="*/ 2514600 h 3281082"/>
              <a:gd name="connsiteX13" fmla="*/ 94129 w 1869141"/>
              <a:gd name="connsiteY13" fmla="*/ 3092823 h 3281082"/>
              <a:gd name="connsiteX14" fmla="*/ 67235 w 1869141"/>
              <a:gd name="connsiteY14" fmla="*/ 3213847 h 3281082"/>
              <a:gd name="connsiteX15" fmla="*/ 53788 w 1869141"/>
              <a:gd name="connsiteY15" fmla="*/ 3281082 h 3281082"/>
              <a:gd name="connsiteX16" fmla="*/ 484094 w 1869141"/>
              <a:gd name="connsiteY16" fmla="*/ 3281082 h 3281082"/>
              <a:gd name="connsiteX17" fmla="*/ 457200 w 1869141"/>
              <a:gd name="connsiteY17" fmla="*/ 2971800 h 3281082"/>
              <a:gd name="connsiteX18" fmla="*/ 443753 w 1869141"/>
              <a:gd name="connsiteY18" fmla="*/ 2931459 h 3281082"/>
              <a:gd name="connsiteX19" fmla="*/ 416858 w 1869141"/>
              <a:gd name="connsiteY19" fmla="*/ 2783541 h 3281082"/>
              <a:gd name="connsiteX20" fmla="*/ 389964 w 1869141"/>
              <a:gd name="connsiteY20" fmla="*/ 2743200 h 3281082"/>
              <a:gd name="connsiteX21" fmla="*/ 363070 w 1869141"/>
              <a:gd name="connsiteY21" fmla="*/ 2635623 h 3281082"/>
              <a:gd name="connsiteX22" fmla="*/ 336176 w 1869141"/>
              <a:gd name="connsiteY22" fmla="*/ 2595282 h 3281082"/>
              <a:gd name="connsiteX23" fmla="*/ 376517 w 1869141"/>
              <a:gd name="connsiteY23" fmla="*/ 2407023 h 3281082"/>
              <a:gd name="connsiteX24" fmla="*/ 403411 w 1869141"/>
              <a:gd name="connsiteY24" fmla="*/ 2366682 h 3281082"/>
              <a:gd name="connsiteX25" fmla="*/ 416858 w 1869141"/>
              <a:gd name="connsiteY25" fmla="*/ 2286000 h 3281082"/>
              <a:gd name="connsiteX26" fmla="*/ 430306 w 1869141"/>
              <a:gd name="connsiteY26" fmla="*/ 2232212 h 3281082"/>
              <a:gd name="connsiteX27" fmla="*/ 416858 w 1869141"/>
              <a:gd name="connsiteY27" fmla="*/ 1922929 h 3281082"/>
              <a:gd name="connsiteX28" fmla="*/ 403411 w 1869141"/>
              <a:gd name="connsiteY28" fmla="*/ 1882588 h 3281082"/>
              <a:gd name="connsiteX29" fmla="*/ 376517 w 1869141"/>
              <a:gd name="connsiteY29" fmla="*/ 1775012 h 3281082"/>
              <a:gd name="connsiteX30" fmla="*/ 389964 w 1869141"/>
              <a:gd name="connsiteY30" fmla="*/ 1680882 h 3281082"/>
              <a:gd name="connsiteX31" fmla="*/ 416858 w 1869141"/>
              <a:gd name="connsiteY31" fmla="*/ 1398494 h 3281082"/>
              <a:gd name="connsiteX32" fmla="*/ 430306 w 1869141"/>
              <a:gd name="connsiteY32" fmla="*/ 1250576 h 3281082"/>
              <a:gd name="connsiteX33" fmla="*/ 457200 w 1869141"/>
              <a:gd name="connsiteY33" fmla="*/ 1210235 h 3281082"/>
              <a:gd name="connsiteX34" fmla="*/ 470647 w 1869141"/>
              <a:gd name="connsiteY34" fmla="*/ 1277470 h 3281082"/>
              <a:gd name="connsiteX35" fmla="*/ 484094 w 1869141"/>
              <a:gd name="connsiteY35" fmla="*/ 1317812 h 3281082"/>
              <a:gd name="connsiteX36" fmla="*/ 551329 w 1869141"/>
              <a:gd name="connsiteY36" fmla="*/ 1438835 h 3281082"/>
              <a:gd name="connsiteX37" fmla="*/ 618564 w 1869141"/>
              <a:gd name="connsiteY37" fmla="*/ 1627094 h 3281082"/>
              <a:gd name="connsiteX38" fmla="*/ 632011 w 1869141"/>
              <a:gd name="connsiteY38" fmla="*/ 1748118 h 3281082"/>
              <a:gd name="connsiteX39" fmla="*/ 645458 w 1869141"/>
              <a:gd name="connsiteY39" fmla="*/ 1815353 h 3281082"/>
              <a:gd name="connsiteX40" fmla="*/ 658906 w 1869141"/>
              <a:gd name="connsiteY40" fmla="*/ 1909482 h 3281082"/>
              <a:gd name="connsiteX41" fmla="*/ 632011 w 1869141"/>
              <a:gd name="connsiteY41" fmla="*/ 2218765 h 3281082"/>
              <a:gd name="connsiteX42" fmla="*/ 605117 w 1869141"/>
              <a:gd name="connsiteY42" fmla="*/ 2326341 h 3281082"/>
              <a:gd name="connsiteX43" fmla="*/ 618564 w 1869141"/>
              <a:gd name="connsiteY43" fmla="*/ 2622176 h 3281082"/>
              <a:gd name="connsiteX44" fmla="*/ 632011 w 1869141"/>
              <a:gd name="connsiteY44" fmla="*/ 2702859 h 3281082"/>
              <a:gd name="connsiteX45" fmla="*/ 658906 w 1869141"/>
              <a:gd name="connsiteY45" fmla="*/ 2743200 h 3281082"/>
              <a:gd name="connsiteX46" fmla="*/ 685800 w 1869141"/>
              <a:gd name="connsiteY46" fmla="*/ 2823882 h 3281082"/>
              <a:gd name="connsiteX47" fmla="*/ 699247 w 1869141"/>
              <a:gd name="connsiteY47" fmla="*/ 3281082 h 3281082"/>
              <a:gd name="connsiteX48" fmla="*/ 1143000 w 1869141"/>
              <a:gd name="connsiteY48" fmla="*/ 3281082 h 3281082"/>
              <a:gd name="connsiteX49" fmla="*/ 1116106 w 1869141"/>
              <a:gd name="connsiteY49" fmla="*/ 2944906 h 3281082"/>
              <a:gd name="connsiteX50" fmla="*/ 1089211 w 1869141"/>
              <a:gd name="connsiteY50" fmla="*/ 2702859 h 3281082"/>
              <a:gd name="connsiteX51" fmla="*/ 1075764 w 1869141"/>
              <a:gd name="connsiteY51" fmla="*/ 2299447 h 3281082"/>
              <a:gd name="connsiteX52" fmla="*/ 1062317 w 1869141"/>
              <a:gd name="connsiteY52" fmla="*/ 2259106 h 3281082"/>
              <a:gd name="connsiteX53" fmla="*/ 1048870 w 1869141"/>
              <a:gd name="connsiteY53" fmla="*/ 2151529 h 3281082"/>
              <a:gd name="connsiteX54" fmla="*/ 1021976 w 1869141"/>
              <a:gd name="connsiteY54" fmla="*/ 2111188 h 3281082"/>
              <a:gd name="connsiteX55" fmla="*/ 968188 w 1869141"/>
              <a:gd name="connsiteY55" fmla="*/ 1976718 h 3281082"/>
              <a:gd name="connsiteX56" fmla="*/ 954741 w 1869141"/>
              <a:gd name="connsiteY56" fmla="*/ 1842247 h 3281082"/>
              <a:gd name="connsiteX57" fmla="*/ 941294 w 1869141"/>
              <a:gd name="connsiteY57" fmla="*/ 1788459 h 3281082"/>
              <a:gd name="connsiteX58" fmla="*/ 968188 w 1869141"/>
              <a:gd name="connsiteY58" fmla="*/ 1586753 h 3281082"/>
              <a:gd name="connsiteX59" fmla="*/ 981635 w 1869141"/>
              <a:gd name="connsiteY59" fmla="*/ 1506070 h 3281082"/>
              <a:gd name="connsiteX60" fmla="*/ 1008529 w 1869141"/>
              <a:gd name="connsiteY60" fmla="*/ 1452282 h 3281082"/>
              <a:gd name="connsiteX61" fmla="*/ 995082 w 1869141"/>
              <a:gd name="connsiteY61" fmla="*/ 995082 h 3281082"/>
              <a:gd name="connsiteX62" fmla="*/ 954741 w 1869141"/>
              <a:gd name="connsiteY62" fmla="*/ 874059 h 3281082"/>
              <a:gd name="connsiteX63" fmla="*/ 914400 w 1869141"/>
              <a:gd name="connsiteY63" fmla="*/ 658906 h 3281082"/>
              <a:gd name="connsiteX64" fmla="*/ 874058 w 1869141"/>
              <a:gd name="connsiteY64" fmla="*/ 470647 h 3281082"/>
              <a:gd name="connsiteX65" fmla="*/ 820270 w 1869141"/>
              <a:gd name="connsiteY65" fmla="*/ 363070 h 3281082"/>
              <a:gd name="connsiteX66" fmla="*/ 820270 w 1869141"/>
              <a:gd name="connsiteY66" fmla="*/ 201706 h 3281082"/>
              <a:gd name="connsiteX67" fmla="*/ 820270 w 1869141"/>
              <a:gd name="connsiteY67" fmla="*/ 13447 h 3281082"/>
              <a:gd name="connsiteX68" fmla="*/ 941294 w 1869141"/>
              <a:gd name="connsiteY68" fmla="*/ 228600 h 3281082"/>
              <a:gd name="connsiteX69" fmla="*/ 954741 w 1869141"/>
              <a:gd name="connsiteY69" fmla="*/ 470647 h 3281082"/>
              <a:gd name="connsiteX70" fmla="*/ 995082 w 1869141"/>
              <a:gd name="connsiteY70" fmla="*/ 551329 h 3281082"/>
              <a:gd name="connsiteX71" fmla="*/ 1021976 w 1869141"/>
              <a:gd name="connsiteY71" fmla="*/ 632012 h 3281082"/>
              <a:gd name="connsiteX72" fmla="*/ 1048870 w 1869141"/>
              <a:gd name="connsiteY72" fmla="*/ 685800 h 3281082"/>
              <a:gd name="connsiteX73" fmla="*/ 1089211 w 1869141"/>
              <a:gd name="connsiteY73" fmla="*/ 833718 h 3281082"/>
              <a:gd name="connsiteX74" fmla="*/ 1102658 w 1869141"/>
              <a:gd name="connsiteY74" fmla="*/ 887506 h 3281082"/>
              <a:gd name="connsiteX75" fmla="*/ 1116106 w 1869141"/>
              <a:gd name="connsiteY75" fmla="*/ 941294 h 3281082"/>
              <a:gd name="connsiteX76" fmla="*/ 1129553 w 1869141"/>
              <a:gd name="connsiteY76" fmla="*/ 1048870 h 3281082"/>
              <a:gd name="connsiteX77" fmla="*/ 1156447 w 1869141"/>
              <a:gd name="connsiteY77" fmla="*/ 1358153 h 3281082"/>
              <a:gd name="connsiteX78" fmla="*/ 1169894 w 1869141"/>
              <a:gd name="connsiteY78" fmla="*/ 1438835 h 3281082"/>
              <a:gd name="connsiteX79" fmla="*/ 1196788 w 1869141"/>
              <a:gd name="connsiteY79" fmla="*/ 1479176 h 3281082"/>
              <a:gd name="connsiteX80" fmla="*/ 1250576 w 1869141"/>
              <a:gd name="connsiteY80" fmla="*/ 1586753 h 3281082"/>
              <a:gd name="connsiteX81" fmla="*/ 1277470 w 1869141"/>
              <a:gd name="connsiteY81" fmla="*/ 1640541 h 3281082"/>
              <a:gd name="connsiteX82" fmla="*/ 1304364 w 1869141"/>
              <a:gd name="connsiteY82" fmla="*/ 1680882 h 3281082"/>
              <a:gd name="connsiteX83" fmla="*/ 1344706 w 1869141"/>
              <a:gd name="connsiteY83" fmla="*/ 1828800 h 3281082"/>
              <a:gd name="connsiteX84" fmla="*/ 1385047 w 1869141"/>
              <a:gd name="connsiteY84" fmla="*/ 1936376 h 3281082"/>
              <a:gd name="connsiteX85" fmla="*/ 1398494 w 1869141"/>
              <a:gd name="connsiteY85" fmla="*/ 2043953 h 3281082"/>
              <a:gd name="connsiteX86" fmla="*/ 1425388 w 1869141"/>
              <a:gd name="connsiteY86" fmla="*/ 2111188 h 3281082"/>
              <a:gd name="connsiteX87" fmla="*/ 1438835 w 1869141"/>
              <a:gd name="connsiteY87" fmla="*/ 2339788 h 3281082"/>
              <a:gd name="connsiteX88" fmla="*/ 1452282 w 1869141"/>
              <a:gd name="connsiteY88" fmla="*/ 2393576 h 3281082"/>
              <a:gd name="connsiteX89" fmla="*/ 1465729 w 1869141"/>
              <a:gd name="connsiteY89" fmla="*/ 2460812 h 3281082"/>
              <a:gd name="connsiteX90" fmla="*/ 1452282 w 1869141"/>
              <a:gd name="connsiteY90" fmla="*/ 2608729 h 3281082"/>
              <a:gd name="connsiteX91" fmla="*/ 1465729 w 1869141"/>
              <a:gd name="connsiteY91" fmla="*/ 3267635 h 3281082"/>
              <a:gd name="connsiteX92" fmla="*/ 1788458 w 1869141"/>
              <a:gd name="connsiteY92" fmla="*/ 3267635 h 3281082"/>
              <a:gd name="connsiteX93" fmla="*/ 1801906 w 1869141"/>
              <a:gd name="connsiteY93" fmla="*/ 3079376 h 3281082"/>
              <a:gd name="connsiteX94" fmla="*/ 1855694 w 1869141"/>
              <a:gd name="connsiteY94" fmla="*/ 2971800 h 3281082"/>
              <a:gd name="connsiteX95" fmla="*/ 1869141 w 1869141"/>
              <a:gd name="connsiteY95" fmla="*/ 2931459 h 3281082"/>
              <a:gd name="connsiteX96" fmla="*/ 1855694 w 1869141"/>
              <a:gd name="connsiteY96" fmla="*/ 2756647 h 3281082"/>
              <a:gd name="connsiteX97" fmla="*/ 1842247 w 1869141"/>
              <a:gd name="connsiteY97" fmla="*/ 2447365 h 3281082"/>
              <a:gd name="connsiteX98" fmla="*/ 1828800 w 1869141"/>
              <a:gd name="connsiteY98" fmla="*/ 2407023 h 3281082"/>
              <a:gd name="connsiteX99" fmla="*/ 1815353 w 1869141"/>
              <a:gd name="connsiteY99" fmla="*/ 2353235 h 3281082"/>
              <a:gd name="connsiteX100" fmla="*/ 1775011 w 1869141"/>
              <a:gd name="connsiteY100" fmla="*/ 2017059 h 3281082"/>
              <a:gd name="connsiteX101" fmla="*/ 1761564 w 1869141"/>
              <a:gd name="connsiteY101" fmla="*/ 1976718 h 3281082"/>
              <a:gd name="connsiteX102" fmla="*/ 1734670 w 1869141"/>
              <a:gd name="connsiteY102" fmla="*/ 1922929 h 3281082"/>
              <a:gd name="connsiteX103" fmla="*/ 1694329 w 1869141"/>
              <a:gd name="connsiteY103" fmla="*/ 1815353 h 3281082"/>
              <a:gd name="connsiteX104" fmla="*/ 1680882 w 1869141"/>
              <a:gd name="connsiteY104" fmla="*/ 1734670 h 3281082"/>
              <a:gd name="connsiteX105" fmla="*/ 1667435 w 1869141"/>
              <a:gd name="connsiteY105" fmla="*/ 1680882 h 3281082"/>
              <a:gd name="connsiteX106" fmla="*/ 1680882 w 1869141"/>
              <a:gd name="connsiteY106" fmla="*/ 1492623 h 3281082"/>
              <a:gd name="connsiteX107" fmla="*/ 1667435 w 1869141"/>
              <a:gd name="connsiteY107" fmla="*/ 1264023 h 3281082"/>
              <a:gd name="connsiteX108" fmla="*/ 1640541 w 1869141"/>
              <a:gd name="connsiteY108" fmla="*/ 1062318 h 3281082"/>
              <a:gd name="connsiteX109" fmla="*/ 1627094 w 1869141"/>
              <a:gd name="connsiteY109" fmla="*/ 968188 h 3281082"/>
              <a:gd name="connsiteX110" fmla="*/ 1600200 w 1869141"/>
              <a:gd name="connsiteY110" fmla="*/ 874059 h 3281082"/>
              <a:gd name="connsiteX111" fmla="*/ 1586753 w 1869141"/>
              <a:gd name="connsiteY111" fmla="*/ 806823 h 3281082"/>
              <a:gd name="connsiteX112" fmla="*/ 1573306 w 1869141"/>
              <a:gd name="connsiteY112" fmla="*/ 672353 h 3281082"/>
              <a:gd name="connsiteX113" fmla="*/ 1586753 w 1869141"/>
              <a:gd name="connsiteY113" fmla="*/ 389965 h 3281082"/>
              <a:gd name="connsiteX114" fmla="*/ 1600200 w 1869141"/>
              <a:gd name="connsiteY114" fmla="*/ 228600 h 3281082"/>
              <a:gd name="connsiteX115" fmla="*/ 1586753 w 1869141"/>
              <a:gd name="connsiteY115" fmla="*/ 174812 h 3281082"/>
              <a:gd name="connsiteX116" fmla="*/ 1573306 w 1869141"/>
              <a:gd name="connsiteY116" fmla="*/ 107576 h 3281082"/>
              <a:gd name="connsiteX117" fmla="*/ 1573306 w 1869141"/>
              <a:gd name="connsiteY117" fmla="*/ 13447 h 3281082"/>
              <a:gd name="connsiteX118" fmla="*/ 0 w 1869141"/>
              <a:gd name="connsiteY118" fmla="*/ 0 h 3281082"/>
              <a:gd name="connsiteX119" fmla="*/ 0 w 1869141"/>
              <a:gd name="connsiteY119" fmla="*/ 147918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69141" h="3281082">
                <a:moveTo>
                  <a:pt x="0" y="147918"/>
                </a:moveTo>
                <a:lnTo>
                  <a:pt x="0" y="147918"/>
                </a:lnTo>
                <a:cubicBezTo>
                  <a:pt x="4482" y="376518"/>
                  <a:pt x="2307" y="605346"/>
                  <a:pt x="13447" y="833718"/>
                </a:cubicBezTo>
                <a:cubicBezTo>
                  <a:pt x="30924" y="1191994"/>
                  <a:pt x="12103" y="1125519"/>
                  <a:pt x="67235" y="1290918"/>
                </a:cubicBezTo>
                <a:cubicBezTo>
                  <a:pt x="71717" y="1331259"/>
                  <a:pt x="74009" y="1371904"/>
                  <a:pt x="80682" y="1411941"/>
                </a:cubicBezTo>
                <a:cubicBezTo>
                  <a:pt x="83012" y="1425923"/>
                  <a:pt x="91593" y="1438336"/>
                  <a:pt x="94129" y="1452282"/>
                </a:cubicBezTo>
                <a:cubicBezTo>
                  <a:pt x="100594" y="1487837"/>
                  <a:pt x="102081" y="1524141"/>
                  <a:pt x="107576" y="1559859"/>
                </a:cubicBezTo>
                <a:cubicBezTo>
                  <a:pt x="111051" y="1582449"/>
                  <a:pt x="116541" y="1604682"/>
                  <a:pt x="121023" y="1627094"/>
                </a:cubicBezTo>
                <a:cubicBezTo>
                  <a:pt x="125505" y="1685365"/>
                  <a:pt x="128352" y="1743784"/>
                  <a:pt x="134470" y="1801906"/>
                </a:cubicBezTo>
                <a:cubicBezTo>
                  <a:pt x="137324" y="1829021"/>
                  <a:pt x="147917" y="1855323"/>
                  <a:pt x="147917" y="1882588"/>
                </a:cubicBezTo>
                <a:cubicBezTo>
                  <a:pt x="147917" y="2044015"/>
                  <a:pt x="142531" y="2205456"/>
                  <a:pt x="134470" y="2366682"/>
                </a:cubicBezTo>
                <a:cubicBezTo>
                  <a:pt x="133196" y="2392157"/>
                  <a:pt x="114894" y="2435200"/>
                  <a:pt x="107576" y="2460812"/>
                </a:cubicBezTo>
                <a:cubicBezTo>
                  <a:pt x="102499" y="2478582"/>
                  <a:pt x="98611" y="2496671"/>
                  <a:pt x="94129" y="2514600"/>
                </a:cubicBezTo>
                <a:cubicBezTo>
                  <a:pt x="106831" y="2819444"/>
                  <a:pt x="116637" y="2811466"/>
                  <a:pt x="94129" y="3092823"/>
                </a:cubicBezTo>
                <a:cubicBezTo>
                  <a:pt x="85422" y="3201656"/>
                  <a:pt x="85628" y="3140274"/>
                  <a:pt x="67235" y="3213847"/>
                </a:cubicBezTo>
                <a:cubicBezTo>
                  <a:pt x="61692" y="3236020"/>
                  <a:pt x="53788" y="3281082"/>
                  <a:pt x="53788" y="3281082"/>
                </a:cubicBezTo>
                <a:lnTo>
                  <a:pt x="484094" y="3281082"/>
                </a:lnTo>
                <a:cubicBezTo>
                  <a:pt x="478402" y="3190008"/>
                  <a:pt x="476517" y="3068383"/>
                  <a:pt x="457200" y="2971800"/>
                </a:cubicBezTo>
                <a:cubicBezTo>
                  <a:pt x="454420" y="2957901"/>
                  <a:pt x="448235" y="2944906"/>
                  <a:pt x="443753" y="2931459"/>
                </a:cubicBezTo>
                <a:cubicBezTo>
                  <a:pt x="439116" y="2894366"/>
                  <a:pt x="437589" y="2825003"/>
                  <a:pt x="416858" y="2783541"/>
                </a:cubicBezTo>
                <a:cubicBezTo>
                  <a:pt x="409630" y="2769086"/>
                  <a:pt x="397192" y="2757655"/>
                  <a:pt x="389964" y="2743200"/>
                </a:cubicBezTo>
                <a:cubicBezTo>
                  <a:pt x="365079" y="2693430"/>
                  <a:pt x="386085" y="2696998"/>
                  <a:pt x="363070" y="2635623"/>
                </a:cubicBezTo>
                <a:cubicBezTo>
                  <a:pt x="357395" y="2620491"/>
                  <a:pt x="345141" y="2608729"/>
                  <a:pt x="336176" y="2595282"/>
                </a:cubicBezTo>
                <a:cubicBezTo>
                  <a:pt x="341866" y="2549763"/>
                  <a:pt x="347039" y="2451240"/>
                  <a:pt x="376517" y="2407023"/>
                </a:cubicBezTo>
                <a:lnTo>
                  <a:pt x="403411" y="2366682"/>
                </a:lnTo>
                <a:cubicBezTo>
                  <a:pt x="407893" y="2339788"/>
                  <a:pt x="411511" y="2312735"/>
                  <a:pt x="416858" y="2286000"/>
                </a:cubicBezTo>
                <a:cubicBezTo>
                  <a:pt x="420483" y="2267878"/>
                  <a:pt x="430306" y="2250693"/>
                  <a:pt x="430306" y="2232212"/>
                </a:cubicBezTo>
                <a:cubicBezTo>
                  <a:pt x="430306" y="2129020"/>
                  <a:pt x="424773" y="2025817"/>
                  <a:pt x="416858" y="1922929"/>
                </a:cubicBezTo>
                <a:cubicBezTo>
                  <a:pt x="415771" y="1908796"/>
                  <a:pt x="406849" y="1896339"/>
                  <a:pt x="403411" y="1882588"/>
                </a:cubicBezTo>
                <a:lnTo>
                  <a:pt x="376517" y="1775012"/>
                </a:lnTo>
                <a:cubicBezTo>
                  <a:pt x="380999" y="1743635"/>
                  <a:pt x="387218" y="1712458"/>
                  <a:pt x="389964" y="1680882"/>
                </a:cubicBezTo>
                <a:cubicBezTo>
                  <a:pt x="415133" y="1391436"/>
                  <a:pt x="386044" y="1552566"/>
                  <a:pt x="416858" y="1398494"/>
                </a:cubicBezTo>
                <a:cubicBezTo>
                  <a:pt x="421341" y="1349188"/>
                  <a:pt x="419932" y="1298986"/>
                  <a:pt x="430306" y="1250576"/>
                </a:cubicBezTo>
                <a:cubicBezTo>
                  <a:pt x="433692" y="1234773"/>
                  <a:pt x="443753" y="1201270"/>
                  <a:pt x="457200" y="1210235"/>
                </a:cubicBezTo>
                <a:cubicBezTo>
                  <a:pt x="476217" y="1222913"/>
                  <a:pt x="465104" y="1255297"/>
                  <a:pt x="470647" y="1277470"/>
                </a:cubicBezTo>
                <a:cubicBezTo>
                  <a:pt x="474085" y="1291221"/>
                  <a:pt x="479117" y="1304540"/>
                  <a:pt x="484094" y="1317812"/>
                </a:cubicBezTo>
                <a:cubicBezTo>
                  <a:pt x="569553" y="1545704"/>
                  <a:pt x="449857" y="1235890"/>
                  <a:pt x="551329" y="1438835"/>
                </a:cubicBezTo>
                <a:cubicBezTo>
                  <a:pt x="596817" y="1529812"/>
                  <a:pt x="599213" y="1549690"/>
                  <a:pt x="618564" y="1627094"/>
                </a:cubicBezTo>
                <a:cubicBezTo>
                  <a:pt x="623046" y="1667435"/>
                  <a:pt x="626271" y="1707936"/>
                  <a:pt x="632011" y="1748118"/>
                </a:cubicBezTo>
                <a:cubicBezTo>
                  <a:pt x="635243" y="1770744"/>
                  <a:pt x="641700" y="1792808"/>
                  <a:pt x="645458" y="1815353"/>
                </a:cubicBezTo>
                <a:cubicBezTo>
                  <a:pt x="650669" y="1846617"/>
                  <a:pt x="654423" y="1878106"/>
                  <a:pt x="658906" y="1909482"/>
                </a:cubicBezTo>
                <a:cubicBezTo>
                  <a:pt x="653214" y="2000550"/>
                  <a:pt x="651327" y="2122185"/>
                  <a:pt x="632011" y="2218765"/>
                </a:cubicBezTo>
                <a:cubicBezTo>
                  <a:pt x="624762" y="2255009"/>
                  <a:pt x="605117" y="2326341"/>
                  <a:pt x="605117" y="2326341"/>
                </a:cubicBezTo>
                <a:cubicBezTo>
                  <a:pt x="609599" y="2424953"/>
                  <a:pt x="611531" y="2523713"/>
                  <a:pt x="618564" y="2622176"/>
                </a:cubicBezTo>
                <a:cubicBezTo>
                  <a:pt x="620507" y="2649372"/>
                  <a:pt x="623389" y="2676993"/>
                  <a:pt x="632011" y="2702859"/>
                </a:cubicBezTo>
                <a:cubicBezTo>
                  <a:pt x="637122" y="2718191"/>
                  <a:pt x="649941" y="2729753"/>
                  <a:pt x="658906" y="2743200"/>
                </a:cubicBezTo>
                <a:cubicBezTo>
                  <a:pt x="667871" y="2770094"/>
                  <a:pt x="682284" y="2795752"/>
                  <a:pt x="685800" y="2823882"/>
                </a:cubicBezTo>
                <a:cubicBezTo>
                  <a:pt x="713702" y="3047100"/>
                  <a:pt x="699247" y="2895321"/>
                  <a:pt x="699247" y="3281082"/>
                </a:cubicBezTo>
                <a:lnTo>
                  <a:pt x="1143000" y="3281082"/>
                </a:lnTo>
                <a:cubicBezTo>
                  <a:pt x="1134035" y="3169023"/>
                  <a:pt x="1124728" y="3056992"/>
                  <a:pt x="1116106" y="2944906"/>
                </a:cubicBezTo>
                <a:cubicBezTo>
                  <a:pt x="1099702" y="2731655"/>
                  <a:pt x="1118398" y="2819608"/>
                  <a:pt x="1089211" y="2702859"/>
                </a:cubicBezTo>
                <a:cubicBezTo>
                  <a:pt x="1084729" y="2568388"/>
                  <a:pt x="1083903" y="2433746"/>
                  <a:pt x="1075764" y="2299447"/>
                </a:cubicBezTo>
                <a:cubicBezTo>
                  <a:pt x="1074907" y="2285299"/>
                  <a:pt x="1064853" y="2273052"/>
                  <a:pt x="1062317" y="2259106"/>
                </a:cubicBezTo>
                <a:cubicBezTo>
                  <a:pt x="1055852" y="2223551"/>
                  <a:pt x="1058378" y="2186394"/>
                  <a:pt x="1048870" y="2151529"/>
                </a:cubicBezTo>
                <a:cubicBezTo>
                  <a:pt x="1044618" y="2135937"/>
                  <a:pt x="1028540" y="2125956"/>
                  <a:pt x="1021976" y="2111188"/>
                </a:cubicBezTo>
                <a:cubicBezTo>
                  <a:pt x="889044" y="1812091"/>
                  <a:pt x="1078258" y="2196857"/>
                  <a:pt x="968188" y="1976718"/>
                </a:cubicBezTo>
                <a:cubicBezTo>
                  <a:pt x="963706" y="1931894"/>
                  <a:pt x="961112" y="1886841"/>
                  <a:pt x="954741" y="1842247"/>
                </a:cubicBezTo>
                <a:cubicBezTo>
                  <a:pt x="952127" y="1823952"/>
                  <a:pt x="941294" y="1806940"/>
                  <a:pt x="941294" y="1788459"/>
                </a:cubicBezTo>
                <a:cubicBezTo>
                  <a:pt x="941294" y="1656841"/>
                  <a:pt x="941513" y="1666778"/>
                  <a:pt x="968188" y="1586753"/>
                </a:cubicBezTo>
                <a:cubicBezTo>
                  <a:pt x="972670" y="1559859"/>
                  <a:pt x="973800" y="1532185"/>
                  <a:pt x="981635" y="1506070"/>
                </a:cubicBezTo>
                <a:cubicBezTo>
                  <a:pt x="987395" y="1486870"/>
                  <a:pt x="1008002" y="1472321"/>
                  <a:pt x="1008529" y="1452282"/>
                </a:cubicBezTo>
                <a:cubicBezTo>
                  <a:pt x="1012540" y="1299869"/>
                  <a:pt x="1009204" y="1146892"/>
                  <a:pt x="995082" y="995082"/>
                </a:cubicBezTo>
                <a:cubicBezTo>
                  <a:pt x="991143" y="952742"/>
                  <a:pt x="962577" y="915854"/>
                  <a:pt x="954741" y="874059"/>
                </a:cubicBezTo>
                <a:cubicBezTo>
                  <a:pt x="941294" y="802341"/>
                  <a:pt x="926396" y="730881"/>
                  <a:pt x="914400" y="658906"/>
                </a:cubicBezTo>
                <a:cubicBezTo>
                  <a:pt x="903114" y="591190"/>
                  <a:pt x="896399" y="537669"/>
                  <a:pt x="874058" y="470647"/>
                </a:cubicBezTo>
                <a:cubicBezTo>
                  <a:pt x="843155" y="377937"/>
                  <a:pt x="867209" y="410011"/>
                  <a:pt x="820270" y="363070"/>
                </a:cubicBezTo>
                <a:cubicBezTo>
                  <a:pt x="791165" y="275754"/>
                  <a:pt x="813341" y="361067"/>
                  <a:pt x="820270" y="201706"/>
                </a:cubicBezTo>
                <a:cubicBezTo>
                  <a:pt x="822996" y="139012"/>
                  <a:pt x="820270" y="76200"/>
                  <a:pt x="820270" y="13447"/>
                </a:cubicBezTo>
                <a:lnTo>
                  <a:pt x="941294" y="228600"/>
                </a:lnTo>
                <a:cubicBezTo>
                  <a:pt x="945776" y="309282"/>
                  <a:pt x="947080" y="390204"/>
                  <a:pt x="954741" y="470647"/>
                </a:cubicBezTo>
                <a:cubicBezTo>
                  <a:pt x="959199" y="517459"/>
                  <a:pt x="976401" y="509297"/>
                  <a:pt x="995082" y="551329"/>
                </a:cubicBezTo>
                <a:cubicBezTo>
                  <a:pt x="1006596" y="577235"/>
                  <a:pt x="1009298" y="606656"/>
                  <a:pt x="1021976" y="632012"/>
                </a:cubicBezTo>
                <a:cubicBezTo>
                  <a:pt x="1030941" y="649941"/>
                  <a:pt x="1040974" y="667375"/>
                  <a:pt x="1048870" y="685800"/>
                </a:cubicBezTo>
                <a:cubicBezTo>
                  <a:pt x="1063952" y="720990"/>
                  <a:pt x="1085097" y="817262"/>
                  <a:pt x="1089211" y="833718"/>
                </a:cubicBezTo>
                <a:lnTo>
                  <a:pt x="1102658" y="887506"/>
                </a:lnTo>
                <a:lnTo>
                  <a:pt x="1116106" y="941294"/>
                </a:lnTo>
                <a:cubicBezTo>
                  <a:pt x="1120588" y="977153"/>
                  <a:pt x="1126552" y="1012857"/>
                  <a:pt x="1129553" y="1048870"/>
                </a:cubicBezTo>
                <a:cubicBezTo>
                  <a:pt x="1151328" y="1310176"/>
                  <a:pt x="1130036" y="1186483"/>
                  <a:pt x="1156447" y="1358153"/>
                </a:cubicBezTo>
                <a:cubicBezTo>
                  <a:pt x="1160593" y="1385101"/>
                  <a:pt x="1161272" y="1412969"/>
                  <a:pt x="1169894" y="1438835"/>
                </a:cubicBezTo>
                <a:cubicBezTo>
                  <a:pt x="1175005" y="1454167"/>
                  <a:pt x="1189049" y="1464988"/>
                  <a:pt x="1196788" y="1479176"/>
                </a:cubicBezTo>
                <a:cubicBezTo>
                  <a:pt x="1215986" y="1514372"/>
                  <a:pt x="1232647" y="1550894"/>
                  <a:pt x="1250576" y="1586753"/>
                </a:cubicBezTo>
                <a:cubicBezTo>
                  <a:pt x="1259541" y="1604682"/>
                  <a:pt x="1266351" y="1623862"/>
                  <a:pt x="1277470" y="1640541"/>
                </a:cubicBezTo>
                <a:lnTo>
                  <a:pt x="1304364" y="1680882"/>
                </a:lnTo>
                <a:cubicBezTo>
                  <a:pt x="1308484" y="1697361"/>
                  <a:pt x="1329621" y="1793601"/>
                  <a:pt x="1344706" y="1828800"/>
                </a:cubicBezTo>
                <a:cubicBezTo>
                  <a:pt x="1386895" y="1927239"/>
                  <a:pt x="1360257" y="1837214"/>
                  <a:pt x="1385047" y="1936376"/>
                </a:cubicBezTo>
                <a:cubicBezTo>
                  <a:pt x="1389529" y="1972235"/>
                  <a:pt x="1390368" y="2008740"/>
                  <a:pt x="1398494" y="2043953"/>
                </a:cubicBezTo>
                <a:cubicBezTo>
                  <a:pt x="1403922" y="2067473"/>
                  <a:pt x="1422127" y="2087271"/>
                  <a:pt x="1425388" y="2111188"/>
                </a:cubicBezTo>
                <a:cubicBezTo>
                  <a:pt x="1435701" y="2186820"/>
                  <a:pt x="1431598" y="2263800"/>
                  <a:pt x="1438835" y="2339788"/>
                </a:cubicBezTo>
                <a:cubicBezTo>
                  <a:pt x="1440587" y="2358186"/>
                  <a:pt x="1448273" y="2375535"/>
                  <a:pt x="1452282" y="2393576"/>
                </a:cubicBezTo>
                <a:cubicBezTo>
                  <a:pt x="1457240" y="2415888"/>
                  <a:pt x="1461247" y="2438400"/>
                  <a:pt x="1465729" y="2460812"/>
                </a:cubicBezTo>
                <a:cubicBezTo>
                  <a:pt x="1461247" y="2510118"/>
                  <a:pt x="1452282" y="2559220"/>
                  <a:pt x="1452282" y="2608729"/>
                </a:cubicBezTo>
                <a:cubicBezTo>
                  <a:pt x="1452282" y="2828410"/>
                  <a:pt x="1465729" y="3047954"/>
                  <a:pt x="1465729" y="3267635"/>
                </a:cubicBezTo>
                <a:lnTo>
                  <a:pt x="1788458" y="3267635"/>
                </a:lnTo>
                <a:lnTo>
                  <a:pt x="1801906" y="3079376"/>
                </a:lnTo>
                <a:cubicBezTo>
                  <a:pt x="1819835" y="3043517"/>
                  <a:pt x="1839104" y="3008298"/>
                  <a:pt x="1855694" y="2971800"/>
                </a:cubicBezTo>
                <a:cubicBezTo>
                  <a:pt x="1861559" y="2958896"/>
                  <a:pt x="1869141" y="2945633"/>
                  <a:pt x="1869141" y="2931459"/>
                </a:cubicBezTo>
                <a:cubicBezTo>
                  <a:pt x="1869141" y="2873016"/>
                  <a:pt x="1858936" y="2815000"/>
                  <a:pt x="1855694" y="2756647"/>
                </a:cubicBezTo>
                <a:cubicBezTo>
                  <a:pt x="1849970" y="2653614"/>
                  <a:pt x="1850161" y="2550252"/>
                  <a:pt x="1842247" y="2447365"/>
                </a:cubicBezTo>
                <a:cubicBezTo>
                  <a:pt x="1841160" y="2433232"/>
                  <a:pt x="1832694" y="2420652"/>
                  <a:pt x="1828800" y="2407023"/>
                </a:cubicBezTo>
                <a:cubicBezTo>
                  <a:pt x="1823723" y="2389253"/>
                  <a:pt x="1819835" y="2371164"/>
                  <a:pt x="1815353" y="2353235"/>
                </a:cubicBezTo>
                <a:cubicBezTo>
                  <a:pt x="1808866" y="2294856"/>
                  <a:pt x="1780334" y="2033028"/>
                  <a:pt x="1775011" y="2017059"/>
                </a:cubicBezTo>
                <a:cubicBezTo>
                  <a:pt x="1770529" y="2003612"/>
                  <a:pt x="1767148" y="1989746"/>
                  <a:pt x="1761564" y="1976718"/>
                </a:cubicBezTo>
                <a:cubicBezTo>
                  <a:pt x="1753668" y="1958293"/>
                  <a:pt x="1741709" y="1941699"/>
                  <a:pt x="1734670" y="1922929"/>
                </a:cubicBezTo>
                <a:cubicBezTo>
                  <a:pt x="1679746" y="1776463"/>
                  <a:pt x="1769203" y="1965101"/>
                  <a:pt x="1694329" y="1815353"/>
                </a:cubicBezTo>
                <a:cubicBezTo>
                  <a:pt x="1689847" y="1788459"/>
                  <a:pt x="1686229" y="1761406"/>
                  <a:pt x="1680882" y="1734670"/>
                </a:cubicBezTo>
                <a:cubicBezTo>
                  <a:pt x="1677258" y="1716548"/>
                  <a:pt x="1667435" y="1699363"/>
                  <a:pt x="1667435" y="1680882"/>
                </a:cubicBezTo>
                <a:cubicBezTo>
                  <a:pt x="1667435" y="1617969"/>
                  <a:pt x="1676400" y="1555376"/>
                  <a:pt x="1680882" y="1492623"/>
                </a:cubicBezTo>
                <a:cubicBezTo>
                  <a:pt x="1676400" y="1416423"/>
                  <a:pt x="1672687" y="1340174"/>
                  <a:pt x="1667435" y="1264023"/>
                </a:cubicBezTo>
                <a:cubicBezTo>
                  <a:pt x="1655990" y="1098071"/>
                  <a:pt x="1670221" y="1151359"/>
                  <a:pt x="1640541" y="1062318"/>
                </a:cubicBezTo>
                <a:cubicBezTo>
                  <a:pt x="1636059" y="1030941"/>
                  <a:pt x="1632764" y="999372"/>
                  <a:pt x="1627094" y="968188"/>
                </a:cubicBezTo>
                <a:cubicBezTo>
                  <a:pt x="1610325" y="875960"/>
                  <a:pt x="1619402" y="950868"/>
                  <a:pt x="1600200" y="874059"/>
                </a:cubicBezTo>
                <a:cubicBezTo>
                  <a:pt x="1594657" y="851886"/>
                  <a:pt x="1589774" y="829478"/>
                  <a:pt x="1586753" y="806823"/>
                </a:cubicBezTo>
                <a:cubicBezTo>
                  <a:pt x="1580799" y="762171"/>
                  <a:pt x="1577788" y="717176"/>
                  <a:pt x="1573306" y="672353"/>
                </a:cubicBezTo>
                <a:cubicBezTo>
                  <a:pt x="1577788" y="578224"/>
                  <a:pt x="1581052" y="484028"/>
                  <a:pt x="1586753" y="389965"/>
                </a:cubicBezTo>
                <a:cubicBezTo>
                  <a:pt x="1590018" y="336089"/>
                  <a:pt x="1600200" y="282575"/>
                  <a:pt x="1600200" y="228600"/>
                </a:cubicBezTo>
                <a:cubicBezTo>
                  <a:pt x="1600200" y="210119"/>
                  <a:pt x="1590762" y="192853"/>
                  <a:pt x="1586753" y="174812"/>
                </a:cubicBezTo>
                <a:cubicBezTo>
                  <a:pt x="1581795" y="152500"/>
                  <a:pt x="1575204" y="130353"/>
                  <a:pt x="1573306" y="107576"/>
                </a:cubicBezTo>
                <a:cubicBezTo>
                  <a:pt x="1570700" y="76308"/>
                  <a:pt x="1573306" y="44823"/>
                  <a:pt x="1573306" y="13447"/>
                </a:cubicBezTo>
                <a:lnTo>
                  <a:pt x="0" y="0"/>
                </a:lnTo>
                <a:lnTo>
                  <a:pt x="0" y="147918"/>
                </a:lnTo>
                <a:close/>
              </a:path>
            </a:pathLst>
          </a:custGeom>
          <a:solidFill>
            <a:srgbClr val="663300">
              <a:alpha val="50196"/>
            </a:srgbClr>
          </a:solidFill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867938" y="1507680"/>
            <a:ext cx="3024771" cy="356151"/>
          </a:xfrm>
          <a:custGeom>
            <a:avLst/>
            <a:gdLst>
              <a:gd name="connsiteX0" fmla="*/ 170978 w 2482736"/>
              <a:gd name="connsiteY0" fmla="*/ 239134 h 292329"/>
              <a:gd name="connsiteX1" fmla="*/ 2482736 w 2482736"/>
              <a:gd name="connsiteY1" fmla="*/ 252013 h 292329"/>
              <a:gd name="connsiteX2" fmla="*/ 2463418 w 2482736"/>
              <a:gd name="connsiteY2" fmla="*/ 174739 h 292329"/>
              <a:gd name="connsiteX3" fmla="*/ 2450539 w 2482736"/>
              <a:gd name="connsiteY3" fmla="*/ 148982 h 292329"/>
              <a:gd name="connsiteX4" fmla="*/ 2418341 w 2482736"/>
              <a:gd name="connsiteY4" fmla="*/ 123224 h 292329"/>
              <a:gd name="connsiteX5" fmla="*/ 2405463 w 2482736"/>
              <a:gd name="connsiteY5" fmla="*/ 91027 h 292329"/>
              <a:gd name="connsiteX6" fmla="*/ 2392584 w 2482736"/>
              <a:gd name="connsiteY6" fmla="*/ 65269 h 292329"/>
              <a:gd name="connsiteX7" fmla="*/ 2386144 w 2482736"/>
              <a:gd name="connsiteY7" fmla="*/ 39511 h 292329"/>
              <a:gd name="connsiteX8" fmla="*/ 2360387 w 2482736"/>
              <a:gd name="connsiteY8" fmla="*/ 65269 h 292329"/>
              <a:gd name="connsiteX9" fmla="*/ 2353947 w 2482736"/>
              <a:gd name="connsiteY9" fmla="*/ 91027 h 292329"/>
              <a:gd name="connsiteX10" fmla="*/ 2347508 w 2482736"/>
              <a:gd name="connsiteY10" fmla="*/ 110345 h 292329"/>
              <a:gd name="connsiteX11" fmla="*/ 2341068 w 2482736"/>
              <a:gd name="connsiteY11" fmla="*/ 142542 h 292329"/>
              <a:gd name="connsiteX12" fmla="*/ 2334629 w 2482736"/>
              <a:gd name="connsiteY12" fmla="*/ 168300 h 292329"/>
              <a:gd name="connsiteX13" fmla="*/ 2321750 w 2482736"/>
              <a:gd name="connsiteY13" fmla="*/ 148982 h 292329"/>
              <a:gd name="connsiteX14" fmla="*/ 2315310 w 2482736"/>
              <a:gd name="connsiteY14" fmla="*/ 123224 h 292329"/>
              <a:gd name="connsiteX15" fmla="*/ 2295992 w 2482736"/>
              <a:gd name="connsiteY15" fmla="*/ 103905 h 292329"/>
              <a:gd name="connsiteX16" fmla="*/ 2276674 w 2482736"/>
              <a:gd name="connsiteY16" fmla="*/ 65269 h 292329"/>
              <a:gd name="connsiteX17" fmla="*/ 2270234 w 2482736"/>
              <a:gd name="connsiteY17" fmla="*/ 84587 h 292329"/>
              <a:gd name="connsiteX18" fmla="*/ 2257356 w 2482736"/>
              <a:gd name="connsiteY18" fmla="*/ 103905 h 292329"/>
              <a:gd name="connsiteX19" fmla="*/ 2263795 w 2482736"/>
              <a:gd name="connsiteY19" fmla="*/ 219815 h 292329"/>
              <a:gd name="connsiteX20" fmla="*/ 2270234 w 2482736"/>
              <a:gd name="connsiteY20" fmla="*/ 239134 h 292329"/>
              <a:gd name="connsiteX21" fmla="*/ 2263795 w 2482736"/>
              <a:gd name="connsiteY21" fmla="*/ 213376 h 292329"/>
              <a:gd name="connsiteX22" fmla="*/ 2257356 w 2482736"/>
              <a:gd name="connsiteY22" fmla="*/ 181179 h 292329"/>
              <a:gd name="connsiteX23" fmla="*/ 2244477 w 2482736"/>
              <a:gd name="connsiteY23" fmla="*/ 206936 h 292329"/>
              <a:gd name="connsiteX24" fmla="*/ 2212280 w 2482736"/>
              <a:gd name="connsiteY24" fmla="*/ 194058 h 292329"/>
              <a:gd name="connsiteX25" fmla="*/ 2180082 w 2482736"/>
              <a:gd name="connsiteY25" fmla="*/ 142542 h 292329"/>
              <a:gd name="connsiteX26" fmla="*/ 2135006 w 2482736"/>
              <a:gd name="connsiteY26" fmla="*/ 103905 h 292329"/>
              <a:gd name="connsiteX27" fmla="*/ 2141446 w 2482736"/>
              <a:gd name="connsiteY27" fmla="*/ 136103 h 292329"/>
              <a:gd name="connsiteX28" fmla="*/ 2128567 w 2482736"/>
              <a:gd name="connsiteY28" fmla="*/ 194058 h 292329"/>
              <a:gd name="connsiteX29" fmla="*/ 2109249 w 2482736"/>
              <a:gd name="connsiteY29" fmla="*/ 219815 h 292329"/>
              <a:gd name="connsiteX30" fmla="*/ 2102809 w 2482736"/>
              <a:gd name="connsiteY30" fmla="*/ 239134 h 292329"/>
              <a:gd name="connsiteX31" fmla="*/ 2083491 w 2482736"/>
              <a:gd name="connsiteY31" fmla="*/ 232694 h 292329"/>
              <a:gd name="connsiteX32" fmla="*/ 2077051 w 2482736"/>
              <a:gd name="connsiteY32" fmla="*/ 206936 h 292329"/>
              <a:gd name="connsiteX33" fmla="*/ 2070612 w 2482736"/>
              <a:gd name="connsiteY33" fmla="*/ 174739 h 292329"/>
              <a:gd name="connsiteX34" fmla="*/ 2044854 w 2482736"/>
              <a:gd name="connsiteY34" fmla="*/ 181179 h 292329"/>
              <a:gd name="connsiteX35" fmla="*/ 2025536 w 2482736"/>
              <a:gd name="connsiteY35" fmla="*/ 219815 h 292329"/>
              <a:gd name="connsiteX36" fmla="*/ 2006218 w 2482736"/>
              <a:gd name="connsiteY36" fmla="*/ 206936 h 292329"/>
              <a:gd name="connsiteX37" fmla="*/ 1993339 w 2482736"/>
              <a:gd name="connsiteY37" fmla="*/ 174739 h 292329"/>
              <a:gd name="connsiteX38" fmla="*/ 1980460 w 2482736"/>
              <a:gd name="connsiteY38" fmla="*/ 155421 h 292329"/>
              <a:gd name="connsiteX39" fmla="*/ 1974020 w 2482736"/>
              <a:gd name="connsiteY39" fmla="*/ 129663 h 292329"/>
              <a:gd name="connsiteX40" fmla="*/ 1967581 w 2482736"/>
              <a:gd name="connsiteY40" fmla="*/ 148982 h 292329"/>
              <a:gd name="connsiteX41" fmla="*/ 1928944 w 2482736"/>
              <a:gd name="connsiteY41" fmla="*/ 103905 h 292329"/>
              <a:gd name="connsiteX42" fmla="*/ 1916065 w 2482736"/>
              <a:gd name="connsiteY42" fmla="*/ 136103 h 292329"/>
              <a:gd name="connsiteX43" fmla="*/ 1909626 w 2482736"/>
              <a:gd name="connsiteY43" fmla="*/ 181179 h 292329"/>
              <a:gd name="connsiteX44" fmla="*/ 1877429 w 2482736"/>
              <a:gd name="connsiteY44" fmla="*/ 142542 h 292329"/>
              <a:gd name="connsiteX45" fmla="*/ 1851671 w 2482736"/>
              <a:gd name="connsiteY45" fmla="*/ 78148 h 292329"/>
              <a:gd name="connsiteX46" fmla="*/ 1825913 w 2482736"/>
              <a:gd name="connsiteY46" fmla="*/ 84587 h 292329"/>
              <a:gd name="connsiteX47" fmla="*/ 1819474 w 2482736"/>
              <a:gd name="connsiteY47" fmla="*/ 110345 h 292329"/>
              <a:gd name="connsiteX48" fmla="*/ 1813034 w 2482736"/>
              <a:gd name="connsiteY48" fmla="*/ 142542 h 292329"/>
              <a:gd name="connsiteX49" fmla="*/ 1800156 w 2482736"/>
              <a:gd name="connsiteY49" fmla="*/ 174739 h 292329"/>
              <a:gd name="connsiteX50" fmla="*/ 1774398 w 2482736"/>
              <a:gd name="connsiteY50" fmla="*/ 168300 h 292329"/>
              <a:gd name="connsiteX51" fmla="*/ 1755080 w 2482736"/>
              <a:gd name="connsiteY51" fmla="*/ 148982 h 292329"/>
              <a:gd name="connsiteX52" fmla="*/ 1742201 w 2482736"/>
              <a:gd name="connsiteY52" fmla="*/ 174739 h 292329"/>
              <a:gd name="connsiteX53" fmla="*/ 1722882 w 2482736"/>
              <a:gd name="connsiteY53" fmla="*/ 219815 h 292329"/>
              <a:gd name="connsiteX54" fmla="*/ 1703564 w 2482736"/>
              <a:gd name="connsiteY54" fmla="*/ 213376 h 292329"/>
              <a:gd name="connsiteX55" fmla="*/ 1677806 w 2482736"/>
              <a:gd name="connsiteY55" fmla="*/ 168300 h 292329"/>
              <a:gd name="connsiteX56" fmla="*/ 1658488 w 2482736"/>
              <a:gd name="connsiteY56" fmla="*/ 174739 h 292329"/>
              <a:gd name="connsiteX57" fmla="*/ 1606972 w 2482736"/>
              <a:gd name="connsiteY57" fmla="*/ 97466 h 292329"/>
              <a:gd name="connsiteX58" fmla="*/ 1594094 w 2482736"/>
              <a:gd name="connsiteY58" fmla="*/ 78148 h 292329"/>
              <a:gd name="connsiteX59" fmla="*/ 1587654 w 2482736"/>
              <a:gd name="connsiteY59" fmla="*/ 168300 h 292329"/>
              <a:gd name="connsiteX60" fmla="*/ 1536139 w 2482736"/>
              <a:gd name="connsiteY60" fmla="*/ 116784 h 292329"/>
              <a:gd name="connsiteX61" fmla="*/ 1516820 w 2482736"/>
              <a:gd name="connsiteY61" fmla="*/ 136103 h 292329"/>
              <a:gd name="connsiteX62" fmla="*/ 1510381 w 2482736"/>
              <a:gd name="connsiteY62" fmla="*/ 155421 h 292329"/>
              <a:gd name="connsiteX63" fmla="*/ 1497502 w 2482736"/>
              <a:gd name="connsiteY63" fmla="*/ 174739 h 292329"/>
              <a:gd name="connsiteX64" fmla="*/ 1484623 w 2482736"/>
              <a:gd name="connsiteY64" fmla="*/ 123224 h 292329"/>
              <a:gd name="connsiteX65" fmla="*/ 1471744 w 2482736"/>
              <a:gd name="connsiteY65" fmla="*/ 103905 h 292329"/>
              <a:gd name="connsiteX66" fmla="*/ 1465305 w 2482736"/>
              <a:gd name="connsiteY66" fmla="*/ 181179 h 292329"/>
              <a:gd name="connsiteX67" fmla="*/ 1445987 w 2482736"/>
              <a:gd name="connsiteY67" fmla="*/ 161860 h 292329"/>
              <a:gd name="connsiteX68" fmla="*/ 1433108 w 2482736"/>
              <a:gd name="connsiteY68" fmla="*/ 129663 h 292329"/>
              <a:gd name="connsiteX69" fmla="*/ 1420229 w 2482736"/>
              <a:gd name="connsiteY69" fmla="*/ 110345 h 292329"/>
              <a:gd name="connsiteX70" fmla="*/ 1388032 w 2482736"/>
              <a:gd name="connsiteY70" fmla="*/ 168300 h 292329"/>
              <a:gd name="connsiteX71" fmla="*/ 1381592 w 2482736"/>
              <a:gd name="connsiteY71" fmla="*/ 187618 h 292329"/>
              <a:gd name="connsiteX72" fmla="*/ 1355834 w 2482736"/>
              <a:gd name="connsiteY72" fmla="*/ 194058 h 292329"/>
              <a:gd name="connsiteX73" fmla="*/ 1342956 w 2482736"/>
              <a:gd name="connsiteY73" fmla="*/ 174739 h 292329"/>
              <a:gd name="connsiteX74" fmla="*/ 1323637 w 2482736"/>
              <a:gd name="connsiteY74" fmla="*/ 142542 h 292329"/>
              <a:gd name="connsiteX75" fmla="*/ 1310758 w 2482736"/>
              <a:gd name="connsiteY75" fmla="*/ 187618 h 292329"/>
              <a:gd name="connsiteX76" fmla="*/ 1297880 w 2482736"/>
              <a:gd name="connsiteY76" fmla="*/ 226255 h 292329"/>
              <a:gd name="connsiteX77" fmla="*/ 1285001 w 2482736"/>
              <a:gd name="connsiteY77" fmla="*/ 194058 h 292329"/>
              <a:gd name="connsiteX78" fmla="*/ 1278561 w 2482736"/>
              <a:gd name="connsiteY78" fmla="*/ 161860 h 292329"/>
              <a:gd name="connsiteX79" fmla="*/ 1272122 w 2482736"/>
              <a:gd name="connsiteY79" fmla="*/ 142542 h 292329"/>
              <a:gd name="connsiteX80" fmla="*/ 1252803 w 2482736"/>
              <a:gd name="connsiteY80" fmla="*/ 148982 h 292329"/>
              <a:gd name="connsiteX81" fmla="*/ 1233485 w 2482736"/>
              <a:gd name="connsiteY81" fmla="*/ 123224 h 292329"/>
              <a:gd name="connsiteX82" fmla="*/ 1201288 w 2482736"/>
              <a:gd name="connsiteY82" fmla="*/ 71708 h 292329"/>
              <a:gd name="connsiteX83" fmla="*/ 1188409 w 2482736"/>
              <a:gd name="connsiteY83" fmla="*/ 91027 h 292329"/>
              <a:gd name="connsiteX84" fmla="*/ 1175530 w 2482736"/>
              <a:gd name="connsiteY84" fmla="*/ 148982 h 292329"/>
              <a:gd name="connsiteX85" fmla="*/ 1169091 w 2482736"/>
              <a:gd name="connsiteY85" fmla="*/ 174739 h 292329"/>
              <a:gd name="connsiteX86" fmla="*/ 1149772 w 2482736"/>
              <a:gd name="connsiteY86" fmla="*/ 161860 h 292329"/>
              <a:gd name="connsiteX87" fmla="*/ 1130454 w 2482736"/>
              <a:gd name="connsiteY87" fmla="*/ 103905 h 292329"/>
              <a:gd name="connsiteX88" fmla="*/ 1124015 w 2482736"/>
              <a:gd name="connsiteY88" fmla="*/ 155421 h 292329"/>
              <a:gd name="connsiteX89" fmla="*/ 1117575 w 2482736"/>
              <a:gd name="connsiteY89" fmla="*/ 136103 h 292329"/>
              <a:gd name="connsiteX90" fmla="*/ 1104696 w 2482736"/>
              <a:gd name="connsiteY90" fmla="*/ 174739 h 292329"/>
              <a:gd name="connsiteX91" fmla="*/ 1098257 w 2482736"/>
              <a:gd name="connsiteY91" fmla="*/ 290649 h 292329"/>
              <a:gd name="connsiteX92" fmla="*/ 1085378 w 2482736"/>
              <a:gd name="connsiteY92" fmla="*/ 271331 h 292329"/>
              <a:gd name="connsiteX93" fmla="*/ 1072499 w 2482736"/>
              <a:gd name="connsiteY93" fmla="*/ 245573 h 292329"/>
              <a:gd name="connsiteX94" fmla="*/ 1066060 w 2482736"/>
              <a:gd name="connsiteY94" fmla="*/ 226255 h 292329"/>
              <a:gd name="connsiteX95" fmla="*/ 1027423 w 2482736"/>
              <a:gd name="connsiteY95" fmla="*/ 200497 h 292329"/>
              <a:gd name="connsiteX96" fmla="*/ 1020984 w 2482736"/>
              <a:gd name="connsiteY96" fmla="*/ 226255 h 292329"/>
              <a:gd name="connsiteX97" fmla="*/ 1001665 w 2482736"/>
              <a:gd name="connsiteY97" fmla="*/ 200497 h 292329"/>
              <a:gd name="connsiteX98" fmla="*/ 975908 w 2482736"/>
              <a:gd name="connsiteY98" fmla="*/ 155421 h 292329"/>
              <a:gd name="connsiteX99" fmla="*/ 950150 w 2482736"/>
              <a:gd name="connsiteY99" fmla="*/ 194058 h 292329"/>
              <a:gd name="connsiteX100" fmla="*/ 924392 w 2482736"/>
              <a:gd name="connsiteY100" fmla="*/ 174739 h 292329"/>
              <a:gd name="connsiteX101" fmla="*/ 905074 w 2482736"/>
              <a:gd name="connsiteY101" fmla="*/ 181179 h 292329"/>
              <a:gd name="connsiteX102" fmla="*/ 872877 w 2482736"/>
              <a:gd name="connsiteY102" fmla="*/ 206936 h 292329"/>
              <a:gd name="connsiteX103" fmla="*/ 821361 w 2482736"/>
              <a:gd name="connsiteY103" fmla="*/ 110345 h 292329"/>
              <a:gd name="connsiteX104" fmla="*/ 802043 w 2482736"/>
              <a:gd name="connsiteY104" fmla="*/ 116784 h 292329"/>
              <a:gd name="connsiteX105" fmla="*/ 776285 w 2482736"/>
              <a:gd name="connsiteY105" fmla="*/ 181179 h 292329"/>
              <a:gd name="connsiteX106" fmla="*/ 756967 w 2482736"/>
              <a:gd name="connsiteY106" fmla="*/ 168300 h 292329"/>
              <a:gd name="connsiteX107" fmla="*/ 750527 w 2482736"/>
              <a:gd name="connsiteY107" fmla="*/ 252013 h 292329"/>
              <a:gd name="connsiteX108" fmla="*/ 724770 w 2482736"/>
              <a:gd name="connsiteY108" fmla="*/ 161860 h 292329"/>
              <a:gd name="connsiteX109" fmla="*/ 699012 w 2482736"/>
              <a:gd name="connsiteY109" fmla="*/ 103905 h 292329"/>
              <a:gd name="connsiteX110" fmla="*/ 692572 w 2482736"/>
              <a:gd name="connsiteY110" fmla="*/ 58829 h 292329"/>
              <a:gd name="connsiteX111" fmla="*/ 673254 w 2482736"/>
              <a:gd name="connsiteY111" fmla="*/ 26632 h 292329"/>
              <a:gd name="connsiteX112" fmla="*/ 641057 w 2482736"/>
              <a:gd name="connsiteY112" fmla="*/ 129663 h 292329"/>
              <a:gd name="connsiteX113" fmla="*/ 602420 w 2482736"/>
              <a:gd name="connsiteY113" fmla="*/ 206936 h 292329"/>
              <a:gd name="connsiteX114" fmla="*/ 595981 w 2482736"/>
              <a:gd name="connsiteY114" fmla="*/ 187618 h 292329"/>
              <a:gd name="connsiteX115" fmla="*/ 589541 w 2482736"/>
              <a:gd name="connsiteY115" fmla="*/ 161860 h 292329"/>
              <a:gd name="connsiteX116" fmla="*/ 576663 w 2482736"/>
              <a:gd name="connsiteY116" fmla="*/ 187618 h 292329"/>
              <a:gd name="connsiteX117" fmla="*/ 557344 w 2482736"/>
              <a:gd name="connsiteY117" fmla="*/ 174739 h 292329"/>
              <a:gd name="connsiteX118" fmla="*/ 538026 w 2482736"/>
              <a:gd name="connsiteY118" fmla="*/ 91027 h 292329"/>
              <a:gd name="connsiteX119" fmla="*/ 525147 w 2482736"/>
              <a:gd name="connsiteY119" fmla="*/ 7314 h 292329"/>
              <a:gd name="connsiteX120" fmla="*/ 505829 w 2482736"/>
              <a:gd name="connsiteY120" fmla="*/ 78148 h 292329"/>
              <a:gd name="connsiteX121" fmla="*/ 499389 w 2482736"/>
              <a:gd name="connsiteY121" fmla="*/ 103905 h 292329"/>
              <a:gd name="connsiteX122" fmla="*/ 480071 w 2482736"/>
              <a:gd name="connsiteY122" fmla="*/ 116784 h 292329"/>
              <a:gd name="connsiteX123" fmla="*/ 467192 w 2482736"/>
              <a:gd name="connsiteY123" fmla="*/ 142542 h 292329"/>
              <a:gd name="connsiteX124" fmla="*/ 460753 w 2482736"/>
              <a:gd name="connsiteY124" fmla="*/ 161860 h 292329"/>
              <a:gd name="connsiteX125" fmla="*/ 447874 w 2482736"/>
              <a:gd name="connsiteY125" fmla="*/ 142542 h 292329"/>
              <a:gd name="connsiteX126" fmla="*/ 441434 w 2482736"/>
              <a:gd name="connsiteY126" fmla="*/ 194058 h 292329"/>
              <a:gd name="connsiteX127" fmla="*/ 428556 w 2482736"/>
              <a:gd name="connsiteY127" fmla="*/ 206936 h 292329"/>
              <a:gd name="connsiteX128" fmla="*/ 422116 w 2482736"/>
              <a:gd name="connsiteY128" fmla="*/ 187618 h 292329"/>
              <a:gd name="connsiteX129" fmla="*/ 415677 w 2482736"/>
              <a:gd name="connsiteY129" fmla="*/ 161860 h 292329"/>
              <a:gd name="connsiteX130" fmla="*/ 396358 w 2482736"/>
              <a:gd name="connsiteY130" fmla="*/ 148982 h 292329"/>
              <a:gd name="connsiteX131" fmla="*/ 389919 w 2482736"/>
              <a:gd name="connsiteY131" fmla="*/ 187618 h 292329"/>
              <a:gd name="connsiteX132" fmla="*/ 364161 w 2482736"/>
              <a:gd name="connsiteY132" fmla="*/ 155421 h 292329"/>
              <a:gd name="connsiteX133" fmla="*/ 344843 w 2482736"/>
              <a:gd name="connsiteY133" fmla="*/ 116784 h 292329"/>
              <a:gd name="connsiteX134" fmla="*/ 312646 w 2482736"/>
              <a:gd name="connsiteY134" fmla="*/ 39511 h 292329"/>
              <a:gd name="connsiteX135" fmla="*/ 299767 w 2482736"/>
              <a:gd name="connsiteY135" fmla="*/ 20193 h 292329"/>
              <a:gd name="connsiteX136" fmla="*/ 280449 w 2482736"/>
              <a:gd name="connsiteY136" fmla="*/ 52390 h 292329"/>
              <a:gd name="connsiteX137" fmla="*/ 274009 w 2482736"/>
              <a:gd name="connsiteY137" fmla="*/ 103905 h 292329"/>
              <a:gd name="connsiteX138" fmla="*/ 261130 w 2482736"/>
              <a:gd name="connsiteY138" fmla="*/ 148982 h 292329"/>
              <a:gd name="connsiteX139" fmla="*/ 241812 w 2482736"/>
              <a:gd name="connsiteY139" fmla="*/ 136103 h 292329"/>
              <a:gd name="connsiteX140" fmla="*/ 216054 w 2482736"/>
              <a:gd name="connsiteY140" fmla="*/ 142542 h 292329"/>
              <a:gd name="connsiteX141" fmla="*/ 203175 w 2482736"/>
              <a:gd name="connsiteY141" fmla="*/ 155421 h 292329"/>
              <a:gd name="connsiteX142" fmla="*/ 177418 w 2482736"/>
              <a:gd name="connsiteY142" fmla="*/ 187618 h 292329"/>
              <a:gd name="connsiteX143" fmla="*/ 170978 w 2482736"/>
              <a:gd name="connsiteY143" fmla="*/ 239134 h 29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482736" h="292329">
                <a:moveTo>
                  <a:pt x="170978" y="239134"/>
                </a:moveTo>
                <a:cubicBezTo>
                  <a:pt x="555198" y="249866"/>
                  <a:pt x="1712150" y="247720"/>
                  <a:pt x="2482736" y="252013"/>
                </a:cubicBezTo>
                <a:cubicBezTo>
                  <a:pt x="2479779" y="238706"/>
                  <a:pt x="2472206" y="195245"/>
                  <a:pt x="2463418" y="174739"/>
                </a:cubicBezTo>
                <a:cubicBezTo>
                  <a:pt x="2459637" y="165916"/>
                  <a:pt x="2456860" y="156206"/>
                  <a:pt x="2450539" y="148982"/>
                </a:cubicBezTo>
                <a:cubicBezTo>
                  <a:pt x="2441488" y="138638"/>
                  <a:pt x="2429074" y="131810"/>
                  <a:pt x="2418341" y="123224"/>
                </a:cubicBezTo>
                <a:cubicBezTo>
                  <a:pt x="2414048" y="112492"/>
                  <a:pt x="2410157" y="101590"/>
                  <a:pt x="2405463" y="91027"/>
                </a:cubicBezTo>
                <a:cubicBezTo>
                  <a:pt x="2401564" y="82255"/>
                  <a:pt x="2395955" y="74257"/>
                  <a:pt x="2392584" y="65269"/>
                </a:cubicBezTo>
                <a:cubicBezTo>
                  <a:pt x="2389476" y="56982"/>
                  <a:pt x="2388291" y="48097"/>
                  <a:pt x="2386144" y="39511"/>
                </a:cubicBezTo>
                <a:cubicBezTo>
                  <a:pt x="2377558" y="48097"/>
                  <a:pt x="2366822" y="54972"/>
                  <a:pt x="2360387" y="65269"/>
                </a:cubicBezTo>
                <a:cubicBezTo>
                  <a:pt x="2355696" y="72774"/>
                  <a:pt x="2356378" y="82517"/>
                  <a:pt x="2353947" y="91027"/>
                </a:cubicBezTo>
                <a:cubicBezTo>
                  <a:pt x="2352082" y="97553"/>
                  <a:pt x="2349154" y="103760"/>
                  <a:pt x="2347508" y="110345"/>
                </a:cubicBezTo>
                <a:cubicBezTo>
                  <a:pt x="2344853" y="120963"/>
                  <a:pt x="2343442" y="131858"/>
                  <a:pt x="2341068" y="142542"/>
                </a:cubicBezTo>
                <a:cubicBezTo>
                  <a:pt x="2339148" y="151181"/>
                  <a:pt x="2336775" y="159714"/>
                  <a:pt x="2334629" y="168300"/>
                </a:cubicBezTo>
                <a:cubicBezTo>
                  <a:pt x="2330336" y="161861"/>
                  <a:pt x="2324799" y="156095"/>
                  <a:pt x="2321750" y="148982"/>
                </a:cubicBezTo>
                <a:cubicBezTo>
                  <a:pt x="2318264" y="140847"/>
                  <a:pt x="2319701" y="130908"/>
                  <a:pt x="2315310" y="123224"/>
                </a:cubicBezTo>
                <a:cubicBezTo>
                  <a:pt x="2310792" y="115317"/>
                  <a:pt x="2302431" y="110345"/>
                  <a:pt x="2295992" y="103905"/>
                </a:cubicBezTo>
                <a:cubicBezTo>
                  <a:pt x="2294404" y="99141"/>
                  <a:pt x="2284997" y="65269"/>
                  <a:pt x="2276674" y="65269"/>
                </a:cubicBezTo>
                <a:cubicBezTo>
                  <a:pt x="2269886" y="65269"/>
                  <a:pt x="2273270" y="78516"/>
                  <a:pt x="2270234" y="84587"/>
                </a:cubicBezTo>
                <a:cubicBezTo>
                  <a:pt x="2266773" y="91509"/>
                  <a:pt x="2261649" y="97466"/>
                  <a:pt x="2257356" y="103905"/>
                </a:cubicBezTo>
                <a:cubicBezTo>
                  <a:pt x="2259502" y="142542"/>
                  <a:pt x="2260127" y="181293"/>
                  <a:pt x="2263795" y="219815"/>
                </a:cubicBezTo>
                <a:cubicBezTo>
                  <a:pt x="2264439" y="226572"/>
                  <a:pt x="2270234" y="245922"/>
                  <a:pt x="2270234" y="239134"/>
                </a:cubicBezTo>
                <a:cubicBezTo>
                  <a:pt x="2270234" y="230284"/>
                  <a:pt x="2265715" y="222015"/>
                  <a:pt x="2263795" y="213376"/>
                </a:cubicBezTo>
                <a:cubicBezTo>
                  <a:pt x="2261421" y="202692"/>
                  <a:pt x="2259502" y="191911"/>
                  <a:pt x="2257356" y="181179"/>
                </a:cubicBezTo>
                <a:cubicBezTo>
                  <a:pt x="2253063" y="189765"/>
                  <a:pt x="2253707" y="204299"/>
                  <a:pt x="2244477" y="206936"/>
                </a:cubicBezTo>
                <a:cubicBezTo>
                  <a:pt x="2233363" y="210112"/>
                  <a:pt x="2221527" y="200993"/>
                  <a:pt x="2212280" y="194058"/>
                </a:cubicBezTo>
                <a:cubicBezTo>
                  <a:pt x="2189691" y="177117"/>
                  <a:pt x="2195534" y="163145"/>
                  <a:pt x="2180082" y="142542"/>
                </a:cubicBezTo>
                <a:cubicBezTo>
                  <a:pt x="2164466" y="121720"/>
                  <a:pt x="2154476" y="116885"/>
                  <a:pt x="2135006" y="103905"/>
                </a:cubicBezTo>
                <a:cubicBezTo>
                  <a:pt x="2137153" y="114638"/>
                  <a:pt x="2141446" y="125158"/>
                  <a:pt x="2141446" y="136103"/>
                </a:cubicBezTo>
                <a:cubicBezTo>
                  <a:pt x="2141446" y="241152"/>
                  <a:pt x="2141340" y="232379"/>
                  <a:pt x="2128567" y="194058"/>
                </a:cubicBezTo>
                <a:cubicBezTo>
                  <a:pt x="2122128" y="202644"/>
                  <a:pt x="2114574" y="210497"/>
                  <a:pt x="2109249" y="219815"/>
                </a:cubicBezTo>
                <a:cubicBezTo>
                  <a:pt x="2105881" y="225709"/>
                  <a:pt x="2108880" y="236098"/>
                  <a:pt x="2102809" y="239134"/>
                </a:cubicBezTo>
                <a:cubicBezTo>
                  <a:pt x="2096738" y="242170"/>
                  <a:pt x="2089930" y="234841"/>
                  <a:pt x="2083491" y="232694"/>
                </a:cubicBezTo>
                <a:cubicBezTo>
                  <a:pt x="2081344" y="224108"/>
                  <a:pt x="2078971" y="215576"/>
                  <a:pt x="2077051" y="206936"/>
                </a:cubicBezTo>
                <a:cubicBezTo>
                  <a:pt x="2074677" y="196252"/>
                  <a:pt x="2079159" y="181576"/>
                  <a:pt x="2070612" y="174739"/>
                </a:cubicBezTo>
                <a:cubicBezTo>
                  <a:pt x="2063701" y="169210"/>
                  <a:pt x="2053440" y="179032"/>
                  <a:pt x="2044854" y="181179"/>
                </a:cubicBezTo>
                <a:cubicBezTo>
                  <a:pt x="2042745" y="187507"/>
                  <a:pt x="2034453" y="218032"/>
                  <a:pt x="2025536" y="219815"/>
                </a:cubicBezTo>
                <a:cubicBezTo>
                  <a:pt x="2017947" y="221333"/>
                  <a:pt x="2012657" y="211229"/>
                  <a:pt x="2006218" y="206936"/>
                </a:cubicBezTo>
                <a:cubicBezTo>
                  <a:pt x="2001925" y="196204"/>
                  <a:pt x="1998508" y="185078"/>
                  <a:pt x="1993339" y="174739"/>
                </a:cubicBezTo>
                <a:cubicBezTo>
                  <a:pt x="1989878" y="167817"/>
                  <a:pt x="1983509" y="162534"/>
                  <a:pt x="1980460" y="155421"/>
                </a:cubicBezTo>
                <a:cubicBezTo>
                  <a:pt x="1976974" y="147286"/>
                  <a:pt x="1976167" y="138249"/>
                  <a:pt x="1974020" y="129663"/>
                </a:cubicBezTo>
                <a:cubicBezTo>
                  <a:pt x="1971874" y="136103"/>
                  <a:pt x="1974237" y="150313"/>
                  <a:pt x="1967581" y="148982"/>
                </a:cubicBezTo>
                <a:cubicBezTo>
                  <a:pt x="1955569" y="146580"/>
                  <a:pt x="1936309" y="114952"/>
                  <a:pt x="1928944" y="103905"/>
                </a:cubicBezTo>
                <a:cubicBezTo>
                  <a:pt x="1924651" y="114638"/>
                  <a:pt x="1918869" y="124889"/>
                  <a:pt x="1916065" y="136103"/>
                </a:cubicBezTo>
                <a:cubicBezTo>
                  <a:pt x="1912384" y="150828"/>
                  <a:pt x="1924597" y="178684"/>
                  <a:pt x="1909626" y="181179"/>
                </a:cubicBezTo>
                <a:cubicBezTo>
                  <a:pt x="1893089" y="183935"/>
                  <a:pt x="1888161" y="155421"/>
                  <a:pt x="1877429" y="142542"/>
                </a:cubicBezTo>
                <a:cubicBezTo>
                  <a:pt x="1873931" y="125051"/>
                  <a:pt x="1870449" y="88878"/>
                  <a:pt x="1851671" y="78148"/>
                </a:cubicBezTo>
                <a:cubicBezTo>
                  <a:pt x="1843987" y="73757"/>
                  <a:pt x="1834499" y="82441"/>
                  <a:pt x="1825913" y="84587"/>
                </a:cubicBezTo>
                <a:cubicBezTo>
                  <a:pt x="1823767" y="93173"/>
                  <a:pt x="1821394" y="101706"/>
                  <a:pt x="1819474" y="110345"/>
                </a:cubicBezTo>
                <a:cubicBezTo>
                  <a:pt x="1817100" y="121029"/>
                  <a:pt x="1816179" y="132059"/>
                  <a:pt x="1813034" y="142542"/>
                </a:cubicBezTo>
                <a:cubicBezTo>
                  <a:pt x="1809713" y="153614"/>
                  <a:pt x="1804449" y="164007"/>
                  <a:pt x="1800156" y="174739"/>
                </a:cubicBezTo>
                <a:cubicBezTo>
                  <a:pt x="1791570" y="172593"/>
                  <a:pt x="1782082" y="172691"/>
                  <a:pt x="1774398" y="168300"/>
                </a:cubicBezTo>
                <a:cubicBezTo>
                  <a:pt x="1766491" y="163782"/>
                  <a:pt x="1764010" y="147196"/>
                  <a:pt x="1755080" y="148982"/>
                </a:cubicBezTo>
                <a:cubicBezTo>
                  <a:pt x="1745667" y="150864"/>
                  <a:pt x="1745572" y="165751"/>
                  <a:pt x="1742201" y="174739"/>
                </a:cubicBezTo>
                <a:cubicBezTo>
                  <a:pt x="1724379" y="222262"/>
                  <a:pt x="1748982" y="180666"/>
                  <a:pt x="1722882" y="219815"/>
                </a:cubicBezTo>
                <a:cubicBezTo>
                  <a:pt x="1716443" y="217669"/>
                  <a:pt x="1708864" y="217616"/>
                  <a:pt x="1703564" y="213376"/>
                </a:cubicBezTo>
                <a:cubicBezTo>
                  <a:pt x="1695979" y="207308"/>
                  <a:pt x="1680975" y="174638"/>
                  <a:pt x="1677806" y="168300"/>
                </a:cubicBezTo>
                <a:cubicBezTo>
                  <a:pt x="1671367" y="170446"/>
                  <a:pt x="1664244" y="178336"/>
                  <a:pt x="1658488" y="174739"/>
                </a:cubicBezTo>
                <a:cubicBezTo>
                  <a:pt x="1632027" y="158201"/>
                  <a:pt x="1620944" y="122616"/>
                  <a:pt x="1606972" y="97466"/>
                </a:cubicBezTo>
                <a:cubicBezTo>
                  <a:pt x="1603214" y="90701"/>
                  <a:pt x="1598387" y="84587"/>
                  <a:pt x="1594094" y="78148"/>
                </a:cubicBezTo>
                <a:cubicBezTo>
                  <a:pt x="1591947" y="108199"/>
                  <a:pt x="1606150" y="144519"/>
                  <a:pt x="1587654" y="168300"/>
                </a:cubicBezTo>
                <a:cubicBezTo>
                  <a:pt x="1576985" y="182018"/>
                  <a:pt x="1542661" y="126567"/>
                  <a:pt x="1536139" y="116784"/>
                </a:cubicBezTo>
                <a:cubicBezTo>
                  <a:pt x="1529699" y="123224"/>
                  <a:pt x="1521872" y="128525"/>
                  <a:pt x="1516820" y="136103"/>
                </a:cubicBezTo>
                <a:cubicBezTo>
                  <a:pt x="1513055" y="141751"/>
                  <a:pt x="1513417" y="149350"/>
                  <a:pt x="1510381" y="155421"/>
                </a:cubicBezTo>
                <a:cubicBezTo>
                  <a:pt x="1506920" y="162343"/>
                  <a:pt x="1501795" y="168300"/>
                  <a:pt x="1497502" y="174739"/>
                </a:cubicBezTo>
                <a:cubicBezTo>
                  <a:pt x="1495052" y="162487"/>
                  <a:pt x="1491225" y="136428"/>
                  <a:pt x="1484623" y="123224"/>
                </a:cubicBezTo>
                <a:cubicBezTo>
                  <a:pt x="1481162" y="116302"/>
                  <a:pt x="1476037" y="110345"/>
                  <a:pt x="1471744" y="103905"/>
                </a:cubicBezTo>
                <a:cubicBezTo>
                  <a:pt x="1469598" y="129663"/>
                  <a:pt x="1475802" y="157559"/>
                  <a:pt x="1465305" y="181179"/>
                </a:cubicBezTo>
                <a:cubicBezTo>
                  <a:pt x="1461606" y="189501"/>
                  <a:pt x="1450814" y="169583"/>
                  <a:pt x="1445987" y="161860"/>
                </a:cubicBezTo>
                <a:cubicBezTo>
                  <a:pt x="1439861" y="152058"/>
                  <a:pt x="1438277" y="140002"/>
                  <a:pt x="1433108" y="129663"/>
                </a:cubicBezTo>
                <a:cubicBezTo>
                  <a:pt x="1429647" y="122741"/>
                  <a:pt x="1424522" y="116784"/>
                  <a:pt x="1420229" y="110345"/>
                </a:cubicBezTo>
                <a:cubicBezTo>
                  <a:pt x="1408009" y="130711"/>
                  <a:pt x="1397274" y="146734"/>
                  <a:pt x="1388032" y="168300"/>
                </a:cubicBezTo>
                <a:cubicBezTo>
                  <a:pt x="1385358" y="174539"/>
                  <a:pt x="1386892" y="183378"/>
                  <a:pt x="1381592" y="187618"/>
                </a:cubicBezTo>
                <a:cubicBezTo>
                  <a:pt x="1374681" y="193147"/>
                  <a:pt x="1364420" y="191911"/>
                  <a:pt x="1355834" y="194058"/>
                </a:cubicBezTo>
                <a:cubicBezTo>
                  <a:pt x="1351541" y="187618"/>
                  <a:pt x="1347058" y="181302"/>
                  <a:pt x="1342956" y="174739"/>
                </a:cubicBezTo>
                <a:cubicBezTo>
                  <a:pt x="1336323" y="164125"/>
                  <a:pt x="1335258" y="137894"/>
                  <a:pt x="1323637" y="142542"/>
                </a:cubicBezTo>
                <a:cubicBezTo>
                  <a:pt x="1309128" y="148345"/>
                  <a:pt x="1315353" y="172682"/>
                  <a:pt x="1310758" y="187618"/>
                </a:cubicBezTo>
                <a:cubicBezTo>
                  <a:pt x="1306766" y="200593"/>
                  <a:pt x="1297880" y="226255"/>
                  <a:pt x="1297880" y="226255"/>
                </a:cubicBezTo>
                <a:cubicBezTo>
                  <a:pt x="1293587" y="215523"/>
                  <a:pt x="1288323" y="205130"/>
                  <a:pt x="1285001" y="194058"/>
                </a:cubicBezTo>
                <a:cubicBezTo>
                  <a:pt x="1281856" y="183574"/>
                  <a:pt x="1281216" y="172478"/>
                  <a:pt x="1278561" y="161860"/>
                </a:cubicBezTo>
                <a:cubicBezTo>
                  <a:pt x="1276915" y="155275"/>
                  <a:pt x="1274268" y="148981"/>
                  <a:pt x="1272122" y="142542"/>
                </a:cubicBezTo>
                <a:cubicBezTo>
                  <a:pt x="1265682" y="144689"/>
                  <a:pt x="1258874" y="152018"/>
                  <a:pt x="1252803" y="148982"/>
                </a:cubicBezTo>
                <a:cubicBezTo>
                  <a:pt x="1243204" y="144182"/>
                  <a:pt x="1239173" y="132325"/>
                  <a:pt x="1233485" y="123224"/>
                </a:cubicBezTo>
                <a:cubicBezTo>
                  <a:pt x="1189289" y="52509"/>
                  <a:pt x="1256013" y="144676"/>
                  <a:pt x="1201288" y="71708"/>
                </a:cubicBezTo>
                <a:cubicBezTo>
                  <a:pt x="1196995" y="78148"/>
                  <a:pt x="1191870" y="84105"/>
                  <a:pt x="1188409" y="91027"/>
                </a:cubicBezTo>
                <a:cubicBezTo>
                  <a:pt x="1180055" y="107734"/>
                  <a:pt x="1178827" y="132499"/>
                  <a:pt x="1175530" y="148982"/>
                </a:cubicBezTo>
                <a:cubicBezTo>
                  <a:pt x="1173794" y="157660"/>
                  <a:pt x="1171237" y="166153"/>
                  <a:pt x="1169091" y="174739"/>
                </a:cubicBezTo>
                <a:cubicBezTo>
                  <a:pt x="1162651" y="170446"/>
                  <a:pt x="1154270" y="168158"/>
                  <a:pt x="1149772" y="161860"/>
                </a:cubicBezTo>
                <a:cubicBezTo>
                  <a:pt x="1140448" y="148806"/>
                  <a:pt x="1134460" y="119928"/>
                  <a:pt x="1130454" y="103905"/>
                </a:cubicBezTo>
                <a:cubicBezTo>
                  <a:pt x="1128308" y="121077"/>
                  <a:pt x="1130442" y="139353"/>
                  <a:pt x="1124015" y="155421"/>
                </a:cubicBezTo>
                <a:cubicBezTo>
                  <a:pt x="1121494" y="161723"/>
                  <a:pt x="1122375" y="131303"/>
                  <a:pt x="1117575" y="136103"/>
                </a:cubicBezTo>
                <a:cubicBezTo>
                  <a:pt x="1107976" y="145702"/>
                  <a:pt x="1108989" y="161860"/>
                  <a:pt x="1104696" y="174739"/>
                </a:cubicBezTo>
                <a:cubicBezTo>
                  <a:pt x="1102550" y="213376"/>
                  <a:pt x="1105846" y="252704"/>
                  <a:pt x="1098257" y="290649"/>
                </a:cubicBezTo>
                <a:cubicBezTo>
                  <a:pt x="1096739" y="298238"/>
                  <a:pt x="1089218" y="278050"/>
                  <a:pt x="1085378" y="271331"/>
                </a:cubicBezTo>
                <a:cubicBezTo>
                  <a:pt x="1080615" y="262996"/>
                  <a:pt x="1076280" y="254396"/>
                  <a:pt x="1072499" y="245573"/>
                </a:cubicBezTo>
                <a:cubicBezTo>
                  <a:pt x="1069825" y="239334"/>
                  <a:pt x="1069825" y="231903"/>
                  <a:pt x="1066060" y="226255"/>
                </a:cubicBezTo>
                <a:cubicBezTo>
                  <a:pt x="1052278" y="205582"/>
                  <a:pt x="1047677" y="207248"/>
                  <a:pt x="1027423" y="200497"/>
                </a:cubicBezTo>
                <a:cubicBezTo>
                  <a:pt x="1025277" y="209083"/>
                  <a:pt x="1029834" y="226255"/>
                  <a:pt x="1020984" y="226255"/>
                </a:cubicBezTo>
                <a:cubicBezTo>
                  <a:pt x="1010251" y="226255"/>
                  <a:pt x="1007903" y="209230"/>
                  <a:pt x="1001665" y="200497"/>
                </a:cubicBezTo>
                <a:cubicBezTo>
                  <a:pt x="986498" y="179264"/>
                  <a:pt x="988482" y="180569"/>
                  <a:pt x="975908" y="155421"/>
                </a:cubicBezTo>
                <a:cubicBezTo>
                  <a:pt x="966435" y="250143"/>
                  <a:pt x="983389" y="227297"/>
                  <a:pt x="950150" y="194058"/>
                </a:cubicBezTo>
                <a:cubicBezTo>
                  <a:pt x="942561" y="186469"/>
                  <a:pt x="932978" y="181179"/>
                  <a:pt x="924392" y="174739"/>
                </a:cubicBezTo>
                <a:cubicBezTo>
                  <a:pt x="917953" y="176886"/>
                  <a:pt x="908839" y="175531"/>
                  <a:pt x="905074" y="181179"/>
                </a:cubicBezTo>
                <a:cubicBezTo>
                  <a:pt x="880549" y="217966"/>
                  <a:pt x="922472" y="219336"/>
                  <a:pt x="872877" y="206936"/>
                </a:cubicBezTo>
                <a:cubicBezTo>
                  <a:pt x="830779" y="122741"/>
                  <a:pt x="850215" y="153624"/>
                  <a:pt x="821361" y="110345"/>
                </a:cubicBezTo>
                <a:cubicBezTo>
                  <a:pt x="814922" y="112491"/>
                  <a:pt x="804189" y="110345"/>
                  <a:pt x="802043" y="116784"/>
                </a:cubicBezTo>
                <a:cubicBezTo>
                  <a:pt x="778059" y="188735"/>
                  <a:pt x="822942" y="196731"/>
                  <a:pt x="776285" y="181179"/>
                </a:cubicBezTo>
                <a:cubicBezTo>
                  <a:pt x="769846" y="176886"/>
                  <a:pt x="759612" y="161027"/>
                  <a:pt x="756967" y="168300"/>
                </a:cubicBezTo>
                <a:cubicBezTo>
                  <a:pt x="747403" y="194602"/>
                  <a:pt x="777970" y="257502"/>
                  <a:pt x="750527" y="252013"/>
                </a:cubicBezTo>
                <a:cubicBezTo>
                  <a:pt x="719881" y="245883"/>
                  <a:pt x="737463" y="190420"/>
                  <a:pt x="724770" y="161860"/>
                </a:cubicBezTo>
                <a:lnTo>
                  <a:pt x="699012" y="103905"/>
                </a:lnTo>
                <a:cubicBezTo>
                  <a:pt x="696865" y="88880"/>
                  <a:pt x="694455" y="73890"/>
                  <a:pt x="692572" y="58829"/>
                </a:cubicBezTo>
                <a:cubicBezTo>
                  <a:pt x="684323" y="-7165"/>
                  <a:pt x="695196" y="-17251"/>
                  <a:pt x="673254" y="26632"/>
                </a:cubicBezTo>
                <a:cubicBezTo>
                  <a:pt x="659520" y="150234"/>
                  <a:pt x="692720" y="164106"/>
                  <a:pt x="641057" y="129663"/>
                </a:cubicBezTo>
                <a:cubicBezTo>
                  <a:pt x="619761" y="243243"/>
                  <a:pt x="642705" y="260647"/>
                  <a:pt x="602420" y="206936"/>
                </a:cubicBezTo>
                <a:cubicBezTo>
                  <a:pt x="600274" y="200497"/>
                  <a:pt x="597846" y="194144"/>
                  <a:pt x="595981" y="187618"/>
                </a:cubicBezTo>
                <a:cubicBezTo>
                  <a:pt x="593550" y="179108"/>
                  <a:pt x="598391" y="161860"/>
                  <a:pt x="589541" y="161860"/>
                </a:cubicBezTo>
                <a:cubicBezTo>
                  <a:pt x="579942" y="161860"/>
                  <a:pt x="580956" y="179032"/>
                  <a:pt x="576663" y="187618"/>
                </a:cubicBezTo>
                <a:cubicBezTo>
                  <a:pt x="570223" y="183325"/>
                  <a:pt x="561446" y="181302"/>
                  <a:pt x="557344" y="174739"/>
                </a:cubicBezTo>
                <a:cubicBezTo>
                  <a:pt x="543953" y="153314"/>
                  <a:pt x="541591" y="114201"/>
                  <a:pt x="538026" y="91027"/>
                </a:cubicBezTo>
                <a:cubicBezTo>
                  <a:pt x="520138" y="-25250"/>
                  <a:pt x="543842" y="138166"/>
                  <a:pt x="525147" y="7314"/>
                </a:cubicBezTo>
                <a:cubicBezTo>
                  <a:pt x="513110" y="43427"/>
                  <a:pt x="520356" y="20040"/>
                  <a:pt x="505829" y="78148"/>
                </a:cubicBezTo>
                <a:cubicBezTo>
                  <a:pt x="503682" y="86734"/>
                  <a:pt x="506753" y="98996"/>
                  <a:pt x="499389" y="103905"/>
                </a:cubicBezTo>
                <a:lnTo>
                  <a:pt x="480071" y="116784"/>
                </a:lnTo>
                <a:cubicBezTo>
                  <a:pt x="475778" y="125370"/>
                  <a:pt x="470973" y="133719"/>
                  <a:pt x="467192" y="142542"/>
                </a:cubicBezTo>
                <a:cubicBezTo>
                  <a:pt x="464518" y="148781"/>
                  <a:pt x="467541" y="161860"/>
                  <a:pt x="460753" y="161860"/>
                </a:cubicBezTo>
                <a:cubicBezTo>
                  <a:pt x="453014" y="161860"/>
                  <a:pt x="452167" y="148981"/>
                  <a:pt x="447874" y="142542"/>
                </a:cubicBezTo>
                <a:cubicBezTo>
                  <a:pt x="445727" y="159714"/>
                  <a:pt x="441434" y="176752"/>
                  <a:pt x="441434" y="194058"/>
                </a:cubicBezTo>
                <a:cubicBezTo>
                  <a:pt x="441434" y="232341"/>
                  <a:pt x="462452" y="252132"/>
                  <a:pt x="428556" y="206936"/>
                </a:cubicBezTo>
                <a:cubicBezTo>
                  <a:pt x="426409" y="200497"/>
                  <a:pt x="423981" y="194145"/>
                  <a:pt x="422116" y="187618"/>
                </a:cubicBezTo>
                <a:cubicBezTo>
                  <a:pt x="419685" y="179108"/>
                  <a:pt x="420586" y="169224"/>
                  <a:pt x="415677" y="161860"/>
                </a:cubicBezTo>
                <a:cubicBezTo>
                  <a:pt x="411384" y="155421"/>
                  <a:pt x="402798" y="153275"/>
                  <a:pt x="396358" y="148982"/>
                </a:cubicBezTo>
                <a:cubicBezTo>
                  <a:pt x="394212" y="161861"/>
                  <a:pt x="402722" y="185058"/>
                  <a:pt x="389919" y="187618"/>
                </a:cubicBezTo>
                <a:cubicBezTo>
                  <a:pt x="376442" y="190313"/>
                  <a:pt x="371540" y="167016"/>
                  <a:pt x="364161" y="155421"/>
                </a:cubicBezTo>
                <a:cubicBezTo>
                  <a:pt x="356431" y="143273"/>
                  <a:pt x="350691" y="129942"/>
                  <a:pt x="344843" y="116784"/>
                </a:cubicBezTo>
                <a:cubicBezTo>
                  <a:pt x="333510" y="91285"/>
                  <a:pt x="328125" y="62728"/>
                  <a:pt x="312646" y="39511"/>
                </a:cubicBezTo>
                <a:lnTo>
                  <a:pt x="299767" y="20193"/>
                </a:lnTo>
                <a:cubicBezTo>
                  <a:pt x="293328" y="30925"/>
                  <a:pt x="284130" y="40428"/>
                  <a:pt x="280449" y="52390"/>
                </a:cubicBezTo>
                <a:cubicBezTo>
                  <a:pt x="275360" y="68930"/>
                  <a:pt x="276854" y="86835"/>
                  <a:pt x="274009" y="103905"/>
                </a:cubicBezTo>
                <a:cubicBezTo>
                  <a:pt x="271313" y="120082"/>
                  <a:pt x="266236" y="133666"/>
                  <a:pt x="261130" y="148982"/>
                </a:cubicBezTo>
                <a:cubicBezTo>
                  <a:pt x="254691" y="144689"/>
                  <a:pt x="248003" y="131460"/>
                  <a:pt x="241812" y="136103"/>
                </a:cubicBezTo>
                <a:cubicBezTo>
                  <a:pt x="215837" y="155584"/>
                  <a:pt x="259030" y="199845"/>
                  <a:pt x="216054" y="142542"/>
                </a:cubicBezTo>
                <a:cubicBezTo>
                  <a:pt x="205757" y="80756"/>
                  <a:pt x="212577" y="99007"/>
                  <a:pt x="203175" y="155421"/>
                </a:cubicBezTo>
                <a:cubicBezTo>
                  <a:pt x="197943" y="186813"/>
                  <a:pt x="202944" y="179110"/>
                  <a:pt x="177418" y="187618"/>
                </a:cubicBezTo>
                <a:cubicBezTo>
                  <a:pt x="168941" y="213045"/>
                  <a:pt x="-213242" y="228402"/>
                  <a:pt x="170978" y="239134"/>
                </a:cubicBezTo>
                <a:close/>
              </a:path>
            </a:pathLst>
          </a:custGeom>
          <a:solidFill>
            <a:srgbClr val="00FF00">
              <a:alpha val="49804"/>
            </a:srgbClr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1055841" y="5580458"/>
            <a:ext cx="11371211" cy="767881"/>
            <a:chOff x="1055841" y="5580458"/>
            <a:chExt cx="11371211" cy="767881"/>
          </a:xfrm>
        </p:grpSpPr>
        <p:sp>
          <p:nvSpPr>
            <p:cNvPr id="7" name="Freeform 6"/>
            <p:cNvSpPr/>
            <p:nvPr/>
          </p:nvSpPr>
          <p:spPr>
            <a:xfrm>
              <a:off x="1084091" y="5580458"/>
              <a:ext cx="11085413" cy="753149"/>
            </a:xfrm>
            <a:custGeom>
              <a:avLst/>
              <a:gdLst>
                <a:gd name="connsiteX0" fmla="*/ 444321 w 7115577"/>
                <a:gd name="connsiteY0" fmla="*/ 193183 h 618186"/>
                <a:gd name="connsiteX1" fmla="*/ 444321 w 7115577"/>
                <a:gd name="connsiteY1" fmla="*/ 193183 h 618186"/>
                <a:gd name="connsiteX2" fmla="*/ 508716 w 7115577"/>
                <a:gd name="connsiteY2" fmla="*/ 218941 h 618186"/>
                <a:gd name="connsiteX3" fmla="*/ 534473 w 7115577"/>
                <a:gd name="connsiteY3" fmla="*/ 225380 h 618186"/>
                <a:gd name="connsiteX4" fmla="*/ 553792 w 7115577"/>
                <a:gd name="connsiteY4" fmla="*/ 231820 h 618186"/>
                <a:gd name="connsiteX5" fmla="*/ 624625 w 7115577"/>
                <a:gd name="connsiteY5" fmla="*/ 218941 h 618186"/>
                <a:gd name="connsiteX6" fmla="*/ 663262 w 7115577"/>
                <a:gd name="connsiteY6" fmla="*/ 206062 h 618186"/>
                <a:gd name="connsiteX7" fmla="*/ 689020 w 7115577"/>
                <a:gd name="connsiteY7" fmla="*/ 193183 h 618186"/>
                <a:gd name="connsiteX8" fmla="*/ 721217 w 7115577"/>
                <a:gd name="connsiteY8" fmla="*/ 186744 h 618186"/>
                <a:gd name="connsiteX9" fmla="*/ 804930 w 7115577"/>
                <a:gd name="connsiteY9" fmla="*/ 173865 h 618186"/>
                <a:gd name="connsiteX10" fmla="*/ 940158 w 7115577"/>
                <a:gd name="connsiteY10" fmla="*/ 173865 h 618186"/>
                <a:gd name="connsiteX11" fmla="*/ 959476 w 7115577"/>
                <a:gd name="connsiteY11" fmla="*/ 180304 h 618186"/>
                <a:gd name="connsiteX12" fmla="*/ 1332963 w 7115577"/>
                <a:gd name="connsiteY12" fmla="*/ 186744 h 618186"/>
                <a:gd name="connsiteX13" fmla="*/ 1435994 w 7115577"/>
                <a:gd name="connsiteY13" fmla="*/ 199623 h 618186"/>
                <a:gd name="connsiteX14" fmla="*/ 1481070 w 7115577"/>
                <a:gd name="connsiteY14" fmla="*/ 206062 h 618186"/>
                <a:gd name="connsiteX15" fmla="*/ 1590541 w 7115577"/>
                <a:gd name="connsiteY15" fmla="*/ 212502 h 618186"/>
                <a:gd name="connsiteX16" fmla="*/ 1783724 w 7115577"/>
                <a:gd name="connsiteY16" fmla="*/ 199623 h 618186"/>
                <a:gd name="connsiteX17" fmla="*/ 1815921 w 7115577"/>
                <a:gd name="connsiteY17" fmla="*/ 193183 h 618186"/>
                <a:gd name="connsiteX18" fmla="*/ 1867437 w 7115577"/>
                <a:gd name="connsiteY18" fmla="*/ 180304 h 618186"/>
                <a:gd name="connsiteX19" fmla="*/ 1970468 w 7115577"/>
                <a:gd name="connsiteY19" fmla="*/ 141668 h 618186"/>
                <a:gd name="connsiteX20" fmla="*/ 2015544 w 7115577"/>
                <a:gd name="connsiteY20" fmla="*/ 128789 h 618186"/>
                <a:gd name="connsiteX21" fmla="*/ 2060620 w 7115577"/>
                <a:gd name="connsiteY21" fmla="*/ 109471 h 618186"/>
                <a:gd name="connsiteX22" fmla="*/ 2163651 w 7115577"/>
                <a:gd name="connsiteY22" fmla="*/ 83713 h 618186"/>
                <a:gd name="connsiteX23" fmla="*/ 2356834 w 7115577"/>
                <a:gd name="connsiteY23" fmla="*/ 90152 h 618186"/>
                <a:gd name="connsiteX24" fmla="*/ 2395470 w 7115577"/>
                <a:gd name="connsiteY24" fmla="*/ 109471 h 618186"/>
                <a:gd name="connsiteX25" fmla="*/ 2440546 w 7115577"/>
                <a:gd name="connsiteY25" fmla="*/ 122349 h 618186"/>
                <a:gd name="connsiteX26" fmla="*/ 2492062 w 7115577"/>
                <a:gd name="connsiteY26" fmla="*/ 154547 h 618186"/>
                <a:gd name="connsiteX27" fmla="*/ 2530699 w 7115577"/>
                <a:gd name="connsiteY27" fmla="*/ 173865 h 618186"/>
                <a:gd name="connsiteX28" fmla="*/ 2736761 w 7115577"/>
                <a:gd name="connsiteY28" fmla="*/ 167425 h 618186"/>
                <a:gd name="connsiteX29" fmla="*/ 2807594 w 7115577"/>
                <a:gd name="connsiteY29" fmla="*/ 160986 h 618186"/>
                <a:gd name="connsiteX30" fmla="*/ 2949262 w 7115577"/>
                <a:gd name="connsiteY30" fmla="*/ 154547 h 618186"/>
                <a:gd name="connsiteX31" fmla="*/ 3013656 w 7115577"/>
                <a:gd name="connsiteY31" fmla="*/ 148107 h 618186"/>
                <a:gd name="connsiteX32" fmla="*/ 3181082 w 7115577"/>
                <a:gd name="connsiteY32" fmla="*/ 135228 h 618186"/>
                <a:gd name="connsiteX33" fmla="*/ 3232597 w 7115577"/>
                <a:gd name="connsiteY33" fmla="*/ 128789 h 618186"/>
                <a:gd name="connsiteX34" fmla="*/ 3290552 w 7115577"/>
                <a:gd name="connsiteY34" fmla="*/ 115910 h 618186"/>
                <a:gd name="connsiteX35" fmla="*/ 3329189 w 7115577"/>
                <a:gd name="connsiteY35" fmla="*/ 103031 h 618186"/>
                <a:gd name="connsiteX36" fmla="*/ 3380704 w 7115577"/>
                <a:gd name="connsiteY36" fmla="*/ 96592 h 618186"/>
                <a:gd name="connsiteX37" fmla="*/ 3425780 w 7115577"/>
                <a:gd name="connsiteY37" fmla="*/ 83713 h 618186"/>
                <a:gd name="connsiteX38" fmla="*/ 3483735 w 7115577"/>
                <a:gd name="connsiteY38" fmla="*/ 64394 h 618186"/>
                <a:gd name="connsiteX39" fmla="*/ 3580327 w 7115577"/>
                <a:gd name="connsiteY39" fmla="*/ 57955 h 618186"/>
                <a:gd name="connsiteX40" fmla="*/ 3625403 w 7115577"/>
                <a:gd name="connsiteY40" fmla="*/ 51516 h 618186"/>
                <a:gd name="connsiteX41" fmla="*/ 3805707 w 7115577"/>
                <a:gd name="connsiteY41" fmla="*/ 64394 h 618186"/>
                <a:gd name="connsiteX42" fmla="*/ 3876541 w 7115577"/>
                <a:gd name="connsiteY42" fmla="*/ 90152 h 618186"/>
                <a:gd name="connsiteX43" fmla="*/ 3915177 w 7115577"/>
                <a:gd name="connsiteY43" fmla="*/ 109471 h 618186"/>
                <a:gd name="connsiteX44" fmla="*/ 4005330 w 7115577"/>
                <a:gd name="connsiteY44" fmla="*/ 135228 h 618186"/>
                <a:gd name="connsiteX45" fmla="*/ 4043966 w 7115577"/>
                <a:gd name="connsiteY45" fmla="*/ 154547 h 618186"/>
                <a:gd name="connsiteX46" fmla="*/ 4101921 w 7115577"/>
                <a:gd name="connsiteY46" fmla="*/ 173865 h 618186"/>
                <a:gd name="connsiteX47" fmla="*/ 4198513 w 7115577"/>
                <a:gd name="connsiteY47" fmla="*/ 160986 h 618186"/>
                <a:gd name="connsiteX48" fmla="*/ 4301544 w 7115577"/>
                <a:gd name="connsiteY48" fmla="*/ 141668 h 618186"/>
                <a:gd name="connsiteX49" fmla="*/ 4417454 w 7115577"/>
                <a:gd name="connsiteY49" fmla="*/ 109471 h 618186"/>
                <a:gd name="connsiteX50" fmla="*/ 4475408 w 7115577"/>
                <a:gd name="connsiteY50" fmla="*/ 90152 h 618186"/>
                <a:gd name="connsiteX51" fmla="*/ 4533363 w 7115577"/>
                <a:gd name="connsiteY51" fmla="*/ 64394 h 618186"/>
                <a:gd name="connsiteX52" fmla="*/ 4662152 w 7115577"/>
                <a:gd name="connsiteY52" fmla="*/ 38637 h 618186"/>
                <a:gd name="connsiteX53" fmla="*/ 4726546 w 7115577"/>
                <a:gd name="connsiteY53" fmla="*/ 25758 h 618186"/>
                <a:gd name="connsiteX54" fmla="*/ 4829577 w 7115577"/>
                <a:gd name="connsiteY54" fmla="*/ 0 h 618186"/>
                <a:gd name="connsiteX55" fmla="*/ 5048518 w 7115577"/>
                <a:gd name="connsiteY55" fmla="*/ 12879 h 618186"/>
                <a:gd name="connsiteX56" fmla="*/ 5100034 w 7115577"/>
                <a:gd name="connsiteY56" fmla="*/ 25758 h 618186"/>
                <a:gd name="connsiteX57" fmla="*/ 5241701 w 7115577"/>
                <a:gd name="connsiteY57" fmla="*/ 90152 h 618186"/>
                <a:gd name="connsiteX58" fmla="*/ 5273899 w 7115577"/>
                <a:gd name="connsiteY58" fmla="*/ 103031 h 618186"/>
                <a:gd name="connsiteX59" fmla="*/ 5293217 w 7115577"/>
                <a:gd name="connsiteY59" fmla="*/ 115910 h 618186"/>
                <a:gd name="connsiteX60" fmla="*/ 5331854 w 7115577"/>
                <a:gd name="connsiteY60" fmla="*/ 122349 h 618186"/>
                <a:gd name="connsiteX61" fmla="*/ 5364051 w 7115577"/>
                <a:gd name="connsiteY61" fmla="*/ 128789 h 618186"/>
                <a:gd name="connsiteX62" fmla="*/ 5415566 w 7115577"/>
                <a:gd name="connsiteY62" fmla="*/ 141668 h 618186"/>
                <a:gd name="connsiteX63" fmla="*/ 5434885 w 7115577"/>
                <a:gd name="connsiteY63" fmla="*/ 148107 h 618186"/>
                <a:gd name="connsiteX64" fmla="*/ 5492839 w 7115577"/>
                <a:gd name="connsiteY64" fmla="*/ 154547 h 618186"/>
                <a:gd name="connsiteX65" fmla="*/ 5544355 w 7115577"/>
                <a:gd name="connsiteY65" fmla="*/ 160986 h 618186"/>
                <a:gd name="connsiteX66" fmla="*/ 5653825 w 7115577"/>
                <a:gd name="connsiteY66" fmla="*/ 154547 h 618186"/>
                <a:gd name="connsiteX67" fmla="*/ 5692462 w 7115577"/>
                <a:gd name="connsiteY67" fmla="*/ 135228 h 618186"/>
                <a:gd name="connsiteX68" fmla="*/ 5776175 w 7115577"/>
                <a:gd name="connsiteY68" fmla="*/ 109471 h 618186"/>
                <a:gd name="connsiteX69" fmla="*/ 5821251 w 7115577"/>
                <a:gd name="connsiteY69" fmla="*/ 103031 h 618186"/>
                <a:gd name="connsiteX70" fmla="*/ 5859887 w 7115577"/>
                <a:gd name="connsiteY70" fmla="*/ 90152 h 618186"/>
                <a:gd name="connsiteX71" fmla="*/ 5930721 w 7115577"/>
                <a:gd name="connsiteY71" fmla="*/ 77273 h 618186"/>
                <a:gd name="connsiteX72" fmla="*/ 6027313 w 7115577"/>
                <a:gd name="connsiteY72" fmla="*/ 57955 h 618186"/>
                <a:gd name="connsiteX73" fmla="*/ 6188299 w 7115577"/>
                <a:gd name="connsiteY73" fmla="*/ 64394 h 618186"/>
                <a:gd name="connsiteX74" fmla="*/ 6220496 w 7115577"/>
                <a:gd name="connsiteY74" fmla="*/ 70834 h 618186"/>
                <a:gd name="connsiteX75" fmla="*/ 6239814 w 7115577"/>
                <a:gd name="connsiteY75" fmla="*/ 77273 h 618186"/>
                <a:gd name="connsiteX76" fmla="*/ 6342845 w 7115577"/>
                <a:gd name="connsiteY76" fmla="*/ 83713 h 618186"/>
                <a:gd name="connsiteX77" fmla="*/ 6368603 w 7115577"/>
                <a:gd name="connsiteY77" fmla="*/ 90152 h 618186"/>
                <a:gd name="connsiteX78" fmla="*/ 6426558 w 7115577"/>
                <a:gd name="connsiteY78" fmla="*/ 103031 h 618186"/>
                <a:gd name="connsiteX79" fmla="*/ 6445876 w 7115577"/>
                <a:gd name="connsiteY79" fmla="*/ 109471 h 618186"/>
                <a:gd name="connsiteX80" fmla="*/ 6548907 w 7115577"/>
                <a:gd name="connsiteY80" fmla="*/ 135228 h 618186"/>
                <a:gd name="connsiteX81" fmla="*/ 6626180 w 7115577"/>
                <a:gd name="connsiteY81" fmla="*/ 148107 h 618186"/>
                <a:gd name="connsiteX82" fmla="*/ 6697014 w 7115577"/>
                <a:gd name="connsiteY82" fmla="*/ 160986 h 618186"/>
                <a:gd name="connsiteX83" fmla="*/ 6716332 w 7115577"/>
                <a:gd name="connsiteY83" fmla="*/ 167425 h 618186"/>
                <a:gd name="connsiteX84" fmla="*/ 6767848 w 7115577"/>
                <a:gd name="connsiteY84" fmla="*/ 180304 h 618186"/>
                <a:gd name="connsiteX85" fmla="*/ 6838682 w 7115577"/>
                <a:gd name="connsiteY85" fmla="*/ 167425 h 618186"/>
                <a:gd name="connsiteX86" fmla="*/ 6858000 w 7115577"/>
                <a:gd name="connsiteY86" fmla="*/ 154547 h 618186"/>
                <a:gd name="connsiteX87" fmla="*/ 6928834 w 7115577"/>
                <a:gd name="connsiteY87" fmla="*/ 148107 h 618186"/>
                <a:gd name="connsiteX88" fmla="*/ 7070501 w 7115577"/>
                <a:gd name="connsiteY88" fmla="*/ 154547 h 618186"/>
                <a:gd name="connsiteX89" fmla="*/ 7109138 w 7115577"/>
                <a:gd name="connsiteY89" fmla="*/ 167425 h 618186"/>
                <a:gd name="connsiteX90" fmla="*/ 7115577 w 7115577"/>
                <a:gd name="connsiteY90" fmla="*/ 618186 h 618186"/>
                <a:gd name="connsiteX91" fmla="*/ 0 w 7115577"/>
                <a:gd name="connsiteY91" fmla="*/ 598868 h 618186"/>
                <a:gd name="connsiteX0" fmla="*/ 2427667 w 9098923"/>
                <a:gd name="connsiteY0" fmla="*/ 193183 h 618186"/>
                <a:gd name="connsiteX1" fmla="*/ 2427667 w 9098923"/>
                <a:gd name="connsiteY1" fmla="*/ 193183 h 618186"/>
                <a:gd name="connsiteX2" fmla="*/ 2492062 w 9098923"/>
                <a:gd name="connsiteY2" fmla="*/ 218941 h 618186"/>
                <a:gd name="connsiteX3" fmla="*/ 2517819 w 9098923"/>
                <a:gd name="connsiteY3" fmla="*/ 225380 h 618186"/>
                <a:gd name="connsiteX4" fmla="*/ 2537138 w 9098923"/>
                <a:gd name="connsiteY4" fmla="*/ 231820 h 618186"/>
                <a:gd name="connsiteX5" fmla="*/ 2607971 w 9098923"/>
                <a:gd name="connsiteY5" fmla="*/ 218941 h 618186"/>
                <a:gd name="connsiteX6" fmla="*/ 2646608 w 9098923"/>
                <a:gd name="connsiteY6" fmla="*/ 206062 h 618186"/>
                <a:gd name="connsiteX7" fmla="*/ 2672366 w 9098923"/>
                <a:gd name="connsiteY7" fmla="*/ 193183 h 618186"/>
                <a:gd name="connsiteX8" fmla="*/ 2704563 w 9098923"/>
                <a:gd name="connsiteY8" fmla="*/ 186744 h 618186"/>
                <a:gd name="connsiteX9" fmla="*/ 2788276 w 9098923"/>
                <a:gd name="connsiteY9" fmla="*/ 173865 h 618186"/>
                <a:gd name="connsiteX10" fmla="*/ 2923504 w 9098923"/>
                <a:gd name="connsiteY10" fmla="*/ 173865 h 618186"/>
                <a:gd name="connsiteX11" fmla="*/ 2942822 w 9098923"/>
                <a:gd name="connsiteY11" fmla="*/ 180304 h 618186"/>
                <a:gd name="connsiteX12" fmla="*/ 3316309 w 9098923"/>
                <a:gd name="connsiteY12" fmla="*/ 186744 h 618186"/>
                <a:gd name="connsiteX13" fmla="*/ 3419340 w 9098923"/>
                <a:gd name="connsiteY13" fmla="*/ 199623 h 618186"/>
                <a:gd name="connsiteX14" fmla="*/ 3464416 w 9098923"/>
                <a:gd name="connsiteY14" fmla="*/ 206062 h 618186"/>
                <a:gd name="connsiteX15" fmla="*/ 3573887 w 9098923"/>
                <a:gd name="connsiteY15" fmla="*/ 212502 h 618186"/>
                <a:gd name="connsiteX16" fmla="*/ 3767070 w 9098923"/>
                <a:gd name="connsiteY16" fmla="*/ 199623 h 618186"/>
                <a:gd name="connsiteX17" fmla="*/ 3799267 w 9098923"/>
                <a:gd name="connsiteY17" fmla="*/ 193183 h 618186"/>
                <a:gd name="connsiteX18" fmla="*/ 3850783 w 9098923"/>
                <a:gd name="connsiteY18" fmla="*/ 180304 h 618186"/>
                <a:gd name="connsiteX19" fmla="*/ 3953814 w 9098923"/>
                <a:gd name="connsiteY19" fmla="*/ 141668 h 618186"/>
                <a:gd name="connsiteX20" fmla="*/ 3998890 w 9098923"/>
                <a:gd name="connsiteY20" fmla="*/ 128789 h 618186"/>
                <a:gd name="connsiteX21" fmla="*/ 4043966 w 9098923"/>
                <a:gd name="connsiteY21" fmla="*/ 109471 h 618186"/>
                <a:gd name="connsiteX22" fmla="*/ 4146997 w 9098923"/>
                <a:gd name="connsiteY22" fmla="*/ 83713 h 618186"/>
                <a:gd name="connsiteX23" fmla="*/ 4340180 w 9098923"/>
                <a:gd name="connsiteY23" fmla="*/ 90152 h 618186"/>
                <a:gd name="connsiteX24" fmla="*/ 4378816 w 9098923"/>
                <a:gd name="connsiteY24" fmla="*/ 109471 h 618186"/>
                <a:gd name="connsiteX25" fmla="*/ 4423892 w 9098923"/>
                <a:gd name="connsiteY25" fmla="*/ 122349 h 618186"/>
                <a:gd name="connsiteX26" fmla="*/ 4475408 w 9098923"/>
                <a:gd name="connsiteY26" fmla="*/ 154547 h 618186"/>
                <a:gd name="connsiteX27" fmla="*/ 4514045 w 9098923"/>
                <a:gd name="connsiteY27" fmla="*/ 173865 h 618186"/>
                <a:gd name="connsiteX28" fmla="*/ 4720107 w 9098923"/>
                <a:gd name="connsiteY28" fmla="*/ 167425 h 618186"/>
                <a:gd name="connsiteX29" fmla="*/ 4790940 w 9098923"/>
                <a:gd name="connsiteY29" fmla="*/ 160986 h 618186"/>
                <a:gd name="connsiteX30" fmla="*/ 4932608 w 9098923"/>
                <a:gd name="connsiteY30" fmla="*/ 154547 h 618186"/>
                <a:gd name="connsiteX31" fmla="*/ 4997002 w 9098923"/>
                <a:gd name="connsiteY31" fmla="*/ 148107 h 618186"/>
                <a:gd name="connsiteX32" fmla="*/ 5164428 w 9098923"/>
                <a:gd name="connsiteY32" fmla="*/ 135228 h 618186"/>
                <a:gd name="connsiteX33" fmla="*/ 5215943 w 9098923"/>
                <a:gd name="connsiteY33" fmla="*/ 128789 h 618186"/>
                <a:gd name="connsiteX34" fmla="*/ 5273898 w 9098923"/>
                <a:gd name="connsiteY34" fmla="*/ 115910 h 618186"/>
                <a:gd name="connsiteX35" fmla="*/ 5312535 w 9098923"/>
                <a:gd name="connsiteY35" fmla="*/ 103031 h 618186"/>
                <a:gd name="connsiteX36" fmla="*/ 5364050 w 9098923"/>
                <a:gd name="connsiteY36" fmla="*/ 96592 h 618186"/>
                <a:gd name="connsiteX37" fmla="*/ 5409126 w 9098923"/>
                <a:gd name="connsiteY37" fmla="*/ 83713 h 618186"/>
                <a:gd name="connsiteX38" fmla="*/ 5467081 w 9098923"/>
                <a:gd name="connsiteY38" fmla="*/ 64394 h 618186"/>
                <a:gd name="connsiteX39" fmla="*/ 5563673 w 9098923"/>
                <a:gd name="connsiteY39" fmla="*/ 57955 h 618186"/>
                <a:gd name="connsiteX40" fmla="*/ 5608749 w 9098923"/>
                <a:gd name="connsiteY40" fmla="*/ 51516 h 618186"/>
                <a:gd name="connsiteX41" fmla="*/ 5789053 w 9098923"/>
                <a:gd name="connsiteY41" fmla="*/ 64394 h 618186"/>
                <a:gd name="connsiteX42" fmla="*/ 5859887 w 9098923"/>
                <a:gd name="connsiteY42" fmla="*/ 90152 h 618186"/>
                <a:gd name="connsiteX43" fmla="*/ 5898523 w 9098923"/>
                <a:gd name="connsiteY43" fmla="*/ 109471 h 618186"/>
                <a:gd name="connsiteX44" fmla="*/ 5988676 w 9098923"/>
                <a:gd name="connsiteY44" fmla="*/ 135228 h 618186"/>
                <a:gd name="connsiteX45" fmla="*/ 6027312 w 9098923"/>
                <a:gd name="connsiteY45" fmla="*/ 154547 h 618186"/>
                <a:gd name="connsiteX46" fmla="*/ 6085267 w 9098923"/>
                <a:gd name="connsiteY46" fmla="*/ 173865 h 618186"/>
                <a:gd name="connsiteX47" fmla="*/ 6181859 w 9098923"/>
                <a:gd name="connsiteY47" fmla="*/ 160986 h 618186"/>
                <a:gd name="connsiteX48" fmla="*/ 6284890 w 9098923"/>
                <a:gd name="connsiteY48" fmla="*/ 141668 h 618186"/>
                <a:gd name="connsiteX49" fmla="*/ 6400800 w 9098923"/>
                <a:gd name="connsiteY49" fmla="*/ 109471 h 618186"/>
                <a:gd name="connsiteX50" fmla="*/ 6458754 w 9098923"/>
                <a:gd name="connsiteY50" fmla="*/ 90152 h 618186"/>
                <a:gd name="connsiteX51" fmla="*/ 6516709 w 9098923"/>
                <a:gd name="connsiteY51" fmla="*/ 64394 h 618186"/>
                <a:gd name="connsiteX52" fmla="*/ 6645498 w 9098923"/>
                <a:gd name="connsiteY52" fmla="*/ 38637 h 618186"/>
                <a:gd name="connsiteX53" fmla="*/ 6709892 w 9098923"/>
                <a:gd name="connsiteY53" fmla="*/ 25758 h 618186"/>
                <a:gd name="connsiteX54" fmla="*/ 6812923 w 9098923"/>
                <a:gd name="connsiteY54" fmla="*/ 0 h 618186"/>
                <a:gd name="connsiteX55" fmla="*/ 7031864 w 9098923"/>
                <a:gd name="connsiteY55" fmla="*/ 12879 h 618186"/>
                <a:gd name="connsiteX56" fmla="*/ 7083380 w 9098923"/>
                <a:gd name="connsiteY56" fmla="*/ 25758 h 618186"/>
                <a:gd name="connsiteX57" fmla="*/ 7225047 w 9098923"/>
                <a:gd name="connsiteY57" fmla="*/ 90152 h 618186"/>
                <a:gd name="connsiteX58" fmla="*/ 7257245 w 9098923"/>
                <a:gd name="connsiteY58" fmla="*/ 103031 h 618186"/>
                <a:gd name="connsiteX59" fmla="*/ 7276563 w 9098923"/>
                <a:gd name="connsiteY59" fmla="*/ 115910 h 618186"/>
                <a:gd name="connsiteX60" fmla="*/ 7315200 w 9098923"/>
                <a:gd name="connsiteY60" fmla="*/ 122349 h 618186"/>
                <a:gd name="connsiteX61" fmla="*/ 7347397 w 9098923"/>
                <a:gd name="connsiteY61" fmla="*/ 128789 h 618186"/>
                <a:gd name="connsiteX62" fmla="*/ 7398912 w 9098923"/>
                <a:gd name="connsiteY62" fmla="*/ 141668 h 618186"/>
                <a:gd name="connsiteX63" fmla="*/ 7418231 w 9098923"/>
                <a:gd name="connsiteY63" fmla="*/ 148107 h 618186"/>
                <a:gd name="connsiteX64" fmla="*/ 7476185 w 9098923"/>
                <a:gd name="connsiteY64" fmla="*/ 154547 h 618186"/>
                <a:gd name="connsiteX65" fmla="*/ 7527701 w 9098923"/>
                <a:gd name="connsiteY65" fmla="*/ 160986 h 618186"/>
                <a:gd name="connsiteX66" fmla="*/ 7637171 w 9098923"/>
                <a:gd name="connsiteY66" fmla="*/ 154547 h 618186"/>
                <a:gd name="connsiteX67" fmla="*/ 7675808 w 9098923"/>
                <a:gd name="connsiteY67" fmla="*/ 135228 h 618186"/>
                <a:gd name="connsiteX68" fmla="*/ 7759521 w 9098923"/>
                <a:gd name="connsiteY68" fmla="*/ 109471 h 618186"/>
                <a:gd name="connsiteX69" fmla="*/ 7804597 w 9098923"/>
                <a:gd name="connsiteY69" fmla="*/ 103031 h 618186"/>
                <a:gd name="connsiteX70" fmla="*/ 7843233 w 9098923"/>
                <a:gd name="connsiteY70" fmla="*/ 90152 h 618186"/>
                <a:gd name="connsiteX71" fmla="*/ 7914067 w 9098923"/>
                <a:gd name="connsiteY71" fmla="*/ 77273 h 618186"/>
                <a:gd name="connsiteX72" fmla="*/ 8010659 w 9098923"/>
                <a:gd name="connsiteY72" fmla="*/ 57955 h 618186"/>
                <a:gd name="connsiteX73" fmla="*/ 8171645 w 9098923"/>
                <a:gd name="connsiteY73" fmla="*/ 64394 h 618186"/>
                <a:gd name="connsiteX74" fmla="*/ 8203842 w 9098923"/>
                <a:gd name="connsiteY74" fmla="*/ 70834 h 618186"/>
                <a:gd name="connsiteX75" fmla="*/ 8223160 w 9098923"/>
                <a:gd name="connsiteY75" fmla="*/ 77273 h 618186"/>
                <a:gd name="connsiteX76" fmla="*/ 8326191 w 9098923"/>
                <a:gd name="connsiteY76" fmla="*/ 83713 h 618186"/>
                <a:gd name="connsiteX77" fmla="*/ 8351949 w 9098923"/>
                <a:gd name="connsiteY77" fmla="*/ 90152 h 618186"/>
                <a:gd name="connsiteX78" fmla="*/ 8409904 w 9098923"/>
                <a:gd name="connsiteY78" fmla="*/ 103031 h 618186"/>
                <a:gd name="connsiteX79" fmla="*/ 8429222 w 9098923"/>
                <a:gd name="connsiteY79" fmla="*/ 109471 h 618186"/>
                <a:gd name="connsiteX80" fmla="*/ 8532253 w 9098923"/>
                <a:gd name="connsiteY80" fmla="*/ 135228 h 618186"/>
                <a:gd name="connsiteX81" fmla="*/ 8609526 w 9098923"/>
                <a:gd name="connsiteY81" fmla="*/ 148107 h 618186"/>
                <a:gd name="connsiteX82" fmla="*/ 8680360 w 9098923"/>
                <a:gd name="connsiteY82" fmla="*/ 160986 h 618186"/>
                <a:gd name="connsiteX83" fmla="*/ 8699678 w 9098923"/>
                <a:gd name="connsiteY83" fmla="*/ 167425 h 618186"/>
                <a:gd name="connsiteX84" fmla="*/ 8751194 w 9098923"/>
                <a:gd name="connsiteY84" fmla="*/ 180304 h 618186"/>
                <a:gd name="connsiteX85" fmla="*/ 8822028 w 9098923"/>
                <a:gd name="connsiteY85" fmla="*/ 167425 h 618186"/>
                <a:gd name="connsiteX86" fmla="*/ 8841346 w 9098923"/>
                <a:gd name="connsiteY86" fmla="*/ 154547 h 618186"/>
                <a:gd name="connsiteX87" fmla="*/ 8912180 w 9098923"/>
                <a:gd name="connsiteY87" fmla="*/ 148107 h 618186"/>
                <a:gd name="connsiteX88" fmla="*/ 9053847 w 9098923"/>
                <a:gd name="connsiteY88" fmla="*/ 154547 h 618186"/>
                <a:gd name="connsiteX89" fmla="*/ 9092484 w 9098923"/>
                <a:gd name="connsiteY89" fmla="*/ 167425 h 618186"/>
                <a:gd name="connsiteX90" fmla="*/ 9098923 w 9098923"/>
                <a:gd name="connsiteY90" fmla="*/ 618186 h 618186"/>
                <a:gd name="connsiteX91" fmla="*/ 0 w 9098923"/>
                <a:gd name="connsiteY91" fmla="*/ 592429 h 618186"/>
                <a:gd name="connsiteX0" fmla="*/ 3094313 w 9765569"/>
                <a:gd name="connsiteY0" fmla="*/ 193183 h 618186"/>
                <a:gd name="connsiteX1" fmla="*/ 3094313 w 9765569"/>
                <a:gd name="connsiteY1" fmla="*/ 193183 h 618186"/>
                <a:gd name="connsiteX2" fmla="*/ 3158708 w 9765569"/>
                <a:gd name="connsiteY2" fmla="*/ 218941 h 618186"/>
                <a:gd name="connsiteX3" fmla="*/ 3184465 w 9765569"/>
                <a:gd name="connsiteY3" fmla="*/ 225380 h 618186"/>
                <a:gd name="connsiteX4" fmla="*/ 3203784 w 9765569"/>
                <a:gd name="connsiteY4" fmla="*/ 231820 h 618186"/>
                <a:gd name="connsiteX5" fmla="*/ 3274617 w 9765569"/>
                <a:gd name="connsiteY5" fmla="*/ 218941 h 618186"/>
                <a:gd name="connsiteX6" fmla="*/ 3313254 w 9765569"/>
                <a:gd name="connsiteY6" fmla="*/ 206062 h 618186"/>
                <a:gd name="connsiteX7" fmla="*/ 3339012 w 9765569"/>
                <a:gd name="connsiteY7" fmla="*/ 193183 h 618186"/>
                <a:gd name="connsiteX8" fmla="*/ 3371209 w 9765569"/>
                <a:gd name="connsiteY8" fmla="*/ 186744 h 618186"/>
                <a:gd name="connsiteX9" fmla="*/ 3454922 w 9765569"/>
                <a:gd name="connsiteY9" fmla="*/ 173865 h 618186"/>
                <a:gd name="connsiteX10" fmla="*/ 3590150 w 9765569"/>
                <a:gd name="connsiteY10" fmla="*/ 173865 h 618186"/>
                <a:gd name="connsiteX11" fmla="*/ 3609468 w 9765569"/>
                <a:gd name="connsiteY11" fmla="*/ 180304 h 618186"/>
                <a:gd name="connsiteX12" fmla="*/ 3982955 w 9765569"/>
                <a:gd name="connsiteY12" fmla="*/ 186744 h 618186"/>
                <a:gd name="connsiteX13" fmla="*/ 4085986 w 9765569"/>
                <a:gd name="connsiteY13" fmla="*/ 199623 h 618186"/>
                <a:gd name="connsiteX14" fmla="*/ 4131062 w 9765569"/>
                <a:gd name="connsiteY14" fmla="*/ 206062 h 618186"/>
                <a:gd name="connsiteX15" fmla="*/ 4240533 w 9765569"/>
                <a:gd name="connsiteY15" fmla="*/ 212502 h 618186"/>
                <a:gd name="connsiteX16" fmla="*/ 4433716 w 9765569"/>
                <a:gd name="connsiteY16" fmla="*/ 199623 h 618186"/>
                <a:gd name="connsiteX17" fmla="*/ 4465913 w 9765569"/>
                <a:gd name="connsiteY17" fmla="*/ 193183 h 618186"/>
                <a:gd name="connsiteX18" fmla="*/ 4517429 w 9765569"/>
                <a:gd name="connsiteY18" fmla="*/ 180304 h 618186"/>
                <a:gd name="connsiteX19" fmla="*/ 4620460 w 9765569"/>
                <a:gd name="connsiteY19" fmla="*/ 141668 h 618186"/>
                <a:gd name="connsiteX20" fmla="*/ 4665536 w 9765569"/>
                <a:gd name="connsiteY20" fmla="*/ 128789 h 618186"/>
                <a:gd name="connsiteX21" fmla="*/ 4710612 w 9765569"/>
                <a:gd name="connsiteY21" fmla="*/ 109471 h 618186"/>
                <a:gd name="connsiteX22" fmla="*/ 4813643 w 9765569"/>
                <a:gd name="connsiteY22" fmla="*/ 83713 h 618186"/>
                <a:gd name="connsiteX23" fmla="*/ 5006826 w 9765569"/>
                <a:gd name="connsiteY23" fmla="*/ 90152 h 618186"/>
                <a:gd name="connsiteX24" fmla="*/ 5045462 w 9765569"/>
                <a:gd name="connsiteY24" fmla="*/ 109471 h 618186"/>
                <a:gd name="connsiteX25" fmla="*/ 5090538 w 9765569"/>
                <a:gd name="connsiteY25" fmla="*/ 122349 h 618186"/>
                <a:gd name="connsiteX26" fmla="*/ 5142054 w 9765569"/>
                <a:gd name="connsiteY26" fmla="*/ 154547 h 618186"/>
                <a:gd name="connsiteX27" fmla="*/ 5180691 w 9765569"/>
                <a:gd name="connsiteY27" fmla="*/ 173865 h 618186"/>
                <a:gd name="connsiteX28" fmla="*/ 5386753 w 9765569"/>
                <a:gd name="connsiteY28" fmla="*/ 167425 h 618186"/>
                <a:gd name="connsiteX29" fmla="*/ 5457586 w 9765569"/>
                <a:gd name="connsiteY29" fmla="*/ 160986 h 618186"/>
                <a:gd name="connsiteX30" fmla="*/ 5599254 w 9765569"/>
                <a:gd name="connsiteY30" fmla="*/ 154547 h 618186"/>
                <a:gd name="connsiteX31" fmla="*/ 5663648 w 9765569"/>
                <a:gd name="connsiteY31" fmla="*/ 148107 h 618186"/>
                <a:gd name="connsiteX32" fmla="*/ 5831074 w 9765569"/>
                <a:gd name="connsiteY32" fmla="*/ 135228 h 618186"/>
                <a:gd name="connsiteX33" fmla="*/ 5882589 w 9765569"/>
                <a:gd name="connsiteY33" fmla="*/ 128789 h 618186"/>
                <a:gd name="connsiteX34" fmla="*/ 5940544 w 9765569"/>
                <a:gd name="connsiteY34" fmla="*/ 115910 h 618186"/>
                <a:gd name="connsiteX35" fmla="*/ 5979181 w 9765569"/>
                <a:gd name="connsiteY35" fmla="*/ 103031 h 618186"/>
                <a:gd name="connsiteX36" fmla="*/ 6030696 w 9765569"/>
                <a:gd name="connsiteY36" fmla="*/ 96592 h 618186"/>
                <a:gd name="connsiteX37" fmla="*/ 6075772 w 9765569"/>
                <a:gd name="connsiteY37" fmla="*/ 83713 h 618186"/>
                <a:gd name="connsiteX38" fmla="*/ 6133727 w 9765569"/>
                <a:gd name="connsiteY38" fmla="*/ 64394 h 618186"/>
                <a:gd name="connsiteX39" fmla="*/ 6230319 w 9765569"/>
                <a:gd name="connsiteY39" fmla="*/ 57955 h 618186"/>
                <a:gd name="connsiteX40" fmla="*/ 6275395 w 9765569"/>
                <a:gd name="connsiteY40" fmla="*/ 51516 h 618186"/>
                <a:gd name="connsiteX41" fmla="*/ 6455699 w 9765569"/>
                <a:gd name="connsiteY41" fmla="*/ 64394 h 618186"/>
                <a:gd name="connsiteX42" fmla="*/ 6526533 w 9765569"/>
                <a:gd name="connsiteY42" fmla="*/ 90152 h 618186"/>
                <a:gd name="connsiteX43" fmla="*/ 6565169 w 9765569"/>
                <a:gd name="connsiteY43" fmla="*/ 109471 h 618186"/>
                <a:gd name="connsiteX44" fmla="*/ 6655322 w 9765569"/>
                <a:gd name="connsiteY44" fmla="*/ 135228 h 618186"/>
                <a:gd name="connsiteX45" fmla="*/ 6693958 w 9765569"/>
                <a:gd name="connsiteY45" fmla="*/ 154547 h 618186"/>
                <a:gd name="connsiteX46" fmla="*/ 6751913 w 9765569"/>
                <a:gd name="connsiteY46" fmla="*/ 173865 h 618186"/>
                <a:gd name="connsiteX47" fmla="*/ 6848505 w 9765569"/>
                <a:gd name="connsiteY47" fmla="*/ 160986 h 618186"/>
                <a:gd name="connsiteX48" fmla="*/ 6951536 w 9765569"/>
                <a:gd name="connsiteY48" fmla="*/ 141668 h 618186"/>
                <a:gd name="connsiteX49" fmla="*/ 7067446 w 9765569"/>
                <a:gd name="connsiteY49" fmla="*/ 109471 h 618186"/>
                <a:gd name="connsiteX50" fmla="*/ 7125400 w 9765569"/>
                <a:gd name="connsiteY50" fmla="*/ 90152 h 618186"/>
                <a:gd name="connsiteX51" fmla="*/ 7183355 w 9765569"/>
                <a:gd name="connsiteY51" fmla="*/ 64394 h 618186"/>
                <a:gd name="connsiteX52" fmla="*/ 7312144 w 9765569"/>
                <a:gd name="connsiteY52" fmla="*/ 38637 h 618186"/>
                <a:gd name="connsiteX53" fmla="*/ 7376538 w 9765569"/>
                <a:gd name="connsiteY53" fmla="*/ 25758 h 618186"/>
                <a:gd name="connsiteX54" fmla="*/ 7479569 w 9765569"/>
                <a:gd name="connsiteY54" fmla="*/ 0 h 618186"/>
                <a:gd name="connsiteX55" fmla="*/ 7698510 w 9765569"/>
                <a:gd name="connsiteY55" fmla="*/ 12879 h 618186"/>
                <a:gd name="connsiteX56" fmla="*/ 7750026 w 9765569"/>
                <a:gd name="connsiteY56" fmla="*/ 25758 h 618186"/>
                <a:gd name="connsiteX57" fmla="*/ 7891693 w 9765569"/>
                <a:gd name="connsiteY57" fmla="*/ 90152 h 618186"/>
                <a:gd name="connsiteX58" fmla="*/ 7923891 w 9765569"/>
                <a:gd name="connsiteY58" fmla="*/ 103031 h 618186"/>
                <a:gd name="connsiteX59" fmla="*/ 7943209 w 9765569"/>
                <a:gd name="connsiteY59" fmla="*/ 115910 h 618186"/>
                <a:gd name="connsiteX60" fmla="*/ 7981846 w 9765569"/>
                <a:gd name="connsiteY60" fmla="*/ 122349 h 618186"/>
                <a:gd name="connsiteX61" fmla="*/ 8014043 w 9765569"/>
                <a:gd name="connsiteY61" fmla="*/ 128789 h 618186"/>
                <a:gd name="connsiteX62" fmla="*/ 8065558 w 9765569"/>
                <a:gd name="connsiteY62" fmla="*/ 141668 h 618186"/>
                <a:gd name="connsiteX63" fmla="*/ 8084877 w 9765569"/>
                <a:gd name="connsiteY63" fmla="*/ 148107 h 618186"/>
                <a:gd name="connsiteX64" fmla="*/ 8142831 w 9765569"/>
                <a:gd name="connsiteY64" fmla="*/ 154547 h 618186"/>
                <a:gd name="connsiteX65" fmla="*/ 8194347 w 9765569"/>
                <a:gd name="connsiteY65" fmla="*/ 160986 h 618186"/>
                <a:gd name="connsiteX66" fmla="*/ 8303817 w 9765569"/>
                <a:gd name="connsiteY66" fmla="*/ 154547 h 618186"/>
                <a:gd name="connsiteX67" fmla="*/ 8342454 w 9765569"/>
                <a:gd name="connsiteY67" fmla="*/ 135228 h 618186"/>
                <a:gd name="connsiteX68" fmla="*/ 8426167 w 9765569"/>
                <a:gd name="connsiteY68" fmla="*/ 109471 h 618186"/>
                <a:gd name="connsiteX69" fmla="*/ 8471243 w 9765569"/>
                <a:gd name="connsiteY69" fmla="*/ 103031 h 618186"/>
                <a:gd name="connsiteX70" fmla="*/ 8509879 w 9765569"/>
                <a:gd name="connsiteY70" fmla="*/ 90152 h 618186"/>
                <a:gd name="connsiteX71" fmla="*/ 8580713 w 9765569"/>
                <a:gd name="connsiteY71" fmla="*/ 77273 h 618186"/>
                <a:gd name="connsiteX72" fmla="*/ 8677305 w 9765569"/>
                <a:gd name="connsiteY72" fmla="*/ 57955 h 618186"/>
                <a:gd name="connsiteX73" fmla="*/ 8838291 w 9765569"/>
                <a:gd name="connsiteY73" fmla="*/ 64394 h 618186"/>
                <a:gd name="connsiteX74" fmla="*/ 8870488 w 9765569"/>
                <a:gd name="connsiteY74" fmla="*/ 70834 h 618186"/>
                <a:gd name="connsiteX75" fmla="*/ 8889806 w 9765569"/>
                <a:gd name="connsiteY75" fmla="*/ 77273 h 618186"/>
                <a:gd name="connsiteX76" fmla="*/ 8992837 w 9765569"/>
                <a:gd name="connsiteY76" fmla="*/ 83713 h 618186"/>
                <a:gd name="connsiteX77" fmla="*/ 9018595 w 9765569"/>
                <a:gd name="connsiteY77" fmla="*/ 90152 h 618186"/>
                <a:gd name="connsiteX78" fmla="*/ 9076550 w 9765569"/>
                <a:gd name="connsiteY78" fmla="*/ 103031 h 618186"/>
                <a:gd name="connsiteX79" fmla="*/ 9095868 w 9765569"/>
                <a:gd name="connsiteY79" fmla="*/ 109471 h 618186"/>
                <a:gd name="connsiteX80" fmla="*/ 9198899 w 9765569"/>
                <a:gd name="connsiteY80" fmla="*/ 135228 h 618186"/>
                <a:gd name="connsiteX81" fmla="*/ 9276172 w 9765569"/>
                <a:gd name="connsiteY81" fmla="*/ 148107 h 618186"/>
                <a:gd name="connsiteX82" fmla="*/ 9347006 w 9765569"/>
                <a:gd name="connsiteY82" fmla="*/ 160986 h 618186"/>
                <a:gd name="connsiteX83" fmla="*/ 9366324 w 9765569"/>
                <a:gd name="connsiteY83" fmla="*/ 167425 h 618186"/>
                <a:gd name="connsiteX84" fmla="*/ 9417840 w 9765569"/>
                <a:gd name="connsiteY84" fmla="*/ 180304 h 618186"/>
                <a:gd name="connsiteX85" fmla="*/ 9488674 w 9765569"/>
                <a:gd name="connsiteY85" fmla="*/ 167425 h 618186"/>
                <a:gd name="connsiteX86" fmla="*/ 9507992 w 9765569"/>
                <a:gd name="connsiteY86" fmla="*/ 154547 h 618186"/>
                <a:gd name="connsiteX87" fmla="*/ 9578826 w 9765569"/>
                <a:gd name="connsiteY87" fmla="*/ 148107 h 618186"/>
                <a:gd name="connsiteX88" fmla="*/ 9720493 w 9765569"/>
                <a:gd name="connsiteY88" fmla="*/ 154547 h 618186"/>
                <a:gd name="connsiteX89" fmla="*/ 9759130 w 9765569"/>
                <a:gd name="connsiteY89" fmla="*/ 167425 h 618186"/>
                <a:gd name="connsiteX90" fmla="*/ 9765569 w 9765569"/>
                <a:gd name="connsiteY90" fmla="*/ 618186 h 618186"/>
                <a:gd name="connsiteX91" fmla="*/ 666646 w 9765569"/>
                <a:gd name="connsiteY91" fmla="*/ 592429 h 618186"/>
                <a:gd name="connsiteX92" fmla="*/ 692403 w 9765569"/>
                <a:gd name="connsiteY92" fmla="*/ 585989 h 618186"/>
                <a:gd name="connsiteX0" fmla="*/ 3097614 w 9768870"/>
                <a:gd name="connsiteY0" fmla="*/ 193183 h 618186"/>
                <a:gd name="connsiteX1" fmla="*/ 3097614 w 9768870"/>
                <a:gd name="connsiteY1" fmla="*/ 193183 h 618186"/>
                <a:gd name="connsiteX2" fmla="*/ 3162009 w 9768870"/>
                <a:gd name="connsiteY2" fmla="*/ 218941 h 618186"/>
                <a:gd name="connsiteX3" fmla="*/ 3187766 w 9768870"/>
                <a:gd name="connsiteY3" fmla="*/ 225380 h 618186"/>
                <a:gd name="connsiteX4" fmla="*/ 3207085 w 9768870"/>
                <a:gd name="connsiteY4" fmla="*/ 231820 h 618186"/>
                <a:gd name="connsiteX5" fmla="*/ 3277918 w 9768870"/>
                <a:gd name="connsiteY5" fmla="*/ 218941 h 618186"/>
                <a:gd name="connsiteX6" fmla="*/ 3316555 w 9768870"/>
                <a:gd name="connsiteY6" fmla="*/ 206062 h 618186"/>
                <a:gd name="connsiteX7" fmla="*/ 3342313 w 9768870"/>
                <a:gd name="connsiteY7" fmla="*/ 193183 h 618186"/>
                <a:gd name="connsiteX8" fmla="*/ 3374510 w 9768870"/>
                <a:gd name="connsiteY8" fmla="*/ 186744 h 618186"/>
                <a:gd name="connsiteX9" fmla="*/ 3458223 w 9768870"/>
                <a:gd name="connsiteY9" fmla="*/ 173865 h 618186"/>
                <a:gd name="connsiteX10" fmla="*/ 3593451 w 9768870"/>
                <a:gd name="connsiteY10" fmla="*/ 173865 h 618186"/>
                <a:gd name="connsiteX11" fmla="*/ 3612769 w 9768870"/>
                <a:gd name="connsiteY11" fmla="*/ 180304 h 618186"/>
                <a:gd name="connsiteX12" fmla="*/ 3986256 w 9768870"/>
                <a:gd name="connsiteY12" fmla="*/ 186744 h 618186"/>
                <a:gd name="connsiteX13" fmla="*/ 4089287 w 9768870"/>
                <a:gd name="connsiteY13" fmla="*/ 199623 h 618186"/>
                <a:gd name="connsiteX14" fmla="*/ 4134363 w 9768870"/>
                <a:gd name="connsiteY14" fmla="*/ 206062 h 618186"/>
                <a:gd name="connsiteX15" fmla="*/ 4243834 w 9768870"/>
                <a:gd name="connsiteY15" fmla="*/ 212502 h 618186"/>
                <a:gd name="connsiteX16" fmla="*/ 4437017 w 9768870"/>
                <a:gd name="connsiteY16" fmla="*/ 199623 h 618186"/>
                <a:gd name="connsiteX17" fmla="*/ 4469214 w 9768870"/>
                <a:gd name="connsiteY17" fmla="*/ 193183 h 618186"/>
                <a:gd name="connsiteX18" fmla="*/ 4520730 w 9768870"/>
                <a:gd name="connsiteY18" fmla="*/ 180304 h 618186"/>
                <a:gd name="connsiteX19" fmla="*/ 4623761 w 9768870"/>
                <a:gd name="connsiteY19" fmla="*/ 141668 h 618186"/>
                <a:gd name="connsiteX20" fmla="*/ 4668837 w 9768870"/>
                <a:gd name="connsiteY20" fmla="*/ 128789 h 618186"/>
                <a:gd name="connsiteX21" fmla="*/ 4713913 w 9768870"/>
                <a:gd name="connsiteY21" fmla="*/ 109471 h 618186"/>
                <a:gd name="connsiteX22" fmla="*/ 4816944 w 9768870"/>
                <a:gd name="connsiteY22" fmla="*/ 83713 h 618186"/>
                <a:gd name="connsiteX23" fmla="*/ 5010127 w 9768870"/>
                <a:gd name="connsiteY23" fmla="*/ 90152 h 618186"/>
                <a:gd name="connsiteX24" fmla="*/ 5048763 w 9768870"/>
                <a:gd name="connsiteY24" fmla="*/ 109471 h 618186"/>
                <a:gd name="connsiteX25" fmla="*/ 5093839 w 9768870"/>
                <a:gd name="connsiteY25" fmla="*/ 122349 h 618186"/>
                <a:gd name="connsiteX26" fmla="*/ 5145355 w 9768870"/>
                <a:gd name="connsiteY26" fmla="*/ 154547 h 618186"/>
                <a:gd name="connsiteX27" fmla="*/ 5183992 w 9768870"/>
                <a:gd name="connsiteY27" fmla="*/ 173865 h 618186"/>
                <a:gd name="connsiteX28" fmla="*/ 5390054 w 9768870"/>
                <a:gd name="connsiteY28" fmla="*/ 167425 h 618186"/>
                <a:gd name="connsiteX29" fmla="*/ 5460887 w 9768870"/>
                <a:gd name="connsiteY29" fmla="*/ 160986 h 618186"/>
                <a:gd name="connsiteX30" fmla="*/ 5602555 w 9768870"/>
                <a:gd name="connsiteY30" fmla="*/ 154547 h 618186"/>
                <a:gd name="connsiteX31" fmla="*/ 5666949 w 9768870"/>
                <a:gd name="connsiteY31" fmla="*/ 148107 h 618186"/>
                <a:gd name="connsiteX32" fmla="*/ 5834375 w 9768870"/>
                <a:gd name="connsiteY32" fmla="*/ 135228 h 618186"/>
                <a:gd name="connsiteX33" fmla="*/ 5885890 w 9768870"/>
                <a:gd name="connsiteY33" fmla="*/ 128789 h 618186"/>
                <a:gd name="connsiteX34" fmla="*/ 5943845 w 9768870"/>
                <a:gd name="connsiteY34" fmla="*/ 115910 h 618186"/>
                <a:gd name="connsiteX35" fmla="*/ 5982482 w 9768870"/>
                <a:gd name="connsiteY35" fmla="*/ 103031 h 618186"/>
                <a:gd name="connsiteX36" fmla="*/ 6033997 w 9768870"/>
                <a:gd name="connsiteY36" fmla="*/ 96592 h 618186"/>
                <a:gd name="connsiteX37" fmla="*/ 6079073 w 9768870"/>
                <a:gd name="connsiteY37" fmla="*/ 83713 h 618186"/>
                <a:gd name="connsiteX38" fmla="*/ 6137028 w 9768870"/>
                <a:gd name="connsiteY38" fmla="*/ 64394 h 618186"/>
                <a:gd name="connsiteX39" fmla="*/ 6233620 w 9768870"/>
                <a:gd name="connsiteY39" fmla="*/ 57955 h 618186"/>
                <a:gd name="connsiteX40" fmla="*/ 6278696 w 9768870"/>
                <a:gd name="connsiteY40" fmla="*/ 51516 h 618186"/>
                <a:gd name="connsiteX41" fmla="*/ 6459000 w 9768870"/>
                <a:gd name="connsiteY41" fmla="*/ 64394 h 618186"/>
                <a:gd name="connsiteX42" fmla="*/ 6529834 w 9768870"/>
                <a:gd name="connsiteY42" fmla="*/ 90152 h 618186"/>
                <a:gd name="connsiteX43" fmla="*/ 6568470 w 9768870"/>
                <a:gd name="connsiteY43" fmla="*/ 109471 h 618186"/>
                <a:gd name="connsiteX44" fmla="*/ 6658623 w 9768870"/>
                <a:gd name="connsiteY44" fmla="*/ 135228 h 618186"/>
                <a:gd name="connsiteX45" fmla="*/ 6697259 w 9768870"/>
                <a:gd name="connsiteY45" fmla="*/ 154547 h 618186"/>
                <a:gd name="connsiteX46" fmla="*/ 6755214 w 9768870"/>
                <a:gd name="connsiteY46" fmla="*/ 173865 h 618186"/>
                <a:gd name="connsiteX47" fmla="*/ 6851806 w 9768870"/>
                <a:gd name="connsiteY47" fmla="*/ 160986 h 618186"/>
                <a:gd name="connsiteX48" fmla="*/ 6954837 w 9768870"/>
                <a:gd name="connsiteY48" fmla="*/ 141668 h 618186"/>
                <a:gd name="connsiteX49" fmla="*/ 7070747 w 9768870"/>
                <a:gd name="connsiteY49" fmla="*/ 109471 h 618186"/>
                <a:gd name="connsiteX50" fmla="*/ 7128701 w 9768870"/>
                <a:gd name="connsiteY50" fmla="*/ 90152 h 618186"/>
                <a:gd name="connsiteX51" fmla="*/ 7186656 w 9768870"/>
                <a:gd name="connsiteY51" fmla="*/ 64394 h 618186"/>
                <a:gd name="connsiteX52" fmla="*/ 7315445 w 9768870"/>
                <a:gd name="connsiteY52" fmla="*/ 38637 h 618186"/>
                <a:gd name="connsiteX53" fmla="*/ 7379839 w 9768870"/>
                <a:gd name="connsiteY53" fmla="*/ 25758 h 618186"/>
                <a:gd name="connsiteX54" fmla="*/ 7482870 w 9768870"/>
                <a:gd name="connsiteY54" fmla="*/ 0 h 618186"/>
                <a:gd name="connsiteX55" fmla="*/ 7701811 w 9768870"/>
                <a:gd name="connsiteY55" fmla="*/ 12879 h 618186"/>
                <a:gd name="connsiteX56" fmla="*/ 7753327 w 9768870"/>
                <a:gd name="connsiteY56" fmla="*/ 25758 h 618186"/>
                <a:gd name="connsiteX57" fmla="*/ 7894994 w 9768870"/>
                <a:gd name="connsiteY57" fmla="*/ 90152 h 618186"/>
                <a:gd name="connsiteX58" fmla="*/ 7927192 w 9768870"/>
                <a:gd name="connsiteY58" fmla="*/ 103031 h 618186"/>
                <a:gd name="connsiteX59" fmla="*/ 7946510 w 9768870"/>
                <a:gd name="connsiteY59" fmla="*/ 115910 h 618186"/>
                <a:gd name="connsiteX60" fmla="*/ 7985147 w 9768870"/>
                <a:gd name="connsiteY60" fmla="*/ 122349 h 618186"/>
                <a:gd name="connsiteX61" fmla="*/ 8017344 w 9768870"/>
                <a:gd name="connsiteY61" fmla="*/ 128789 h 618186"/>
                <a:gd name="connsiteX62" fmla="*/ 8068859 w 9768870"/>
                <a:gd name="connsiteY62" fmla="*/ 141668 h 618186"/>
                <a:gd name="connsiteX63" fmla="*/ 8088178 w 9768870"/>
                <a:gd name="connsiteY63" fmla="*/ 148107 h 618186"/>
                <a:gd name="connsiteX64" fmla="*/ 8146132 w 9768870"/>
                <a:gd name="connsiteY64" fmla="*/ 154547 h 618186"/>
                <a:gd name="connsiteX65" fmla="*/ 8197648 w 9768870"/>
                <a:gd name="connsiteY65" fmla="*/ 160986 h 618186"/>
                <a:gd name="connsiteX66" fmla="*/ 8307118 w 9768870"/>
                <a:gd name="connsiteY66" fmla="*/ 154547 h 618186"/>
                <a:gd name="connsiteX67" fmla="*/ 8345755 w 9768870"/>
                <a:gd name="connsiteY67" fmla="*/ 135228 h 618186"/>
                <a:gd name="connsiteX68" fmla="*/ 8429468 w 9768870"/>
                <a:gd name="connsiteY68" fmla="*/ 109471 h 618186"/>
                <a:gd name="connsiteX69" fmla="*/ 8474544 w 9768870"/>
                <a:gd name="connsiteY69" fmla="*/ 103031 h 618186"/>
                <a:gd name="connsiteX70" fmla="*/ 8513180 w 9768870"/>
                <a:gd name="connsiteY70" fmla="*/ 90152 h 618186"/>
                <a:gd name="connsiteX71" fmla="*/ 8584014 w 9768870"/>
                <a:gd name="connsiteY71" fmla="*/ 77273 h 618186"/>
                <a:gd name="connsiteX72" fmla="*/ 8680606 w 9768870"/>
                <a:gd name="connsiteY72" fmla="*/ 57955 h 618186"/>
                <a:gd name="connsiteX73" fmla="*/ 8841592 w 9768870"/>
                <a:gd name="connsiteY73" fmla="*/ 64394 h 618186"/>
                <a:gd name="connsiteX74" fmla="*/ 8873789 w 9768870"/>
                <a:gd name="connsiteY74" fmla="*/ 70834 h 618186"/>
                <a:gd name="connsiteX75" fmla="*/ 8893107 w 9768870"/>
                <a:gd name="connsiteY75" fmla="*/ 77273 h 618186"/>
                <a:gd name="connsiteX76" fmla="*/ 8996138 w 9768870"/>
                <a:gd name="connsiteY76" fmla="*/ 83713 h 618186"/>
                <a:gd name="connsiteX77" fmla="*/ 9021896 w 9768870"/>
                <a:gd name="connsiteY77" fmla="*/ 90152 h 618186"/>
                <a:gd name="connsiteX78" fmla="*/ 9079851 w 9768870"/>
                <a:gd name="connsiteY78" fmla="*/ 103031 h 618186"/>
                <a:gd name="connsiteX79" fmla="*/ 9099169 w 9768870"/>
                <a:gd name="connsiteY79" fmla="*/ 109471 h 618186"/>
                <a:gd name="connsiteX80" fmla="*/ 9202200 w 9768870"/>
                <a:gd name="connsiteY80" fmla="*/ 135228 h 618186"/>
                <a:gd name="connsiteX81" fmla="*/ 9279473 w 9768870"/>
                <a:gd name="connsiteY81" fmla="*/ 148107 h 618186"/>
                <a:gd name="connsiteX82" fmla="*/ 9350307 w 9768870"/>
                <a:gd name="connsiteY82" fmla="*/ 160986 h 618186"/>
                <a:gd name="connsiteX83" fmla="*/ 9369625 w 9768870"/>
                <a:gd name="connsiteY83" fmla="*/ 167425 h 618186"/>
                <a:gd name="connsiteX84" fmla="*/ 9421141 w 9768870"/>
                <a:gd name="connsiteY84" fmla="*/ 180304 h 618186"/>
                <a:gd name="connsiteX85" fmla="*/ 9491975 w 9768870"/>
                <a:gd name="connsiteY85" fmla="*/ 167425 h 618186"/>
                <a:gd name="connsiteX86" fmla="*/ 9511293 w 9768870"/>
                <a:gd name="connsiteY86" fmla="*/ 154547 h 618186"/>
                <a:gd name="connsiteX87" fmla="*/ 9582127 w 9768870"/>
                <a:gd name="connsiteY87" fmla="*/ 148107 h 618186"/>
                <a:gd name="connsiteX88" fmla="*/ 9723794 w 9768870"/>
                <a:gd name="connsiteY88" fmla="*/ 154547 h 618186"/>
                <a:gd name="connsiteX89" fmla="*/ 9762431 w 9768870"/>
                <a:gd name="connsiteY89" fmla="*/ 167425 h 618186"/>
                <a:gd name="connsiteX90" fmla="*/ 9768870 w 9768870"/>
                <a:gd name="connsiteY90" fmla="*/ 618186 h 618186"/>
                <a:gd name="connsiteX91" fmla="*/ 669947 w 9768870"/>
                <a:gd name="connsiteY91" fmla="*/ 592429 h 618186"/>
                <a:gd name="connsiteX92" fmla="*/ 682825 w 9768870"/>
                <a:gd name="connsiteY92" fmla="*/ 193184 h 618186"/>
                <a:gd name="connsiteX0" fmla="*/ 3097614 w 9768870"/>
                <a:gd name="connsiteY0" fmla="*/ 193183 h 618186"/>
                <a:gd name="connsiteX1" fmla="*/ 3097614 w 9768870"/>
                <a:gd name="connsiteY1" fmla="*/ 193183 h 618186"/>
                <a:gd name="connsiteX2" fmla="*/ 3162009 w 9768870"/>
                <a:gd name="connsiteY2" fmla="*/ 218941 h 618186"/>
                <a:gd name="connsiteX3" fmla="*/ 3187766 w 9768870"/>
                <a:gd name="connsiteY3" fmla="*/ 225380 h 618186"/>
                <a:gd name="connsiteX4" fmla="*/ 3207085 w 9768870"/>
                <a:gd name="connsiteY4" fmla="*/ 231820 h 618186"/>
                <a:gd name="connsiteX5" fmla="*/ 3277918 w 9768870"/>
                <a:gd name="connsiteY5" fmla="*/ 218941 h 618186"/>
                <a:gd name="connsiteX6" fmla="*/ 3316555 w 9768870"/>
                <a:gd name="connsiteY6" fmla="*/ 206062 h 618186"/>
                <a:gd name="connsiteX7" fmla="*/ 3342313 w 9768870"/>
                <a:gd name="connsiteY7" fmla="*/ 193183 h 618186"/>
                <a:gd name="connsiteX8" fmla="*/ 3374510 w 9768870"/>
                <a:gd name="connsiteY8" fmla="*/ 186744 h 618186"/>
                <a:gd name="connsiteX9" fmla="*/ 3458223 w 9768870"/>
                <a:gd name="connsiteY9" fmla="*/ 173865 h 618186"/>
                <a:gd name="connsiteX10" fmla="*/ 3593451 w 9768870"/>
                <a:gd name="connsiteY10" fmla="*/ 173865 h 618186"/>
                <a:gd name="connsiteX11" fmla="*/ 3612769 w 9768870"/>
                <a:gd name="connsiteY11" fmla="*/ 180304 h 618186"/>
                <a:gd name="connsiteX12" fmla="*/ 3986256 w 9768870"/>
                <a:gd name="connsiteY12" fmla="*/ 186744 h 618186"/>
                <a:gd name="connsiteX13" fmla="*/ 4089287 w 9768870"/>
                <a:gd name="connsiteY13" fmla="*/ 199623 h 618186"/>
                <a:gd name="connsiteX14" fmla="*/ 4134363 w 9768870"/>
                <a:gd name="connsiteY14" fmla="*/ 206062 h 618186"/>
                <a:gd name="connsiteX15" fmla="*/ 4243834 w 9768870"/>
                <a:gd name="connsiteY15" fmla="*/ 212502 h 618186"/>
                <a:gd name="connsiteX16" fmla="*/ 4437017 w 9768870"/>
                <a:gd name="connsiteY16" fmla="*/ 199623 h 618186"/>
                <a:gd name="connsiteX17" fmla="*/ 4469214 w 9768870"/>
                <a:gd name="connsiteY17" fmla="*/ 193183 h 618186"/>
                <a:gd name="connsiteX18" fmla="*/ 4520730 w 9768870"/>
                <a:gd name="connsiteY18" fmla="*/ 180304 h 618186"/>
                <a:gd name="connsiteX19" fmla="*/ 4623761 w 9768870"/>
                <a:gd name="connsiteY19" fmla="*/ 141668 h 618186"/>
                <a:gd name="connsiteX20" fmla="*/ 4668837 w 9768870"/>
                <a:gd name="connsiteY20" fmla="*/ 128789 h 618186"/>
                <a:gd name="connsiteX21" fmla="*/ 4713913 w 9768870"/>
                <a:gd name="connsiteY21" fmla="*/ 109471 h 618186"/>
                <a:gd name="connsiteX22" fmla="*/ 4816944 w 9768870"/>
                <a:gd name="connsiteY22" fmla="*/ 83713 h 618186"/>
                <a:gd name="connsiteX23" fmla="*/ 5010127 w 9768870"/>
                <a:gd name="connsiteY23" fmla="*/ 90152 h 618186"/>
                <a:gd name="connsiteX24" fmla="*/ 5048763 w 9768870"/>
                <a:gd name="connsiteY24" fmla="*/ 109471 h 618186"/>
                <a:gd name="connsiteX25" fmla="*/ 5093839 w 9768870"/>
                <a:gd name="connsiteY25" fmla="*/ 122349 h 618186"/>
                <a:gd name="connsiteX26" fmla="*/ 5145355 w 9768870"/>
                <a:gd name="connsiteY26" fmla="*/ 154547 h 618186"/>
                <a:gd name="connsiteX27" fmla="*/ 5183992 w 9768870"/>
                <a:gd name="connsiteY27" fmla="*/ 173865 h 618186"/>
                <a:gd name="connsiteX28" fmla="*/ 5390054 w 9768870"/>
                <a:gd name="connsiteY28" fmla="*/ 167425 h 618186"/>
                <a:gd name="connsiteX29" fmla="*/ 5460887 w 9768870"/>
                <a:gd name="connsiteY29" fmla="*/ 160986 h 618186"/>
                <a:gd name="connsiteX30" fmla="*/ 5602555 w 9768870"/>
                <a:gd name="connsiteY30" fmla="*/ 154547 h 618186"/>
                <a:gd name="connsiteX31" fmla="*/ 5666949 w 9768870"/>
                <a:gd name="connsiteY31" fmla="*/ 148107 h 618186"/>
                <a:gd name="connsiteX32" fmla="*/ 5834375 w 9768870"/>
                <a:gd name="connsiteY32" fmla="*/ 135228 h 618186"/>
                <a:gd name="connsiteX33" fmla="*/ 5885890 w 9768870"/>
                <a:gd name="connsiteY33" fmla="*/ 128789 h 618186"/>
                <a:gd name="connsiteX34" fmla="*/ 5943845 w 9768870"/>
                <a:gd name="connsiteY34" fmla="*/ 115910 h 618186"/>
                <a:gd name="connsiteX35" fmla="*/ 5982482 w 9768870"/>
                <a:gd name="connsiteY35" fmla="*/ 103031 h 618186"/>
                <a:gd name="connsiteX36" fmla="*/ 6033997 w 9768870"/>
                <a:gd name="connsiteY36" fmla="*/ 96592 h 618186"/>
                <a:gd name="connsiteX37" fmla="*/ 6079073 w 9768870"/>
                <a:gd name="connsiteY37" fmla="*/ 83713 h 618186"/>
                <a:gd name="connsiteX38" fmla="*/ 6137028 w 9768870"/>
                <a:gd name="connsiteY38" fmla="*/ 64394 h 618186"/>
                <a:gd name="connsiteX39" fmla="*/ 6233620 w 9768870"/>
                <a:gd name="connsiteY39" fmla="*/ 57955 h 618186"/>
                <a:gd name="connsiteX40" fmla="*/ 6278696 w 9768870"/>
                <a:gd name="connsiteY40" fmla="*/ 51516 h 618186"/>
                <a:gd name="connsiteX41" fmla="*/ 6459000 w 9768870"/>
                <a:gd name="connsiteY41" fmla="*/ 64394 h 618186"/>
                <a:gd name="connsiteX42" fmla="*/ 6529834 w 9768870"/>
                <a:gd name="connsiteY42" fmla="*/ 90152 h 618186"/>
                <a:gd name="connsiteX43" fmla="*/ 6568470 w 9768870"/>
                <a:gd name="connsiteY43" fmla="*/ 109471 h 618186"/>
                <a:gd name="connsiteX44" fmla="*/ 6658623 w 9768870"/>
                <a:gd name="connsiteY44" fmla="*/ 135228 h 618186"/>
                <a:gd name="connsiteX45" fmla="*/ 6697259 w 9768870"/>
                <a:gd name="connsiteY45" fmla="*/ 154547 h 618186"/>
                <a:gd name="connsiteX46" fmla="*/ 6755214 w 9768870"/>
                <a:gd name="connsiteY46" fmla="*/ 173865 h 618186"/>
                <a:gd name="connsiteX47" fmla="*/ 6851806 w 9768870"/>
                <a:gd name="connsiteY47" fmla="*/ 160986 h 618186"/>
                <a:gd name="connsiteX48" fmla="*/ 6954837 w 9768870"/>
                <a:gd name="connsiteY48" fmla="*/ 141668 h 618186"/>
                <a:gd name="connsiteX49" fmla="*/ 7070747 w 9768870"/>
                <a:gd name="connsiteY49" fmla="*/ 109471 h 618186"/>
                <a:gd name="connsiteX50" fmla="*/ 7128701 w 9768870"/>
                <a:gd name="connsiteY50" fmla="*/ 90152 h 618186"/>
                <a:gd name="connsiteX51" fmla="*/ 7186656 w 9768870"/>
                <a:gd name="connsiteY51" fmla="*/ 64394 h 618186"/>
                <a:gd name="connsiteX52" fmla="*/ 7315445 w 9768870"/>
                <a:gd name="connsiteY52" fmla="*/ 38637 h 618186"/>
                <a:gd name="connsiteX53" fmla="*/ 7379839 w 9768870"/>
                <a:gd name="connsiteY53" fmla="*/ 25758 h 618186"/>
                <a:gd name="connsiteX54" fmla="*/ 7482870 w 9768870"/>
                <a:gd name="connsiteY54" fmla="*/ 0 h 618186"/>
                <a:gd name="connsiteX55" fmla="*/ 7701811 w 9768870"/>
                <a:gd name="connsiteY55" fmla="*/ 12879 h 618186"/>
                <a:gd name="connsiteX56" fmla="*/ 7753327 w 9768870"/>
                <a:gd name="connsiteY56" fmla="*/ 25758 h 618186"/>
                <a:gd name="connsiteX57" fmla="*/ 7894994 w 9768870"/>
                <a:gd name="connsiteY57" fmla="*/ 90152 h 618186"/>
                <a:gd name="connsiteX58" fmla="*/ 7927192 w 9768870"/>
                <a:gd name="connsiteY58" fmla="*/ 103031 h 618186"/>
                <a:gd name="connsiteX59" fmla="*/ 7946510 w 9768870"/>
                <a:gd name="connsiteY59" fmla="*/ 115910 h 618186"/>
                <a:gd name="connsiteX60" fmla="*/ 7985147 w 9768870"/>
                <a:gd name="connsiteY60" fmla="*/ 122349 h 618186"/>
                <a:gd name="connsiteX61" fmla="*/ 8017344 w 9768870"/>
                <a:gd name="connsiteY61" fmla="*/ 128789 h 618186"/>
                <a:gd name="connsiteX62" fmla="*/ 8068859 w 9768870"/>
                <a:gd name="connsiteY62" fmla="*/ 141668 h 618186"/>
                <a:gd name="connsiteX63" fmla="*/ 8088178 w 9768870"/>
                <a:gd name="connsiteY63" fmla="*/ 148107 h 618186"/>
                <a:gd name="connsiteX64" fmla="*/ 8146132 w 9768870"/>
                <a:gd name="connsiteY64" fmla="*/ 154547 h 618186"/>
                <a:gd name="connsiteX65" fmla="*/ 8197648 w 9768870"/>
                <a:gd name="connsiteY65" fmla="*/ 160986 h 618186"/>
                <a:gd name="connsiteX66" fmla="*/ 8307118 w 9768870"/>
                <a:gd name="connsiteY66" fmla="*/ 154547 h 618186"/>
                <a:gd name="connsiteX67" fmla="*/ 8345755 w 9768870"/>
                <a:gd name="connsiteY67" fmla="*/ 135228 h 618186"/>
                <a:gd name="connsiteX68" fmla="*/ 8429468 w 9768870"/>
                <a:gd name="connsiteY68" fmla="*/ 109471 h 618186"/>
                <a:gd name="connsiteX69" fmla="*/ 8474544 w 9768870"/>
                <a:gd name="connsiteY69" fmla="*/ 103031 h 618186"/>
                <a:gd name="connsiteX70" fmla="*/ 8513180 w 9768870"/>
                <a:gd name="connsiteY70" fmla="*/ 90152 h 618186"/>
                <a:gd name="connsiteX71" fmla="*/ 8584014 w 9768870"/>
                <a:gd name="connsiteY71" fmla="*/ 77273 h 618186"/>
                <a:gd name="connsiteX72" fmla="*/ 8680606 w 9768870"/>
                <a:gd name="connsiteY72" fmla="*/ 57955 h 618186"/>
                <a:gd name="connsiteX73" fmla="*/ 8841592 w 9768870"/>
                <a:gd name="connsiteY73" fmla="*/ 64394 h 618186"/>
                <a:gd name="connsiteX74" fmla="*/ 8873789 w 9768870"/>
                <a:gd name="connsiteY74" fmla="*/ 70834 h 618186"/>
                <a:gd name="connsiteX75" fmla="*/ 8893107 w 9768870"/>
                <a:gd name="connsiteY75" fmla="*/ 77273 h 618186"/>
                <a:gd name="connsiteX76" fmla="*/ 8996138 w 9768870"/>
                <a:gd name="connsiteY76" fmla="*/ 83713 h 618186"/>
                <a:gd name="connsiteX77" fmla="*/ 9021896 w 9768870"/>
                <a:gd name="connsiteY77" fmla="*/ 90152 h 618186"/>
                <a:gd name="connsiteX78" fmla="*/ 9079851 w 9768870"/>
                <a:gd name="connsiteY78" fmla="*/ 103031 h 618186"/>
                <a:gd name="connsiteX79" fmla="*/ 9099169 w 9768870"/>
                <a:gd name="connsiteY79" fmla="*/ 109471 h 618186"/>
                <a:gd name="connsiteX80" fmla="*/ 9202200 w 9768870"/>
                <a:gd name="connsiteY80" fmla="*/ 135228 h 618186"/>
                <a:gd name="connsiteX81" fmla="*/ 9279473 w 9768870"/>
                <a:gd name="connsiteY81" fmla="*/ 148107 h 618186"/>
                <a:gd name="connsiteX82" fmla="*/ 9350307 w 9768870"/>
                <a:gd name="connsiteY82" fmla="*/ 160986 h 618186"/>
                <a:gd name="connsiteX83" fmla="*/ 9369625 w 9768870"/>
                <a:gd name="connsiteY83" fmla="*/ 167425 h 618186"/>
                <a:gd name="connsiteX84" fmla="*/ 9421141 w 9768870"/>
                <a:gd name="connsiteY84" fmla="*/ 180304 h 618186"/>
                <a:gd name="connsiteX85" fmla="*/ 9491975 w 9768870"/>
                <a:gd name="connsiteY85" fmla="*/ 167425 h 618186"/>
                <a:gd name="connsiteX86" fmla="*/ 9511293 w 9768870"/>
                <a:gd name="connsiteY86" fmla="*/ 154547 h 618186"/>
                <a:gd name="connsiteX87" fmla="*/ 9582127 w 9768870"/>
                <a:gd name="connsiteY87" fmla="*/ 148107 h 618186"/>
                <a:gd name="connsiteX88" fmla="*/ 9723794 w 9768870"/>
                <a:gd name="connsiteY88" fmla="*/ 154547 h 618186"/>
                <a:gd name="connsiteX89" fmla="*/ 9762431 w 9768870"/>
                <a:gd name="connsiteY89" fmla="*/ 167425 h 618186"/>
                <a:gd name="connsiteX90" fmla="*/ 9768870 w 9768870"/>
                <a:gd name="connsiteY90" fmla="*/ 618186 h 618186"/>
                <a:gd name="connsiteX91" fmla="*/ 669947 w 9768870"/>
                <a:gd name="connsiteY91" fmla="*/ 592429 h 618186"/>
                <a:gd name="connsiteX92" fmla="*/ 682825 w 9768870"/>
                <a:gd name="connsiteY92" fmla="*/ 193184 h 618186"/>
                <a:gd name="connsiteX93" fmla="*/ 3097614 w 9768870"/>
                <a:gd name="connsiteY93" fmla="*/ 193183 h 618186"/>
                <a:gd name="connsiteX0" fmla="*/ 2427667 w 9098923"/>
                <a:gd name="connsiteY0" fmla="*/ 193183 h 618186"/>
                <a:gd name="connsiteX1" fmla="*/ 2427667 w 9098923"/>
                <a:gd name="connsiteY1" fmla="*/ 193183 h 618186"/>
                <a:gd name="connsiteX2" fmla="*/ 2492062 w 9098923"/>
                <a:gd name="connsiteY2" fmla="*/ 218941 h 618186"/>
                <a:gd name="connsiteX3" fmla="*/ 2517819 w 9098923"/>
                <a:gd name="connsiteY3" fmla="*/ 225380 h 618186"/>
                <a:gd name="connsiteX4" fmla="*/ 2537138 w 9098923"/>
                <a:gd name="connsiteY4" fmla="*/ 231820 h 618186"/>
                <a:gd name="connsiteX5" fmla="*/ 2607971 w 9098923"/>
                <a:gd name="connsiteY5" fmla="*/ 218941 h 618186"/>
                <a:gd name="connsiteX6" fmla="*/ 2646608 w 9098923"/>
                <a:gd name="connsiteY6" fmla="*/ 206062 h 618186"/>
                <a:gd name="connsiteX7" fmla="*/ 2672366 w 9098923"/>
                <a:gd name="connsiteY7" fmla="*/ 193183 h 618186"/>
                <a:gd name="connsiteX8" fmla="*/ 2704563 w 9098923"/>
                <a:gd name="connsiteY8" fmla="*/ 186744 h 618186"/>
                <a:gd name="connsiteX9" fmla="*/ 2788276 w 9098923"/>
                <a:gd name="connsiteY9" fmla="*/ 173865 h 618186"/>
                <a:gd name="connsiteX10" fmla="*/ 2923504 w 9098923"/>
                <a:gd name="connsiteY10" fmla="*/ 173865 h 618186"/>
                <a:gd name="connsiteX11" fmla="*/ 2942822 w 9098923"/>
                <a:gd name="connsiteY11" fmla="*/ 180304 h 618186"/>
                <a:gd name="connsiteX12" fmla="*/ 3316309 w 9098923"/>
                <a:gd name="connsiteY12" fmla="*/ 186744 h 618186"/>
                <a:gd name="connsiteX13" fmla="*/ 3419340 w 9098923"/>
                <a:gd name="connsiteY13" fmla="*/ 199623 h 618186"/>
                <a:gd name="connsiteX14" fmla="*/ 3464416 w 9098923"/>
                <a:gd name="connsiteY14" fmla="*/ 206062 h 618186"/>
                <a:gd name="connsiteX15" fmla="*/ 3573887 w 9098923"/>
                <a:gd name="connsiteY15" fmla="*/ 212502 h 618186"/>
                <a:gd name="connsiteX16" fmla="*/ 3767070 w 9098923"/>
                <a:gd name="connsiteY16" fmla="*/ 199623 h 618186"/>
                <a:gd name="connsiteX17" fmla="*/ 3799267 w 9098923"/>
                <a:gd name="connsiteY17" fmla="*/ 193183 h 618186"/>
                <a:gd name="connsiteX18" fmla="*/ 3850783 w 9098923"/>
                <a:gd name="connsiteY18" fmla="*/ 180304 h 618186"/>
                <a:gd name="connsiteX19" fmla="*/ 3953814 w 9098923"/>
                <a:gd name="connsiteY19" fmla="*/ 141668 h 618186"/>
                <a:gd name="connsiteX20" fmla="*/ 3998890 w 9098923"/>
                <a:gd name="connsiteY20" fmla="*/ 128789 h 618186"/>
                <a:gd name="connsiteX21" fmla="*/ 4043966 w 9098923"/>
                <a:gd name="connsiteY21" fmla="*/ 109471 h 618186"/>
                <a:gd name="connsiteX22" fmla="*/ 4146997 w 9098923"/>
                <a:gd name="connsiteY22" fmla="*/ 83713 h 618186"/>
                <a:gd name="connsiteX23" fmla="*/ 4340180 w 9098923"/>
                <a:gd name="connsiteY23" fmla="*/ 90152 h 618186"/>
                <a:gd name="connsiteX24" fmla="*/ 4378816 w 9098923"/>
                <a:gd name="connsiteY24" fmla="*/ 109471 h 618186"/>
                <a:gd name="connsiteX25" fmla="*/ 4423892 w 9098923"/>
                <a:gd name="connsiteY25" fmla="*/ 122349 h 618186"/>
                <a:gd name="connsiteX26" fmla="*/ 4475408 w 9098923"/>
                <a:gd name="connsiteY26" fmla="*/ 154547 h 618186"/>
                <a:gd name="connsiteX27" fmla="*/ 4514045 w 9098923"/>
                <a:gd name="connsiteY27" fmla="*/ 173865 h 618186"/>
                <a:gd name="connsiteX28" fmla="*/ 4720107 w 9098923"/>
                <a:gd name="connsiteY28" fmla="*/ 167425 h 618186"/>
                <a:gd name="connsiteX29" fmla="*/ 4790940 w 9098923"/>
                <a:gd name="connsiteY29" fmla="*/ 160986 h 618186"/>
                <a:gd name="connsiteX30" fmla="*/ 4932608 w 9098923"/>
                <a:gd name="connsiteY30" fmla="*/ 154547 h 618186"/>
                <a:gd name="connsiteX31" fmla="*/ 4997002 w 9098923"/>
                <a:gd name="connsiteY31" fmla="*/ 148107 h 618186"/>
                <a:gd name="connsiteX32" fmla="*/ 5164428 w 9098923"/>
                <a:gd name="connsiteY32" fmla="*/ 135228 h 618186"/>
                <a:gd name="connsiteX33" fmla="*/ 5215943 w 9098923"/>
                <a:gd name="connsiteY33" fmla="*/ 128789 h 618186"/>
                <a:gd name="connsiteX34" fmla="*/ 5273898 w 9098923"/>
                <a:gd name="connsiteY34" fmla="*/ 115910 h 618186"/>
                <a:gd name="connsiteX35" fmla="*/ 5312535 w 9098923"/>
                <a:gd name="connsiteY35" fmla="*/ 103031 h 618186"/>
                <a:gd name="connsiteX36" fmla="*/ 5364050 w 9098923"/>
                <a:gd name="connsiteY36" fmla="*/ 96592 h 618186"/>
                <a:gd name="connsiteX37" fmla="*/ 5409126 w 9098923"/>
                <a:gd name="connsiteY37" fmla="*/ 83713 h 618186"/>
                <a:gd name="connsiteX38" fmla="*/ 5467081 w 9098923"/>
                <a:gd name="connsiteY38" fmla="*/ 64394 h 618186"/>
                <a:gd name="connsiteX39" fmla="*/ 5563673 w 9098923"/>
                <a:gd name="connsiteY39" fmla="*/ 57955 h 618186"/>
                <a:gd name="connsiteX40" fmla="*/ 5608749 w 9098923"/>
                <a:gd name="connsiteY40" fmla="*/ 51516 h 618186"/>
                <a:gd name="connsiteX41" fmla="*/ 5789053 w 9098923"/>
                <a:gd name="connsiteY41" fmla="*/ 64394 h 618186"/>
                <a:gd name="connsiteX42" fmla="*/ 5859887 w 9098923"/>
                <a:gd name="connsiteY42" fmla="*/ 90152 h 618186"/>
                <a:gd name="connsiteX43" fmla="*/ 5898523 w 9098923"/>
                <a:gd name="connsiteY43" fmla="*/ 109471 h 618186"/>
                <a:gd name="connsiteX44" fmla="*/ 5988676 w 9098923"/>
                <a:gd name="connsiteY44" fmla="*/ 135228 h 618186"/>
                <a:gd name="connsiteX45" fmla="*/ 6027312 w 9098923"/>
                <a:gd name="connsiteY45" fmla="*/ 154547 h 618186"/>
                <a:gd name="connsiteX46" fmla="*/ 6085267 w 9098923"/>
                <a:gd name="connsiteY46" fmla="*/ 173865 h 618186"/>
                <a:gd name="connsiteX47" fmla="*/ 6181859 w 9098923"/>
                <a:gd name="connsiteY47" fmla="*/ 160986 h 618186"/>
                <a:gd name="connsiteX48" fmla="*/ 6284890 w 9098923"/>
                <a:gd name="connsiteY48" fmla="*/ 141668 h 618186"/>
                <a:gd name="connsiteX49" fmla="*/ 6400800 w 9098923"/>
                <a:gd name="connsiteY49" fmla="*/ 109471 h 618186"/>
                <a:gd name="connsiteX50" fmla="*/ 6458754 w 9098923"/>
                <a:gd name="connsiteY50" fmla="*/ 90152 h 618186"/>
                <a:gd name="connsiteX51" fmla="*/ 6516709 w 9098923"/>
                <a:gd name="connsiteY51" fmla="*/ 64394 h 618186"/>
                <a:gd name="connsiteX52" fmla="*/ 6645498 w 9098923"/>
                <a:gd name="connsiteY52" fmla="*/ 38637 h 618186"/>
                <a:gd name="connsiteX53" fmla="*/ 6709892 w 9098923"/>
                <a:gd name="connsiteY53" fmla="*/ 25758 h 618186"/>
                <a:gd name="connsiteX54" fmla="*/ 6812923 w 9098923"/>
                <a:gd name="connsiteY54" fmla="*/ 0 h 618186"/>
                <a:gd name="connsiteX55" fmla="*/ 7031864 w 9098923"/>
                <a:gd name="connsiteY55" fmla="*/ 12879 h 618186"/>
                <a:gd name="connsiteX56" fmla="*/ 7083380 w 9098923"/>
                <a:gd name="connsiteY56" fmla="*/ 25758 h 618186"/>
                <a:gd name="connsiteX57" fmla="*/ 7225047 w 9098923"/>
                <a:gd name="connsiteY57" fmla="*/ 90152 h 618186"/>
                <a:gd name="connsiteX58" fmla="*/ 7257245 w 9098923"/>
                <a:gd name="connsiteY58" fmla="*/ 103031 h 618186"/>
                <a:gd name="connsiteX59" fmla="*/ 7276563 w 9098923"/>
                <a:gd name="connsiteY59" fmla="*/ 115910 h 618186"/>
                <a:gd name="connsiteX60" fmla="*/ 7315200 w 9098923"/>
                <a:gd name="connsiteY60" fmla="*/ 122349 h 618186"/>
                <a:gd name="connsiteX61" fmla="*/ 7347397 w 9098923"/>
                <a:gd name="connsiteY61" fmla="*/ 128789 h 618186"/>
                <a:gd name="connsiteX62" fmla="*/ 7398912 w 9098923"/>
                <a:gd name="connsiteY62" fmla="*/ 141668 h 618186"/>
                <a:gd name="connsiteX63" fmla="*/ 7418231 w 9098923"/>
                <a:gd name="connsiteY63" fmla="*/ 148107 h 618186"/>
                <a:gd name="connsiteX64" fmla="*/ 7476185 w 9098923"/>
                <a:gd name="connsiteY64" fmla="*/ 154547 h 618186"/>
                <a:gd name="connsiteX65" fmla="*/ 7527701 w 9098923"/>
                <a:gd name="connsiteY65" fmla="*/ 160986 h 618186"/>
                <a:gd name="connsiteX66" fmla="*/ 7637171 w 9098923"/>
                <a:gd name="connsiteY66" fmla="*/ 154547 h 618186"/>
                <a:gd name="connsiteX67" fmla="*/ 7675808 w 9098923"/>
                <a:gd name="connsiteY67" fmla="*/ 135228 h 618186"/>
                <a:gd name="connsiteX68" fmla="*/ 7759521 w 9098923"/>
                <a:gd name="connsiteY68" fmla="*/ 109471 h 618186"/>
                <a:gd name="connsiteX69" fmla="*/ 7804597 w 9098923"/>
                <a:gd name="connsiteY69" fmla="*/ 103031 h 618186"/>
                <a:gd name="connsiteX70" fmla="*/ 7843233 w 9098923"/>
                <a:gd name="connsiteY70" fmla="*/ 90152 h 618186"/>
                <a:gd name="connsiteX71" fmla="*/ 7914067 w 9098923"/>
                <a:gd name="connsiteY71" fmla="*/ 77273 h 618186"/>
                <a:gd name="connsiteX72" fmla="*/ 8010659 w 9098923"/>
                <a:gd name="connsiteY72" fmla="*/ 57955 h 618186"/>
                <a:gd name="connsiteX73" fmla="*/ 8171645 w 9098923"/>
                <a:gd name="connsiteY73" fmla="*/ 64394 h 618186"/>
                <a:gd name="connsiteX74" fmla="*/ 8203842 w 9098923"/>
                <a:gd name="connsiteY74" fmla="*/ 70834 h 618186"/>
                <a:gd name="connsiteX75" fmla="*/ 8223160 w 9098923"/>
                <a:gd name="connsiteY75" fmla="*/ 77273 h 618186"/>
                <a:gd name="connsiteX76" fmla="*/ 8326191 w 9098923"/>
                <a:gd name="connsiteY76" fmla="*/ 83713 h 618186"/>
                <a:gd name="connsiteX77" fmla="*/ 8351949 w 9098923"/>
                <a:gd name="connsiteY77" fmla="*/ 90152 h 618186"/>
                <a:gd name="connsiteX78" fmla="*/ 8409904 w 9098923"/>
                <a:gd name="connsiteY78" fmla="*/ 103031 h 618186"/>
                <a:gd name="connsiteX79" fmla="*/ 8429222 w 9098923"/>
                <a:gd name="connsiteY79" fmla="*/ 109471 h 618186"/>
                <a:gd name="connsiteX80" fmla="*/ 8532253 w 9098923"/>
                <a:gd name="connsiteY80" fmla="*/ 135228 h 618186"/>
                <a:gd name="connsiteX81" fmla="*/ 8609526 w 9098923"/>
                <a:gd name="connsiteY81" fmla="*/ 148107 h 618186"/>
                <a:gd name="connsiteX82" fmla="*/ 8680360 w 9098923"/>
                <a:gd name="connsiteY82" fmla="*/ 160986 h 618186"/>
                <a:gd name="connsiteX83" fmla="*/ 8699678 w 9098923"/>
                <a:gd name="connsiteY83" fmla="*/ 167425 h 618186"/>
                <a:gd name="connsiteX84" fmla="*/ 8751194 w 9098923"/>
                <a:gd name="connsiteY84" fmla="*/ 180304 h 618186"/>
                <a:gd name="connsiteX85" fmla="*/ 8822028 w 9098923"/>
                <a:gd name="connsiteY85" fmla="*/ 167425 h 618186"/>
                <a:gd name="connsiteX86" fmla="*/ 8841346 w 9098923"/>
                <a:gd name="connsiteY86" fmla="*/ 154547 h 618186"/>
                <a:gd name="connsiteX87" fmla="*/ 8912180 w 9098923"/>
                <a:gd name="connsiteY87" fmla="*/ 148107 h 618186"/>
                <a:gd name="connsiteX88" fmla="*/ 9053847 w 9098923"/>
                <a:gd name="connsiteY88" fmla="*/ 154547 h 618186"/>
                <a:gd name="connsiteX89" fmla="*/ 9092484 w 9098923"/>
                <a:gd name="connsiteY89" fmla="*/ 167425 h 618186"/>
                <a:gd name="connsiteX90" fmla="*/ 9098923 w 9098923"/>
                <a:gd name="connsiteY90" fmla="*/ 618186 h 618186"/>
                <a:gd name="connsiteX91" fmla="*/ 0 w 9098923"/>
                <a:gd name="connsiteY91" fmla="*/ 592429 h 618186"/>
                <a:gd name="connsiteX92" fmla="*/ 12878 w 9098923"/>
                <a:gd name="connsiteY92" fmla="*/ 193184 h 618186"/>
                <a:gd name="connsiteX93" fmla="*/ 2427667 w 9098923"/>
                <a:gd name="connsiteY93" fmla="*/ 193183 h 6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9098923" h="618186">
                  <a:moveTo>
                    <a:pt x="2427667" y="193183"/>
                  </a:moveTo>
                  <a:lnTo>
                    <a:pt x="2427667" y="193183"/>
                  </a:lnTo>
                  <a:cubicBezTo>
                    <a:pt x="2449132" y="201769"/>
                    <a:pt x="2470290" y="211165"/>
                    <a:pt x="2492062" y="218941"/>
                  </a:cubicBezTo>
                  <a:cubicBezTo>
                    <a:pt x="2500396" y="221918"/>
                    <a:pt x="2509310" y="222949"/>
                    <a:pt x="2517819" y="225380"/>
                  </a:cubicBezTo>
                  <a:cubicBezTo>
                    <a:pt x="2524346" y="227245"/>
                    <a:pt x="2530698" y="229673"/>
                    <a:pt x="2537138" y="231820"/>
                  </a:cubicBezTo>
                  <a:cubicBezTo>
                    <a:pt x="2549748" y="229718"/>
                    <a:pt x="2593838" y="222795"/>
                    <a:pt x="2607971" y="218941"/>
                  </a:cubicBezTo>
                  <a:cubicBezTo>
                    <a:pt x="2621068" y="215369"/>
                    <a:pt x="2634003" y="211104"/>
                    <a:pt x="2646608" y="206062"/>
                  </a:cubicBezTo>
                  <a:cubicBezTo>
                    <a:pt x="2655521" y="202497"/>
                    <a:pt x="2663259" y="196219"/>
                    <a:pt x="2672366" y="193183"/>
                  </a:cubicBezTo>
                  <a:cubicBezTo>
                    <a:pt x="2682749" y="189722"/>
                    <a:pt x="2693767" y="188543"/>
                    <a:pt x="2704563" y="186744"/>
                  </a:cubicBezTo>
                  <a:cubicBezTo>
                    <a:pt x="2732412" y="182103"/>
                    <a:pt x="2760372" y="178158"/>
                    <a:pt x="2788276" y="173865"/>
                  </a:cubicBezTo>
                  <a:cubicBezTo>
                    <a:pt x="2842312" y="155851"/>
                    <a:pt x="2812175" y="163262"/>
                    <a:pt x="2923504" y="173865"/>
                  </a:cubicBezTo>
                  <a:cubicBezTo>
                    <a:pt x="2930261" y="174509"/>
                    <a:pt x="2936038" y="180082"/>
                    <a:pt x="2942822" y="180304"/>
                  </a:cubicBezTo>
                  <a:cubicBezTo>
                    <a:pt x="3067269" y="184384"/>
                    <a:pt x="3191813" y="184597"/>
                    <a:pt x="3316309" y="186744"/>
                  </a:cubicBezTo>
                  <a:cubicBezTo>
                    <a:pt x="3424987" y="202268"/>
                    <a:pt x="3289491" y="183392"/>
                    <a:pt x="3419340" y="199623"/>
                  </a:cubicBezTo>
                  <a:cubicBezTo>
                    <a:pt x="3434401" y="201506"/>
                    <a:pt x="3449291" y="204802"/>
                    <a:pt x="3464416" y="206062"/>
                  </a:cubicBezTo>
                  <a:cubicBezTo>
                    <a:pt x="3500843" y="209098"/>
                    <a:pt x="3537397" y="210355"/>
                    <a:pt x="3573887" y="212502"/>
                  </a:cubicBezTo>
                  <a:lnTo>
                    <a:pt x="3767070" y="199623"/>
                  </a:lnTo>
                  <a:cubicBezTo>
                    <a:pt x="3777975" y="198688"/>
                    <a:pt x="3788602" y="195644"/>
                    <a:pt x="3799267" y="193183"/>
                  </a:cubicBezTo>
                  <a:cubicBezTo>
                    <a:pt x="3816514" y="189203"/>
                    <a:pt x="3833991" y="185901"/>
                    <a:pt x="3850783" y="180304"/>
                  </a:cubicBezTo>
                  <a:cubicBezTo>
                    <a:pt x="4024861" y="122279"/>
                    <a:pt x="3836237" y="177846"/>
                    <a:pt x="3953814" y="141668"/>
                  </a:cubicBezTo>
                  <a:cubicBezTo>
                    <a:pt x="3968750" y="137072"/>
                    <a:pt x="3984174" y="134045"/>
                    <a:pt x="3998890" y="128789"/>
                  </a:cubicBezTo>
                  <a:cubicBezTo>
                    <a:pt x="4014285" y="123291"/>
                    <a:pt x="4028327" y="114231"/>
                    <a:pt x="4043966" y="109471"/>
                  </a:cubicBezTo>
                  <a:cubicBezTo>
                    <a:pt x="4077833" y="99164"/>
                    <a:pt x="4146997" y="83713"/>
                    <a:pt x="4146997" y="83713"/>
                  </a:cubicBezTo>
                  <a:cubicBezTo>
                    <a:pt x="4211391" y="85859"/>
                    <a:pt x="4276144" y="83037"/>
                    <a:pt x="4340180" y="90152"/>
                  </a:cubicBezTo>
                  <a:cubicBezTo>
                    <a:pt x="4354491" y="91742"/>
                    <a:pt x="4365377" y="104302"/>
                    <a:pt x="4378816" y="109471"/>
                  </a:cubicBezTo>
                  <a:cubicBezTo>
                    <a:pt x="4393401" y="115081"/>
                    <a:pt x="4408867" y="118056"/>
                    <a:pt x="4423892" y="122349"/>
                  </a:cubicBezTo>
                  <a:cubicBezTo>
                    <a:pt x="4497784" y="181462"/>
                    <a:pt x="4425078" y="129382"/>
                    <a:pt x="4475408" y="154547"/>
                  </a:cubicBezTo>
                  <a:cubicBezTo>
                    <a:pt x="4525338" y="179512"/>
                    <a:pt x="4465488" y="157679"/>
                    <a:pt x="4514045" y="173865"/>
                  </a:cubicBezTo>
                  <a:lnTo>
                    <a:pt x="4720107" y="167425"/>
                  </a:lnTo>
                  <a:cubicBezTo>
                    <a:pt x="4743790" y="166323"/>
                    <a:pt x="4767275" y="162420"/>
                    <a:pt x="4790940" y="160986"/>
                  </a:cubicBezTo>
                  <a:cubicBezTo>
                    <a:pt x="4838125" y="158127"/>
                    <a:pt x="4885385" y="156693"/>
                    <a:pt x="4932608" y="154547"/>
                  </a:cubicBezTo>
                  <a:cubicBezTo>
                    <a:pt x="4954073" y="152400"/>
                    <a:pt x="4975489" y="149701"/>
                    <a:pt x="4997002" y="148107"/>
                  </a:cubicBezTo>
                  <a:cubicBezTo>
                    <a:pt x="5144433" y="137186"/>
                    <a:pt x="5060276" y="147481"/>
                    <a:pt x="5164428" y="135228"/>
                  </a:cubicBezTo>
                  <a:cubicBezTo>
                    <a:pt x="5181615" y="133206"/>
                    <a:pt x="5198901" y="131796"/>
                    <a:pt x="5215943" y="128789"/>
                  </a:cubicBezTo>
                  <a:cubicBezTo>
                    <a:pt x="5235431" y="125350"/>
                    <a:pt x="5254777" y="121009"/>
                    <a:pt x="5273898" y="115910"/>
                  </a:cubicBezTo>
                  <a:cubicBezTo>
                    <a:pt x="5287015" y="112412"/>
                    <a:pt x="5299261" y="105875"/>
                    <a:pt x="5312535" y="103031"/>
                  </a:cubicBezTo>
                  <a:cubicBezTo>
                    <a:pt x="5329456" y="99405"/>
                    <a:pt x="5346878" y="98738"/>
                    <a:pt x="5364050" y="96592"/>
                  </a:cubicBezTo>
                  <a:cubicBezTo>
                    <a:pt x="5379075" y="92299"/>
                    <a:pt x="5394211" y="88374"/>
                    <a:pt x="5409126" y="83713"/>
                  </a:cubicBezTo>
                  <a:cubicBezTo>
                    <a:pt x="5428562" y="77639"/>
                    <a:pt x="5446995" y="67742"/>
                    <a:pt x="5467081" y="64394"/>
                  </a:cubicBezTo>
                  <a:cubicBezTo>
                    <a:pt x="5498911" y="59089"/>
                    <a:pt x="5531476" y="60101"/>
                    <a:pt x="5563673" y="57955"/>
                  </a:cubicBezTo>
                  <a:cubicBezTo>
                    <a:pt x="5578698" y="55809"/>
                    <a:pt x="5593571" y="51516"/>
                    <a:pt x="5608749" y="51516"/>
                  </a:cubicBezTo>
                  <a:cubicBezTo>
                    <a:pt x="5721265" y="51516"/>
                    <a:pt x="5715442" y="52127"/>
                    <a:pt x="5789053" y="64394"/>
                  </a:cubicBezTo>
                  <a:cubicBezTo>
                    <a:pt x="5814977" y="73035"/>
                    <a:pt x="5835247" y="78952"/>
                    <a:pt x="5859887" y="90152"/>
                  </a:cubicBezTo>
                  <a:cubicBezTo>
                    <a:pt x="5872995" y="96111"/>
                    <a:pt x="5884963" y="104628"/>
                    <a:pt x="5898523" y="109471"/>
                  </a:cubicBezTo>
                  <a:cubicBezTo>
                    <a:pt x="5978468" y="138023"/>
                    <a:pt x="5921544" y="107256"/>
                    <a:pt x="5988676" y="135228"/>
                  </a:cubicBezTo>
                  <a:cubicBezTo>
                    <a:pt x="6001967" y="140766"/>
                    <a:pt x="6013943" y="149199"/>
                    <a:pt x="6027312" y="154547"/>
                  </a:cubicBezTo>
                  <a:cubicBezTo>
                    <a:pt x="6046219" y="162110"/>
                    <a:pt x="6085267" y="173865"/>
                    <a:pt x="6085267" y="173865"/>
                  </a:cubicBezTo>
                  <a:cubicBezTo>
                    <a:pt x="6101163" y="171878"/>
                    <a:pt x="6164101" y="164316"/>
                    <a:pt x="6181859" y="160986"/>
                  </a:cubicBezTo>
                  <a:cubicBezTo>
                    <a:pt x="6311230" y="136729"/>
                    <a:pt x="6176813" y="157106"/>
                    <a:pt x="6284890" y="141668"/>
                  </a:cubicBezTo>
                  <a:cubicBezTo>
                    <a:pt x="6395878" y="100046"/>
                    <a:pt x="6271899" y="143392"/>
                    <a:pt x="6400800" y="109471"/>
                  </a:cubicBezTo>
                  <a:cubicBezTo>
                    <a:pt x="6420493" y="104289"/>
                    <a:pt x="6439776" y="97533"/>
                    <a:pt x="6458754" y="90152"/>
                  </a:cubicBezTo>
                  <a:cubicBezTo>
                    <a:pt x="6478457" y="82490"/>
                    <a:pt x="6496330" y="70016"/>
                    <a:pt x="6516709" y="64394"/>
                  </a:cubicBezTo>
                  <a:cubicBezTo>
                    <a:pt x="6558912" y="52752"/>
                    <a:pt x="6602568" y="47223"/>
                    <a:pt x="6645498" y="38637"/>
                  </a:cubicBezTo>
                  <a:cubicBezTo>
                    <a:pt x="6666963" y="34344"/>
                    <a:pt x="6688844" y="31772"/>
                    <a:pt x="6709892" y="25758"/>
                  </a:cubicBezTo>
                  <a:cubicBezTo>
                    <a:pt x="6773997" y="7443"/>
                    <a:pt x="6739714" y="16269"/>
                    <a:pt x="6812923" y="0"/>
                  </a:cubicBezTo>
                  <a:cubicBezTo>
                    <a:pt x="6864619" y="1915"/>
                    <a:pt x="6965318" y="-430"/>
                    <a:pt x="7031864" y="12879"/>
                  </a:cubicBezTo>
                  <a:cubicBezTo>
                    <a:pt x="7049221" y="16350"/>
                    <a:pt x="7066673" y="19911"/>
                    <a:pt x="7083380" y="25758"/>
                  </a:cubicBezTo>
                  <a:cubicBezTo>
                    <a:pt x="7258049" y="86892"/>
                    <a:pt x="7070984" y="28528"/>
                    <a:pt x="7225047" y="90152"/>
                  </a:cubicBezTo>
                  <a:cubicBezTo>
                    <a:pt x="7235780" y="94445"/>
                    <a:pt x="7246906" y="97861"/>
                    <a:pt x="7257245" y="103031"/>
                  </a:cubicBezTo>
                  <a:cubicBezTo>
                    <a:pt x="7264167" y="106492"/>
                    <a:pt x="7269221" y="113463"/>
                    <a:pt x="7276563" y="115910"/>
                  </a:cubicBezTo>
                  <a:cubicBezTo>
                    <a:pt x="7288950" y="120039"/>
                    <a:pt x="7302354" y="120013"/>
                    <a:pt x="7315200" y="122349"/>
                  </a:cubicBezTo>
                  <a:cubicBezTo>
                    <a:pt x="7325968" y="124307"/>
                    <a:pt x="7336732" y="126328"/>
                    <a:pt x="7347397" y="128789"/>
                  </a:cubicBezTo>
                  <a:cubicBezTo>
                    <a:pt x="7364644" y="132769"/>
                    <a:pt x="7382120" y="136071"/>
                    <a:pt x="7398912" y="141668"/>
                  </a:cubicBezTo>
                  <a:cubicBezTo>
                    <a:pt x="7405352" y="143814"/>
                    <a:pt x="7411535" y="146991"/>
                    <a:pt x="7418231" y="148107"/>
                  </a:cubicBezTo>
                  <a:cubicBezTo>
                    <a:pt x="7437403" y="151302"/>
                    <a:pt x="7456881" y="152276"/>
                    <a:pt x="7476185" y="154547"/>
                  </a:cubicBezTo>
                  <a:lnTo>
                    <a:pt x="7527701" y="160986"/>
                  </a:lnTo>
                  <a:cubicBezTo>
                    <a:pt x="7564191" y="158840"/>
                    <a:pt x="7601158" y="160810"/>
                    <a:pt x="7637171" y="154547"/>
                  </a:cubicBezTo>
                  <a:cubicBezTo>
                    <a:pt x="7651357" y="152080"/>
                    <a:pt x="7662516" y="140766"/>
                    <a:pt x="7675808" y="135228"/>
                  </a:cubicBezTo>
                  <a:cubicBezTo>
                    <a:pt x="7689436" y="129549"/>
                    <a:pt x="7747242" y="112102"/>
                    <a:pt x="7759521" y="109471"/>
                  </a:cubicBezTo>
                  <a:cubicBezTo>
                    <a:pt x="7774362" y="106291"/>
                    <a:pt x="7789572" y="105178"/>
                    <a:pt x="7804597" y="103031"/>
                  </a:cubicBezTo>
                  <a:cubicBezTo>
                    <a:pt x="7817476" y="98738"/>
                    <a:pt x="7830063" y="93444"/>
                    <a:pt x="7843233" y="90152"/>
                  </a:cubicBezTo>
                  <a:cubicBezTo>
                    <a:pt x="7902176" y="75416"/>
                    <a:pt x="7861095" y="91720"/>
                    <a:pt x="7914067" y="77273"/>
                  </a:cubicBezTo>
                  <a:cubicBezTo>
                    <a:pt x="7992542" y="55870"/>
                    <a:pt x="7908574" y="69297"/>
                    <a:pt x="8010659" y="57955"/>
                  </a:cubicBezTo>
                  <a:cubicBezTo>
                    <a:pt x="8064321" y="60101"/>
                    <a:pt x="8118059" y="60822"/>
                    <a:pt x="8171645" y="64394"/>
                  </a:cubicBezTo>
                  <a:cubicBezTo>
                    <a:pt x="8182566" y="65122"/>
                    <a:pt x="8193224" y="68179"/>
                    <a:pt x="8203842" y="70834"/>
                  </a:cubicBezTo>
                  <a:cubicBezTo>
                    <a:pt x="8210427" y="72480"/>
                    <a:pt x="8216410" y="76562"/>
                    <a:pt x="8223160" y="77273"/>
                  </a:cubicBezTo>
                  <a:cubicBezTo>
                    <a:pt x="8257382" y="80875"/>
                    <a:pt x="8291847" y="81566"/>
                    <a:pt x="8326191" y="83713"/>
                  </a:cubicBezTo>
                  <a:cubicBezTo>
                    <a:pt x="8334777" y="85859"/>
                    <a:pt x="8343310" y="88232"/>
                    <a:pt x="8351949" y="90152"/>
                  </a:cubicBezTo>
                  <a:cubicBezTo>
                    <a:pt x="8381800" y="96786"/>
                    <a:pt x="8382443" y="95185"/>
                    <a:pt x="8409904" y="103031"/>
                  </a:cubicBezTo>
                  <a:cubicBezTo>
                    <a:pt x="8416431" y="104896"/>
                    <a:pt x="8422783" y="107324"/>
                    <a:pt x="8429222" y="109471"/>
                  </a:cubicBezTo>
                  <a:cubicBezTo>
                    <a:pt x="8478093" y="146123"/>
                    <a:pt x="8438419" y="123499"/>
                    <a:pt x="8532253" y="135228"/>
                  </a:cubicBezTo>
                  <a:cubicBezTo>
                    <a:pt x="8558164" y="138467"/>
                    <a:pt x="8583768" y="143814"/>
                    <a:pt x="8609526" y="148107"/>
                  </a:cubicBezTo>
                  <a:cubicBezTo>
                    <a:pt x="8626738" y="150976"/>
                    <a:pt x="8662369" y="156488"/>
                    <a:pt x="8680360" y="160986"/>
                  </a:cubicBezTo>
                  <a:cubicBezTo>
                    <a:pt x="8686945" y="162632"/>
                    <a:pt x="8693093" y="165779"/>
                    <a:pt x="8699678" y="167425"/>
                  </a:cubicBezTo>
                  <a:lnTo>
                    <a:pt x="8751194" y="180304"/>
                  </a:lnTo>
                  <a:cubicBezTo>
                    <a:pt x="8768960" y="178083"/>
                    <a:pt x="8802172" y="177353"/>
                    <a:pt x="8822028" y="167425"/>
                  </a:cubicBezTo>
                  <a:cubicBezTo>
                    <a:pt x="8828950" y="163964"/>
                    <a:pt x="8833779" y="156169"/>
                    <a:pt x="8841346" y="154547"/>
                  </a:cubicBezTo>
                  <a:cubicBezTo>
                    <a:pt x="8864528" y="149579"/>
                    <a:pt x="8888569" y="150254"/>
                    <a:pt x="8912180" y="148107"/>
                  </a:cubicBezTo>
                  <a:cubicBezTo>
                    <a:pt x="8959402" y="150254"/>
                    <a:pt x="9006845" y="149511"/>
                    <a:pt x="9053847" y="154547"/>
                  </a:cubicBezTo>
                  <a:cubicBezTo>
                    <a:pt x="9067345" y="155993"/>
                    <a:pt x="9092484" y="167425"/>
                    <a:pt x="9092484" y="167425"/>
                  </a:cubicBezTo>
                  <a:cubicBezTo>
                    <a:pt x="9094630" y="317679"/>
                    <a:pt x="9096777" y="467932"/>
                    <a:pt x="9098923" y="618186"/>
                  </a:cubicBezTo>
                  <a:lnTo>
                    <a:pt x="0" y="592429"/>
                  </a:lnTo>
                  <a:lnTo>
                    <a:pt x="12878" y="193184"/>
                  </a:lnTo>
                  <a:lnTo>
                    <a:pt x="2427667" y="193183"/>
                  </a:lnTo>
                  <a:close/>
                </a:path>
              </a:pathLst>
            </a:custGeom>
            <a:solidFill>
              <a:srgbClr val="178DBB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84089" y="5591381"/>
              <a:ext cx="11061879" cy="282431"/>
            </a:xfrm>
            <a:custGeom>
              <a:avLst/>
              <a:gdLst>
                <a:gd name="connsiteX0" fmla="*/ 444321 w 7115577"/>
                <a:gd name="connsiteY0" fmla="*/ 193183 h 618186"/>
                <a:gd name="connsiteX1" fmla="*/ 444321 w 7115577"/>
                <a:gd name="connsiteY1" fmla="*/ 193183 h 618186"/>
                <a:gd name="connsiteX2" fmla="*/ 508716 w 7115577"/>
                <a:gd name="connsiteY2" fmla="*/ 218941 h 618186"/>
                <a:gd name="connsiteX3" fmla="*/ 534473 w 7115577"/>
                <a:gd name="connsiteY3" fmla="*/ 225380 h 618186"/>
                <a:gd name="connsiteX4" fmla="*/ 553792 w 7115577"/>
                <a:gd name="connsiteY4" fmla="*/ 231820 h 618186"/>
                <a:gd name="connsiteX5" fmla="*/ 624625 w 7115577"/>
                <a:gd name="connsiteY5" fmla="*/ 218941 h 618186"/>
                <a:gd name="connsiteX6" fmla="*/ 663262 w 7115577"/>
                <a:gd name="connsiteY6" fmla="*/ 206062 h 618186"/>
                <a:gd name="connsiteX7" fmla="*/ 689020 w 7115577"/>
                <a:gd name="connsiteY7" fmla="*/ 193183 h 618186"/>
                <a:gd name="connsiteX8" fmla="*/ 721217 w 7115577"/>
                <a:gd name="connsiteY8" fmla="*/ 186744 h 618186"/>
                <a:gd name="connsiteX9" fmla="*/ 804930 w 7115577"/>
                <a:gd name="connsiteY9" fmla="*/ 173865 h 618186"/>
                <a:gd name="connsiteX10" fmla="*/ 940158 w 7115577"/>
                <a:gd name="connsiteY10" fmla="*/ 173865 h 618186"/>
                <a:gd name="connsiteX11" fmla="*/ 959476 w 7115577"/>
                <a:gd name="connsiteY11" fmla="*/ 180304 h 618186"/>
                <a:gd name="connsiteX12" fmla="*/ 1332963 w 7115577"/>
                <a:gd name="connsiteY12" fmla="*/ 186744 h 618186"/>
                <a:gd name="connsiteX13" fmla="*/ 1435994 w 7115577"/>
                <a:gd name="connsiteY13" fmla="*/ 199623 h 618186"/>
                <a:gd name="connsiteX14" fmla="*/ 1481070 w 7115577"/>
                <a:gd name="connsiteY14" fmla="*/ 206062 h 618186"/>
                <a:gd name="connsiteX15" fmla="*/ 1590541 w 7115577"/>
                <a:gd name="connsiteY15" fmla="*/ 212502 h 618186"/>
                <a:gd name="connsiteX16" fmla="*/ 1783724 w 7115577"/>
                <a:gd name="connsiteY16" fmla="*/ 199623 h 618186"/>
                <a:gd name="connsiteX17" fmla="*/ 1815921 w 7115577"/>
                <a:gd name="connsiteY17" fmla="*/ 193183 h 618186"/>
                <a:gd name="connsiteX18" fmla="*/ 1867437 w 7115577"/>
                <a:gd name="connsiteY18" fmla="*/ 180304 h 618186"/>
                <a:gd name="connsiteX19" fmla="*/ 1970468 w 7115577"/>
                <a:gd name="connsiteY19" fmla="*/ 141668 h 618186"/>
                <a:gd name="connsiteX20" fmla="*/ 2015544 w 7115577"/>
                <a:gd name="connsiteY20" fmla="*/ 128789 h 618186"/>
                <a:gd name="connsiteX21" fmla="*/ 2060620 w 7115577"/>
                <a:gd name="connsiteY21" fmla="*/ 109471 h 618186"/>
                <a:gd name="connsiteX22" fmla="*/ 2163651 w 7115577"/>
                <a:gd name="connsiteY22" fmla="*/ 83713 h 618186"/>
                <a:gd name="connsiteX23" fmla="*/ 2356834 w 7115577"/>
                <a:gd name="connsiteY23" fmla="*/ 90152 h 618186"/>
                <a:gd name="connsiteX24" fmla="*/ 2395470 w 7115577"/>
                <a:gd name="connsiteY24" fmla="*/ 109471 h 618186"/>
                <a:gd name="connsiteX25" fmla="*/ 2440546 w 7115577"/>
                <a:gd name="connsiteY25" fmla="*/ 122349 h 618186"/>
                <a:gd name="connsiteX26" fmla="*/ 2492062 w 7115577"/>
                <a:gd name="connsiteY26" fmla="*/ 154547 h 618186"/>
                <a:gd name="connsiteX27" fmla="*/ 2530699 w 7115577"/>
                <a:gd name="connsiteY27" fmla="*/ 173865 h 618186"/>
                <a:gd name="connsiteX28" fmla="*/ 2736761 w 7115577"/>
                <a:gd name="connsiteY28" fmla="*/ 167425 h 618186"/>
                <a:gd name="connsiteX29" fmla="*/ 2807594 w 7115577"/>
                <a:gd name="connsiteY29" fmla="*/ 160986 h 618186"/>
                <a:gd name="connsiteX30" fmla="*/ 2949262 w 7115577"/>
                <a:gd name="connsiteY30" fmla="*/ 154547 h 618186"/>
                <a:gd name="connsiteX31" fmla="*/ 3013656 w 7115577"/>
                <a:gd name="connsiteY31" fmla="*/ 148107 h 618186"/>
                <a:gd name="connsiteX32" fmla="*/ 3181082 w 7115577"/>
                <a:gd name="connsiteY32" fmla="*/ 135228 h 618186"/>
                <a:gd name="connsiteX33" fmla="*/ 3232597 w 7115577"/>
                <a:gd name="connsiteY33" fmla="*/ 128789 h 618186"/>
                <a:gd name="connsiteX34" fmla="*/ 3290552 w 7115577"/>
                <a:gd name="connsiteY34" fmla="*/ 115910 h 618186"/>
                <a:gd name="connsiteX35" fmla="*/ 3329189 w 7115577"/>
                <a:gd name="connsiteY35" fmla="*/ 103031 h 618186"/>
                <a:gd name="connsiteX36" fmla="*/ 3380704 w 7115577"/>
                <a:gd name="connsiteY36" fmla="*/ 96592 h 618186"/>
                <a:gd name="connsiteX37" fmla="*/ 3425780 w 7115577"/>
                <a:gd name="connsiteY37" fmla="*/ 83713 h 618186"/>
                <a:gd name="connsiteX38" fmla="*/ 3483735 w 7115577"/>
                <a:gd name="connsiteY38" fmla="*/ 64394 h 618186"/>
                <a:gd name="connsiteX39" fmla="*/ 3580327 w 7115577"/>
                <a:gd name="connsiteY39" fmla="*/ 57955 h 618186"/>
                <a:gd name="connsiteX40" fmla="*/ 3625403 w 7115577"/>
                <a:gd name="connsiteY40" fmla="*/ 51516 h 618186"/>
                <a:gd name="connsiteX41" fmla="*/ 3805707 w 7115577"/>
                <a:gd name="connsiteY41" fmla="*/ 64394 h 618186"/>
                <a:gd name="connsiteX42" fmla="*/ 3876541 w 7115577"/>
                <a:gd name="connsiteY42" fmla="*/ 90152 h 618186"/>
                <a:gd name="connsiteX43" fmla="*/ 3915177 w 7115577"/>
                <a:gd name="connsiteY43" fmla="*/ 109471 h 618186"/>
                <a:gd name="connsiteX44" fmla="*/ 4005330 w 7115577"/>
                <a:gd name="connsiteY44" fmla="*/ 135228 h 618186"/>
                <a:gd name="connsiteX45" fmla="*/ 4043966 w 7115577"/>
                <a:gd name="connsiteY45" fmla="*/ 154547 h 618186"/>
                <a:gd name="connsiteX46" fmla="*/ 4101921 w 7115577"/>
                <a:gd name="connsiteY46" fmla="*/ 173865 h 618186"/>
                <a:gd name="connsiteX47" fmla="*/ 4198513 w 7115577"/>
                <a:gd name="connsiteY47" fmla="*/ 160986 h 618186"/>
                <a:gd name="connsiteX48" fmla="*/ 4301544 w 7115577"/>
                <a:gd name="connsiteY48" fmla="*/ 141668 h 618186"/>
                <a:gd name="connsiteX49" fmla="*/ 4417454 w 7115577"/>
                <a:gd name="connsiteY49" fmla="*/ 109471 h 618186"/>
                <a:gd name="connsiteX50" fmla="*/ 4475408 w 7115577"/>
                <a:gd name="connsiteY50" fmla="*/ 90152 h 618186"/>
                <a:gd name="connsiteX51" fmla="*/ 4533363 w 7115577"/>
                <a:gd name="connsiteY51" fmla="*/ 64394 h 618186"/>
                <a:gd name="connsiteX52" fmla="*/ 4662152 w 7115577"/>
                <a:gd name="connsiteY52" fmla="*/ 38637 h 618186"/>
                <a:gd name="connsiteX53" fmla="*/ 4726546 w 7115577"/>
                <a:gd name="connsiteY53" fmla="*/ 25758 h 618186"/>
                <a:gd name="connsiteX54" fmla="*/ 4829577 w 7115577"/>
                <a:gd name="connsiteY54" fmla="*/ 0 h 618186"/>
                <a:gd name="connsiteX55" fmla="*/ 5048518 w 7115577"/>
                <a:gd name="connsiteY55" fmla="*/ 12879 h 618186"/>
                <a:gd name="connsiteX56" fmla="*/ 5100034 w 7115577"/>
                <a:gd name="connsiteY56" fmla="*/ 25758 h 618186"/>
                <a:gd name="connsiteX57" fmla="*/ 5241701 w 7115577"/>
                <a:gd name="connsiteY57" fmla="*/ 90152 h 618186"/>
                <a:gd name="connsiteX58" fmla="*/ 5273899 w 7115577"/>
                <a:gd name="connsiteY58" fmla="*/ 103031 h 618186"/>
                <a:gd name="connsiteX59" fmla="*/ 5293217 w 7115577"/>
                <a:gd name="connsiteY59" fmla="*/ 115910 h 618186"/>
                <a:gd name="connsiteX60" fmla="*/ 5331854 w 7115577"/>
                <a:gd name="connsiteY60" fmla="*/ 122349 h 618186"/>
                <a:gd name="connsiteX61" fmla="*/ 5364051 w 7115577"/>
                <a:gd name="connsiteY61" fmla="*/ 128789 h 618186"/>
                <a:gd name="connsiteX62" fmla="*/ 5415566 w 7115577"/>
                <a:gd name="connsiteY62" fmla="*/ 141668 h 618186"/>
                <a:gd name="connsiteX63" fmla="*/ 5434885 w 7115577"/>
                <a:gd name="connsiteY63" fmla="*/ 148107 h 618186"/>
                <a:gd name="connsiteX64" fmla="*/ 5492839 w 7115577"/>
                <a:gd name="connsiteY64" fmla="*/ 154547 h 618186"/>
                <a:gd name="connsiteX65" fmla="*/ 5544355 w 7115577"/>
                <a:gd name="connsiteY65" fmla="*/ 160986 h 618186"/>
                <a:gd name="connsiteX66" fmla="*/ 5653825 w 7115577"/>
                <a:gd name="connsiteY66" fmla="*/ 154547 h 618186"/>
                <a:gd name="connsiteX67" fmla="*/ 5692462 w 7115577"/>
                <a:gd name="connsiteY67" fmla="*/ 135228 h 618186"/>
                <a:gd name="connsiteX68" fmla="*/ 5776175 w 7115577"/>
                <a:gd name="connsiteY68" fmla="*/ 109471 h 618186"/>
                <a:gd name="connsiteX69" fmla="*/ 5821251 w 7115577"/>
                <a:gd name="connsiteY69" fmla="*/ 103031 h 618186"/>
                <a:gd name="connsiteX70" fmla="*/ 5859887 w 7115577"/>
                <a:gd name="connsiteY70" fmla="*/ 90152 h 618186"/>
                <a:gd name="connsiteX71" fmla="*/ 5930721 w 7115577"/>
                <a:gd name="connsiteY71" fmla="*/ 77273 h 618186"/>
                <a:gd name="connsiteX72" fmla="*/ 6027313 w 7115577"/>
                <a:gd name="connsiteY72" fmla="*/ 57955 h 618186"/>
                <a:gd name="connsiteX73" fmla="*/ 6188299 w 7115577"/>
                <a:gd name="connsiteY73" fmla="*/ 64394 h 618186"/>
                <a:gd name="connsiteX74" fmla="*/ 6220496 w 7115577"/>
                <a:gd name="connsiteY74" fmla="*/ 70834 h 618186"/>
                <a:gd name="connsiteX75" fmla="*/ 6239814 w 7115577"/>
                <a:gd name="connsiteY75" fmla="*/ 77273 h 618186"/>
                <a:gd name="connsiteX76" fmla="*/ 6342845 w 7115577"/>
                <a:gd name="connsiteY76" fmla="*/ 83713 h 618186"/>
                <a:gd name="connsiteX77" fmla="*/ 6368603 w 7115577"/>
                <a:gd name="connsiteY77" fmla="*/ 90152 h 618186"/>
                <a:gd name="connsiteX78" fmla="*/ 6426558 w 7115577"/>
                <a:gd name="connsiteY78" fmla="*/ 103031 h 618186"/>
                <a:gd name="connsiteX79" fmla="*/ 6445876 w 7115577"/>
                <a:gd name="connsiteY79" fmla="*/ 109471 h 618186"/>
                <a:gd name="connsiteX80" fmla="*/ 6548907 w 7115577"/>
                <a:gd name="connsiteY80" fmla="*/ 135228 h 618186"/>
                <a:gd name="connsiteX81" fmla="*/ 6626180 w 7115577"/>
                <a:gd name="connsiteY81" fmla="*/ 148107 h 618186"/>
                <a:gd name="connsiteX82" fmla="*/ 6697014 w 7115577"/>
                <a:gd name="connsiteY82" fmla="*/ 160986 h 618186"/>
                <a:gd name="connsiteX83" fmla="*/ 6716332 w 7115577"/>
                <a:gd name="connsiteY83" fmla="*/ 167425 h 618186"/>
                <a:gd name="connsiteX84" fmla="*/ 6767848 w 7115577"/>
                <a:gd name="connsiteY84" fmla="*/ 180304 h 618186"/>
                <a:gd name="connsiteX85" fmla="*/ 6838682 w 7115577"/>
                <a:gd name="connsiteY85" fmla="*/ 167425 h 618186"/>
                <a:gd name="connsiteX86" fmla="*/ 6858000 w 7115577"/>
                <a:gd name="connsiteY86" fmla="*/ 154547 h 618186"/>
                <a:gd name="connsiteX87" fmla="*/ 6928834 w 7115577"/>
                <a:gd name="connsiteY87" fmla="*/ 148107 h 618186"/>
                <a:gd name="connsiteX88" fmla="*/ 7070501 w 7115577"/>
                <a:gd name="connsiteY88" fmla="*/ 154547 h 618186"/>
                <a:gd name="connsiteX89" fmla="*/ 7109138 w 7115577"/>
                <a:gd name="connsiteY89" fmla="*/ 167425 h 618186"/>
                <a:gd name="connsiteX90" fmla="*/ 7115577 w 7115577"/>
                <a:gd name="connsiteY90" fmla="*/ 618186 h 618186"/>
                <a:gd name="connsiteX91" fmla="*/ 0 w 7115577"/>
                <a:gd name="connsiteY91" fmla="*/ 598868 h 618186"/>
                <a:gd name="connsiteX0" fmla="*/ 2427667 w 9098923"/>
                <a:gd name="connsiteY0" fmla="*/ 193183 h 618186"/>
                <a:gd name="connsiteX1" fmla="*/ 2427667 w 9098923"/>
                <a:gd name="connsiteY1" fmla="*/ 193183 h 618186"/>
                <a:gd name="connsiteX2" fmla="*/ 2492062 w 9098923"/>
                <a:gd name="connsiteY2" fmla="*/ 218941 h 618186"/>
                <a:gd name="connsiteX3" fmla="*/ 2517819 w 9098923"/>
                <a:gd name="connsiteY3" fmla="*/ 225380 h 618186"/>
                <a:gd name="connsiteX4" fmla="*/ 2537138 w 9098923"/>
                <a:gd name="connsiteY4" fmla="*/ 231820 h 618186"/>
                <a:gd name="connsiteX5" fmla="*/ 2607971 w 9098923"/>
                <a:gd name="connsiteY5" fmla="*/ 218941 h 618186"/>
                <a:gd name="connsiteX6" fmla="*/ 2646608 w 9098923"/>
                <a:gd name="connsiteY6" fmla="*/ 206062 h 618186"/>
                <a:gd name="connsiteX7" fmla="*/ 2672366 w 9098923"/>
                <a:gd name="connsiteY7" fmla="*/ 193183 h 618186"/>
                <a:gd name="connsiteX8" fmla="*/ 2704563 w 9098923"/>
                <a:gd name="connsiteY8" fmla="*/ 186744 h 618186"/>
                <a:gd name="connsiteX9" fmla="*/ 2788276 w 9098923"/>
                <a:gd name="connsiteY9" fmla="*/ 173865 h 618186"/>
                <a:gd name="connsiteX10" fmla="*/ 2923504 w 9098923"/>
                <a:gd name="connsiteY10" fmla="*/ 173865 h 618186"/>
                <a:gd name="connsiteX11" fmla="*/ 2942822 w 9098923"/>
                <a:gd name="connsiteY11" fmla="*/ 180304 h 618186"/>
                <a:gd name="connsiteX12" fmla="*/ 3316309 w 9098923"/>
                <a:gd name="connsiteY12" fmla="*/ 186744 h 618186"/>
                <a:gd name="connsiteX13" fmla="*/ 3419340 w 9098923"/>
                <a:gd name="connsiteY13" fmla="*/ 199623 h 618186"/>
                <a:gd name="connsiteX14" fmla="*/ 3464416 w 9098923"/>
                <a:gd name="connsiteY14" fmla="*/ 206062 h 618186"/>
                <a:gd name="connsiteX15" fmla="*/ 3573887 w 9098923"/>
                <a:gd name="connsiteY15" fmla="*/ 212502 h 618186"/>
                <a:gd name="connsiteX16" fmla="*/ 3767070 w 9098923"/>
                <a:gd name="connsiteY16" fmla="*/ 199623 h 618186"/>
                <a:gd name="connsiteX17" fmla="*/ 3799267 w 9098923"/>
                <a:gd name="connsiteY17" fmla="*/ 193183 h 618186"/>
                <a:gd name="connsiteX18" fmla="*/ 3850783 w 9098923"/>
                <a:gd name="connsiteY18" fmla="*/ 180304 h 618186"/>
                <a:gd name="connsiteX19" fmla="*/ 3953814 w 9098923"/>
                <a:gd name="connsiteY19" fmla="*/ 141668 h 618186"/>
                <a:gd name="connsiteX20" fmla="*/ 3998890 w 9098923"/>
                <a:gd name="connsiteY20" fmla="*/ 128789 h 618186"/>
                <a:gd name="connsiteX21" fmla="*/ 4043966 w 9098923"/>
                <a:gd name="connsiteY21" fmla="*/ 109471 h 618186"/>
                <a:gd name="connsiteX22" fmla="*/ 4146997 w 9098923"/>
                <a:gd name="connsiteY22" fmla="*/ 83713 h 618186"/>
                <a:gd name="connsiteX23" fmla="*/ 4340180 w 9098923"/>
                <a:gd name="connsiteY23" fmla="*/ 90152 h 618186"/>
                <a:gd name="connsiteX24" fmla="*/ 4378816 w 9098923"/>
                <a:gd name="connsiteY24" fmla="*/ 109471 h 618186"/>
                <a:gd name="connsiteX25" fmla="*/ 4423892 w 9098923"/>
                <a:gd name="connsiteY25" fmla="*/ 122349 h 618186"/>
                <a:gd name="connsiteX26" fmla="*/ 4475408 w 9098923"/>
                <a:gd name="connsiteY26" fmla="*/ 154547 h 618186"/>
                <a:gd name="connsiteX27" fmla="*/ 4514045 w 9098923"/>
                <a:gd name="connsiteY27" fmla="*/ 173865 h 618186"/>
                <a:gd name="connsiteX28" fmla="*/ 4720107 w 9098923"/>
                <a:gd name="connsiteY28" fmla="*/ 167425 h 618186"/>
                <a:gd name="connsiteX29" fmla="*/ 4790940 w 9098923"/>
                <a:gd name="connsiteY29" fmla="*/ 160986 h 618186"/>
                <a:gd name="connsiteX30" fmla="*/ 4932608 w 9098923"/>
                <a:gd name="connsiteY30" fmla="*/ 154547 h 618186"/>
                <a:gd name="connsiteX31" fmla="*/ 4997002 w 9098923"/>
                <a:gd name="connsiteY31" fmla="*/ 148107 h 618186"/>
                <a:gd name="connsiteX32" fmla="*/ 5164428 w 9098923"/>
                <a:gd name="connsiteY32" fmla="*/ 135228 h 618186"/>
                <a:gd name="connsiteX33" fmla="*/ 5215943 w 9098923"/>
                <a:gd name="connsiteY33" fmla="*/ 128789 h 618186"/>
                <a:gd name="connsiteX34" fmla="*/ 5273898 w 9098923"/>
                <a:gd name="connsiteY34" fmla="*/ 115910 h 618186"/>
                <a:gd name="connsiteX35" fmla="*/ 5312535 w 9098923"/>
                <a:gd name="connsiteY35" fmla="*/ 103031 h 618186"/>
                <a:gd name="connsiteX36" fmla="*/ 5364050 w 9098923"/>
                <a:gd name="connsiteY36" fmla="*/ 96592 h 618186"/>
                <a:gd name="connsiteX37" fmla="*/ 5409126 w 9098923"/>
                <a:gd name="connsiteY37" fmla="*/ 83713 h 618186"/>
                <a:gd name="connsiteX38" fmla="*/ 5467081 w 9098923"/>
                <a:gd name="connsiteY38" fmla="*/ 64394 h 618186"/>
                <a:gd name="connsiteX39" fmla="*/ 5563673 w 9098923"/>
                <a:gd name="connsiteY39" fmla="*/ 57955 h 618186"/>
                <a:gd name="connsiteX40" fmla="*/ 5608749 w 9098923"/>
                <a:gd name="connsiteY40" fmla="*/ 51516 h 618186"/>
                <a:gd name="connsiteX41" fmla="*/ 5789053 w 9098923"/>
                <a:gd name="connsiteY41" fmla="*/ 64394 h 618186"/>
                <a:gd name="connsiteX42" fmla="*/ 5859887 w 9098923"/>
                <a:gd name="connsiteY42" fmla="*/ 90152 h 618186"/>
                <a:gd name="connsiteX43" fmla="*/ 5898523 w 9098923"/>
                <a:gd name="connsiteY43" fmla="*/ 109471 h 618186"/>
                <a:gd name="connsiteX44" fmla="*/ 5988676 w 9098923"/>
                <a:gd name="connsiteY44" fmla="*/ 135228 h 618186"/>
                <a:gd name="connsiteX45" fmla="*/ 6027312 w 9098923"/>
                <a:gd name="connsiteY45" fmla="*/ 154547 h 618186"/>
                <a:gd name="connsiteX46" fmla="*/ 6085267 w 9098923"/>
                <a:gd name="connsiteY46" fmla="*/ 173865 h 618186"/>
                <a:gd name="connsiteX47" fmla="*/ 6181859 w 9098923"/>
                <a:gd name="connsiteY47" fmla="*/ 160986 h 618186"/>
                <a:gd name="connsiteX48" fmla="*/ 6284890 w 9098923"/>
                <a:gd name="connsiteY48" fmla="*/ 141668 h 618186"/>
                <a:gd name="connsiteX49" fmla="*/ 6400800 w 9098923"/>
                <a:gd name="connsiteY49" fmla="*/ 109471 h 618186"/>
                <a:gd name="connsiteX50" fmla="*/ 6458754 w 9098923"/>
                <a:gd name="connsiteY50" fmla="*/ 90152 h 618186"/>
                <a:gd name="connsiteX51" fmla="*/ 6516709 w 9098923"/>
                <a:gd name="connsiteY51" fmla="*/ 64394 h 618186"/>
                <a:gd name="connsiteX52" fmla="*/ 6645498 w 9098923"/>
                <a:gd name="connsiteY52" fmla="*/ 38637 h 618186"/>
                <a:gd name="connsiteX53" fmla="*/ 6709892 w 9098923"/>
                <a:gd name="connsiteY53" fmla="*/ 25758 h 618186"/>
                <a:gd name="connsiteX54" fmla="*/ 6812923 w 9098923"/>
                <a:gd name="connsiteY54" fmla="*/ 0 h 618186"/>
                <a:gd name="connsiteX55" fmla="*/ 7031864 w 9098923"/>
                <a:gd name="connsiteY55" fmla="*/ 12879 h 618186"/>
                <a:gd name="connsiteX56" fmla="*/ 7083380 w 9098923"/>
                <a:gd name="connsiteY56" fmla="*/ 25758 h 618186"/>
                <a:gd name="connsiteX57" fmla="*/ 7225047 w 9098923"/>
                <a:gd name="connsiteY57" fmla="*/ 90152 h 618186"/>
                <a:gd name="connsiteX58" fmla="*/ 7257245 w 9098923"/>
                <a:gd name="connsiteY58" fmla="*/ 103031 h 618186"/>
                <a:gd name="connsiteX59" fmla="*/ 7276563 w 9098923"/>
                <a:gd name="connsiteY59" fmla="*/ 115910 h 618186"/>
                <a:gd name="connsiteX60" fmla="*/ 7315200 w 9098923"/>
                <a:gd name="connsiteY60" fmla="*/ 122349 h 618186"/>
                <a:gd name="connsiteX61" fmla="*/ 7347397 w 9098923"/>
                <a:gd name="connsiteY61" fmla="*/ 128789 h 618186"/>
                <a:gd name="connsiteX62" fmla="*/ 7398912 w 9098923"/>
                <a:gd name="connsiteY62" fmla="*/ 141668 h 618186"/>
                <a:gd name="connsiteX63" fmla="*/ 7418231 w 9098923"/>
                <a:gd name="connsiteY63" fmla="*/ 148107 h 618186"/>
                <a:gd name="connsiteX64" fmla="*/ 7476185 w 9098923"/>
                <a:gd name="connsiteY64" fmla="*/ 154547 h 618186"/>
                <a:gd name="connsiteX65" fmla="*/ 7527701 w 9098923"/>
                <a:gd name="connsiteY65" fmla="*/ 160986 h 618186"/>
                <a:gd name="connsiteX66" fmla="*/ 7637171 w 9098923"/>
                <a:gd name="connsiteY66" fmla="*/ 154547 h 618186"/>
                <a:gd name="connsiteX67" fmla="*/ 7675808 w 9098923"/>
                <a:gd name="connsiteY67" fmla="*/ 135228 h 618186"/>
                <a:gd name="connsiteX68" fmla="*/ 7759521 w 9098923"/>
                <a:gd name="connsiteY68" fmla="*/ 109471 h 618186"/>
                <a:gd name="connsiteX69" fmla="*/ 7804597 w 9098923"/>
                <a:gd name="connsiteY69" fmla="*/ 103031 h 618186"/>
                <a:gd name="connsiteX70" fmla="*/ 7843233 w 9098923"/>
                <a:gd name="connsiteY70" fmla="*/ 90152 h 618186"/>
                <a:gd name="connsiteX71" fmla="*/ 7914067 w 9098923"/>
                <a:gd name="connsiteY71" fmla="*/ 77273 h 618186"/>
                <a:gd name="connsiteX72" fmla="*/ 8010659 w 9098923"/>
                <a:gd name="connsiteY72" fmla="*/ 57955 h 618186"/>
                <a:gd name="connsiteX73" fmla="*/ 8171645 w 9098923"/>
                <a:gd name="connsiteY73" fmla="*/ 64394 h 618186"/>
                <a:gd name="connsiteX74" fmla="*/ 8203842 w 9098923"/>
                <a:gd name="connsiteY74" fmla="*/ 70834 h 618186"/>
                <a:gd name="connsiteX75" fmla="*/ 8223160 w 9098923"/>
                <a:gd name="connsiteY75" fmla="*/ 77273 h 618186"/>
                <a:gd name="connsiteX76" fmla="*/ 8326191 w 9098923"/>
                <a:gd name="connsiteY76" fmla="*/ 83713 h 618186"/>
                <a:gd name="connsiteX77" fmla="*/ 8351949 w 9098923"/>
                <a:gd name="connsiteY77" fmla="*/ 90152 h 618186"/>
                <a:gd name="connsiteX78" fmla="*/ 8409904 w 9098923"/>
                <a:gd name="connsiteY78" fmla="*/ 103031 h 618186"/>
                <a:gd name="connsiteX79" fmla="*/ 8429222 w 9098923"/>
                <a:gd name="connsiteY79" fmla="*/ 109471 h 618186"/>
                <a:gd name="connsiteX80" fmla="*/ 8532253 w 9098923"/>
                <a:gd name="connsiteY80" fmla="*/ 135228 h 618186"/>
                <a:gd name="connsiteX81" fmla="*/ 8609526 w 9098923"/>
                <a:gd name="connsiteY81" fmla="*/ 148107 h 618186"/>
                <a:gd name="connsiteX82" fmla="*/ 8680360 w 9098923"/>
                <a:gd name="connsiteY82" fmla="*/ 160986 h 618186"/>
                <a:gd name="connsiteX83" fmla="*/ 8699678 w 9098923"/>
                <a:gd name="connsiteY83" fmla="*/ 167425 h 618186"/>
                <a:gd name="connsiteX84" fmla="*/ 8751194 w 9098923"/>
                <a:gd name="connsiteY84" fmla="*/ 180304 h 618186"/>
                <a:gd name="connsiteX85" fmla="*/ 8822028 w 9098923"/>
                <a:gd name="connsiteY85" fmla="*/ 167425 h 618186"/>
                <a:gd name="connsiteX86" fmla="*/ 8841346 w 9098923"/>
                <a:gd name="connsiteY86" fmla="*/ 154547 h 618186"/>
                <a:gd name="connsiteX87" fmla="*/ 8912180 w 9098923"/>
                <a:gd name="connsiteY87" fmla="*/ 148107 h 618186"/>
                <a:gd name="connsiteX88" fmla="*/ 9053847 w 9098923"/>
                <a:gd name="connsiteY88" fmla="*/ 154547 h 618186"/>
                <a:gd name="connsiteX89" fmla="*/ 9092484 w 9098923"/>
                <a:gd name="connsiteY89" fmla="*/ 167425 h 618186"/>
                <a:gd name="connsiteX90" fmla="*/ 9098923 w 9098923"/>
                <a:gd name="connsiteY90" fmla="*/ 618186 h 618186"/>
                <a:gd name="connsiteX91" fmla="*/ 0 w 9098923"/>
                <a:gd name="connsiteY91" fmla="*/ 592429 h 618186"/>
                <a:gd name="connsiteX0" fmla="*/ 3094313 w 9765569"/>
                <a:gd name="connsiteY0" fmla="*/ 193183 h 618186"/>
                <a:gd name="connsiteX1" fmla="*/ 3094313 w 9765569"/>
                <a:gd name="connsiteY1" fmla="*/ 193183 h 618186"/>
                <a:gd name="connsiteX2" fmla="*/ 3158708 w 9765569"/>
                <a:gd name="connsiteY2" fmla="*/ 218941 h 618186"/>
                <a:gd name="connsiteX3" fmla="*/ 3184465 w 9765569"/>
                <a:gd name="connsiteY3" fmla="*/ 225380 h 618186"/>
                <a:gd name="connsiteX4" fmla="*/ 3203784 w 9765569"/>
                <a:gd name="connsiteY4" fmla="*/ 231820 h 618186"/>
                <a:gd name="connsiteX5" fmla="*/ 3274617 w 9765569"/>
                <a:gd name="connsiteY5" fmla="*/ 218941 h 618186"/>
                <a:gd name="connsiteX6" fmla="*/ 3313254 w 9765569"/>
                <a:gd name="connsiteY6" fmla="*/ 206062 h 618186"/>
                <a:gd name="connsiteX7" fmla="*/ 3339012 w 9765569"/>
                <a:gd name="connsiteY7" fmla="*/ 193183 h 618186"/>
                <a:gd name="connsiteX8" fmla="*/ 3371209 w 9765569"/>
                <a:gd name="connsiteY8" fmla="*/ 186744 h 618186"/>
                <a:gd name="connsiteX9" fmla="*/ 3454922 w 9765569"/>
                <a:gd name="connsiteY9" fmla="*/ 173865 h 618186"/>
                <a:gd name="connsiteX10" fmla="*/ 3590150 w 9765569"/>
                <a:gd name="connsiteY10" fmla="*/ 173865 h 618186"/>
                <a:gd name="connsiteX11" fmla="*/ 3609468 w 9765569"/>
                <a:gd name="connsiteY11" fmla="*/ 180304 h 618186"/>
                <a:gd name="connsiteX12" fmla="*/ 3982955 w 9765569"/>
                <a:gd name="connsiteY12" fmla="*/ 186744 h 618186"/>
                <a:gd name="connsiteX13" fmla="*/ 4085986 w 9765569"/>
                <a:gd name="connsiteY13" fmla="*/ 199623 h 618186"/>
                <a:gd name="connsiteX14" fmla="*/ 4131062 w 9765569"/>
                <a:gd name="connsiteY14" fmla="*/ 206062 h 618186"/>
                <a:gd name="connsiteX15" fmla="*/ 4240533 w 9765569"/>
                <a:gd name="connsiteY15" fmla="*/ 212502 h 618186"/>
                <a:gd name="connsiteX16" fmla="*/ 4433716 w 9765569"/>
                <a:gd name="connsiteY16" fmla="*/ 199623 h 618186"/>
                <a:gd name="connsiteX17" fmla="*/ 4465913 w 9765569"/>
                <a:gd name="connsiteY17" fmla="*/ 193183 h 618186"/>
                <a:gd name="connsiteX18" fmla="*/ 4517429 w 9765569"/>
                <a:gd name="connsiteY18" fmla="*/ 180304 h 618186"/>
                <a:gd name="connsiteX19" fmla="*/ 4620460 w 9765569"/>
                <a:gd name="connsiteY19" fmla="*/ 141668 h 618186"/>
                <a:gd name="connsiteX20" fmla="*/ 4665536 w 9765569"/>
                <a:gd name="connsiteY20" fmla="*/ 128789 h 618186"/>
                <a:gd name="connsiteX21" fmla="*/ 4710612 w 9765569"/>
                <a:gd name="connsiteY21" fmla="*/ 109471 h 618186"/>
                <a:gd name="connsiteX22" fmla="*/ 4813643 w 9765569"/>
                <a:gd name="connsiteY22" fmla="*/ 83713 h 618186"/>
                <a:gd name="connsiteX23" fmla="*/ 5006826 w 9765569"/>
                <a:gd name="connsiteY23" fmla="*/ 90152 h 618186"/>
                <a:gd name="connsiteX24" fmla="*/ 5045462 w 9765569"/>
                <a:gd name="connsiteY24" fmla="*/ 109471 h 618186"/>
                <a:gd name="connsiteX25" fmla="*/ 5090538 w 9765569"/>
                <a:gd name="connsiteY25" fmla="*/ 122349 h 618186"/>
                <a:gd name="connsiteX26" fmla="*/ 5142054 w 9765569"/>
                <a:gd name="connsiteY26" fmla="*/ 154547 h 618186"/>
                <a:gd name="connsiteX27" fmla="*/ 5180691 w 9765569"/>
                <a:gd name="connsiteY27" fmla="*/ 173865 h 618186"/>
                <a:gd name="connsiteX28" fmla="*/ 5386753 w 9765569"/>
                <a:gd name="connsiteY28" fmla="*/ 167425 h 618186"/>
                <a:gd name="connsiteX29" fmla="*/ 5457586 w 9765569"/>
                <a:gd name="connsiteY29" fmla="*/ 160986 h 618186"/>
                <a:gd name="connsiteX30" fmla="*/ 5599254 w 9765569"/>
                <a:gd name="connsiteY30" fmla="*/ 154547 h 618186"/>
                <a:gd name="connsiteX31" fmla="*/ 5663648 w 9765569"/>
                <a:gd name="connsiteY31" fmla="*/ 148107 h 618186"/>
                <a:gd name="connsiteX32" fmla="*/ 5831074 w 9765569"/>
                <a:gd name="connsiteY32" fmla="*/ 135228 h 618186"/>
                <a:gd name="connsiteX33" fmla="*/ 5882589 w 9765569"/>
                <a:gd name="connsiteY33" fmla="*/ 128789 h 618186"/>
                <a:gd name="connsiteX34" fmla="*/ 5940544 w 9765569"/>
                <a:gd name="connsiteY34" fmla="*/ 115910 h 618186"/>
                <a:gd name="connsiteX35" fmla="*/ 5979181 w 9765569"/>
                <a:gd name="connsiteY35" fmla="*/ 103031 h 618186"/>
                <a:gd name="connsiteX36" fmla="*/ 6030696 w 9765569"/>
                <a:gd name="connsiteY36" fmla="*/ 96592 h 618186"/>
                <a:gd name="connsiteX37" fmla="*/ 6075772 w 9765569"/>
                <a:gd name="connsiteY37" fmla="*/ 83713 h 618186"/>
                <a:gd name="connsiteX38" fmla="*/ 6133727 w 9765569"/>
                <a:gd name="connsiteY38" fmla="*/ 64394 h 618186"/>
                <a:gd name="connsiteX39" fmla="*/ 6230319 w 9765569"/>
                <a:gd name="connsiteY39" fmla="*/ 57955 h 618186"/>
                <a:gd name="connsiteX40" fmla="*/ 6275395 w 9765569"/>
                <a:gd name="connsiteY40" fmla="*/ 51516 h 618186"/>
                <a:gd name="connsiteX41" fmla="*/ 6455699 w 9765569"/>
                <a:gd name="connsiteY41" fmla="*/ 64394 h 618186"/>
                <a:gd name="connsiteX42" fmla="*/ 6526533 w 9765569"/>
                <a:gd name="connsiteY42" fmla="*/ 90152 h 618186"/>
                <a:gd name="connsiteX43" fmla="*/ 6565169 w 9765569"/>
                <a:gd name="connsiteY43" fmla="*/ 109471 h 618186"/>
                <a:gd name="connsiteX44" fmla="*/ 6655322 w 9765569"/>
                <a:gd name="connsiteY44" fmla="*/ 135228 h 618186"/>
                <a:gd name="connsiteX45" fmla="*/ 6693958 w 9765569"/>
                <a:gd name="connsiteY45" fmla="*/ 154547 h 618186"/>
                <a:gd name="connsiteX46" fmla="*/ 6751913 w 9765569"/>
                <a:gd name="connsiteY46" fmla="*/ 173865 h 618186"/>
                <a:gd name="connsiteX47" fmla="*/ 6848505 w 9765569"/>
                <a:gd name="connsiteY47" fmla="*/ 160986 h 618186"/>
                <a:gd name="connsiteX48" fmla="*/ 6951536 w 9765569"/>
                <a:gd name="connsiteY48" fmla="*/ 141668 h 618186"/>
                <a:gd name="connsiteX49" fmla="*/ 7067446 w 9765569"/>
                <a:gd name="connsiteY49" fmla="*/ 109471 h 618186"/>
                <a:gd name="connsiteX50" fmla="*/ 7125400 w 9765569"/>
                <a:gd name="connsiteY50" fmla="*/ 90152 h 618186"/>
                <a:gd name="connsiteX51" fmla="*/ 7183355 w 9765569"/>
                <a:gd name="connsiteY51" fmla="*/ 64394 h 618186"/>
                <a:gd name="connsiteX52" fmla="*/ 7312144 w 9765569"/>
                <a:gd name="connsiteY52" fmla="*/ 38637 h 618186"/>
                <a:gd name="connsiteX53" fmla="*/ 7376538 w 9765569"/>
                <a:gd name="connsiteY53" fmla="*/ 25758 h 618186"/>
                <a:gd name="connsiteX54" fmla="*/ 7479569 w 9765569"/>
                <a:gd name="connsiteY54" fmla="*/ 0 h 618186"/>
                <a:gd name="connsiteX55" fmla="*/ 7698510 w 9765569"/>
                <a:gd name="connsiteY55" fmla="*/ 12879 h 618186"/>
                <a:gd name="connsiteX56" fmla="*/ 7750026 w 9765569"/>
                <a:gd name="connsiteY56" fmla="*/ 25758 h 618186"/>
                <a:gd name="connsiteX57" fmla="*/ 7891693 w 9765569"/>
                <a:gd name="connsiteY57" fmla="*/ 90152 h 618186"/>
                <a:gd name="connsiteX58" fmla="*/ 7923891 w 9765569"/>
                <a:gd name="connsiteY58" fmla="*/ 103031 h 618186"/>
                <a:gd name="connsiteX59" fmla="*/ 7943209 w 9765569"/>
                <a:gd name="connsiteY59" fmla="*/ 115910 h 618186"/>
                <a:gd name="connsiteX60" fmla="*/ 7981846 w 9765569"/>
                <a:gd name="connsiteY60" fmla="*/ 122349 h 618186"/>
                <a:gd name="connsiteX61" fmla="*/ 8014043 w 9765569"/>
                <a:gd name="connsiteY61" fmla="*/ 128789 h 618186"/>
                <a:gd name="connsiteX62" fmla="*/ 8065558 w 9765569"/>
                <a:gd name="connsiteY62" fmla="*/ 141668 h 618186"/>
                <a:gd name="connsiteX63" fmla="*/ 8084877 w 9765569"/>
                <a:gd name="connsiteY63" fmla="*/ 148107 h 618186"/>
                <a:gd name="connsiteX64" fmla="*/ 8142831 w 9765569"/>
                <a:gd name="connsiteY64" fmla="*/ 154547 h 618186"/>
                <a:gd name="connsiteX65" fmla="*/ 8194347 w 9765569"/>
                <a:gd name="connsiteY65" fmla="*/ 160986 h 618186"/>
                <a:gd name="connsiteX66" fmla="*/ 8303817 w 9765569"/>
                <a:gd name="connsiteY66" fmla="*/ 154547 h 618186"/>
                <a:gd name="connsiteX67" fmla="*/ 8342454 w 9765569"/>
                <a:gd name="connsiteY67" fmla="*/ 135228 h 618186"/>
                <a:gd name="connsiteX68" fmla="*/ 8426167 w 9765569"/>
                <a:gd name="connsiteY68" fmla="*/ 109471 h 618186"/>
                <a:gd name="connsiteX69" fmla="*/ 8471243 w 9765569"/>
                <a:gd name="connsiteY69" fmla="*/ 103031 h 618186"/>
                <a:gd name="connsiteX70" fmla="*/ 8509879 w 9765569"/>
                <a:gd name="connsiteY70" fmla="*/ 90152 h 618186"/>
                <a:gd name="connsiteX71" fmla="*/ 8580713 w 9765569"/>
                <a:gd name="connsiteY71" fmla="*/ 77273 h 618186"/>
                <a:gd name="connsiteX72" fmla="*/ 8677305 w 9765569"/>
                <a:gd name="connsiteY72" fmla="*/ 57955 h 618186"/>
                <a:gd name="connsiteX73" fmla="*/ 8838291 w 9765569"/>
                <a:gd name="connsiteY73" fmla="*/ 64394 h 618186"/>
                <a:gd name="connsiteX74" fmla="*/ 8870488 w 9765569"/>
                <a:gd name="connsiteY74" fmla="*/ 70834 h 618186"/>
                <a:gd name="connsiteX75" fmla="*/ 8889806 w 9765569"/>
                <a:gd name="connsiteY75" fmla="*/ 77273 h 618186"/>
                <a:gd name="connsiteX76" fmla="*/ 8992837 w 9765569"/>
                <a:gd name="connsiteY76" fmla="*/ 83713 h 618186"/>
                <a:gd name="connsiteX77" fmla="*/ 9018595 w 9765569"/>
                <a:gd name="connsiteY77" fmla="*/ 90152 h 618186"/>
                <a:gd name="connsiteX78" fmla="*/ 9076550 w 9765569"/>
                <a:gd name="connsiteY78" fmla="*/ 103031 h 618186"/>
                <a:gd name="connsiteX79" fmla="*/ 9095868 w 9765569"/>
                <a:gd name="connsiteY79" fmla="*/ 109471 h 618186"/>
                <a:gd name="connsiteX80" fmla="*/ 9198899 w 9765569"/>
                <a:gd name="connsiteY80" fmla="*/ 135228 h 618186"/>
                <a:gd name="connsiteX81" fmla="*/ 9276172 w 9765569"/>
                <a:gd name="connsiteY81" fmla="*/ 148107 h 618186"/>
                <a:gd name="connsiteX82" fmla="*/ 9347006 w 9765569"/>
                <a:gd name="connsiteY82" fmla="*/ 160986 h 618186"/>
                <a:gd name="connsiteX83" fmla="*/ 9366324 w 9765569"/>
                <a:gd name="connsiteY83" fmla="*/ 167425 h 618186"/>
                <a:gd name="connsiteX84" fmla="*/ 9417840 w 9765569"/>
                <a:gd name="connsiteY84" fmla="*/ 180304 h 618186"/>
                <a:gd name="connsiteX85" fmla="*/ 9488674 w 9765569"/>
                <a:gd name="connsiteY85" fmla="*/ 167425 h 618186"/>
                <a:gd name="connsiteX86" fmla="*/ 9507992 w 9765569"/>
                <a:gd name="connsiteY86" fmla="*/ 154547 h 618186"/>
                <a:gd name="connsiteX87" fmla="*/ 9578826 w 9765569"/>
                <a:gd name="connsiteY87" fmla="*/ 148107 h 618186"/>
                <a:gd name="connsiteX88" fmla="*/ 9720493 w 9765569"/>
                <a:gd name="connsiteY88" fmla="*/ 154547 h 618186"/>
                <a:gd name="connsiteX89" fmla="*/ 9759130 w 9765569"/>
                <a:gd name="connsiteY89" fmla="*/ 167425 h 618186"/>
                <a:gd name="connsiteX90" fmla="*/ 9765569 w 9765569"/>
                <a:gd name="connsiteY90" fmla="*/ 618186 h 618186"/>
                <a:gd name="connsiteX91" fmla="*/ 666646 w 9765569"/>
                <a:gd name="connsiteY91" fmla="*/ 592429 h 618186"/>
                <a:gd name="connsiteX92" fmla="*/ 692403 w 9765569"/>
                <a:gd name="connsiteY92" fmla="*/ 585989 h 618186"/>
                <a:gd name="connsiteX0" fmla="*/ 3097614 w 9768870"/>
                <a:gd name="connsiteY0" fmla="*/ 193183 h 618186"/>
                <a:gd name="connsiteX1" fmla="*/ 3097614 w 9768870"/>
                <a:gd name="connsiteY1" fmla="*/ 193183 h 618186"/>
                <a:gd name="connsiteX2" fmla="*/ 3162009 w 9768870"/>
                <a:gd name="connsiteY2" fmla="*/ 218941 h 618186"/>
                <a:gd name="connsiteX3" fmla="*/ 3187766 w 9768870"/>
                <a:gd name="connsiteY3" fmla="*/ 225380 h 618186"/>
                <a:gd name="connsiteX4" fmla="*/ 3207085 w 9768870"/>
                <a:gd name="connsiteY4" fmla="*/ 231820 h 618186"/>
                <a:gd name="connsiteX5" fmla="*/ 3277918 w 9768870"/>
                <a:gd name="connsiteY5" fmla="*/ 218941 h 618186"/>
                <a:gd name="connsiteX6" fmla="*/ 3316555 w 9768870"/>
                <a:gd name="connsiteY6" fmla="*/ 206062 h 618186"/>
                <a:gd name="connsiteX7" fmla="*/ 3342313 w 9768870"/>
                <a:gd name="connsiteY7" fmla="*/ 193183 h 618186"/>
                <a:gd name="connsiteX8" fmla="*/ 3374510 w 9768870"/>
                <a:gd name="connsiteY8" fmla="*/ 186744 h 618186"/>
                <a:gd name="connsiteX9" fmla="*/ 3458223 w 9768870"/>
                <a:gd name="connsiteY9" fmla="*/ 173865 h 618186"/>
                <a:gd name="connsiteX10" fmla="*/ 3593451 w 9768870"/>
                <a:gd name="connsiteY10" fmla="*/ 173865 h 618186"/>
                <a:gd name="connsiteX11" fmla="*/ 3612769 w 9768870"/>
                <a:gd name="connsiteY11" fmla="*/ 180304 h 618186"/>
                <a:gd name="connsiteX12" fmla="*/ 3986256 w 9768870"/>
                <a:gd name="connsiteY12" fmla="*/ 186744 h 618186"/>
                <a:gd name="connsiteX13" fmla="*/ 4089287 w 9768870"/>
                <a:gd name="connsiteY13" fmla="*/ 199623 h 618186"/>
                <a:gd name="connsiteX14" fmla="*/ 4134363 w 9768870"/>
                <a:gd name="connsiteY14" fmla="*/ 206062 h 618186"/>
                <a:gd name="connsiteX15" fmla="*/ 4243834 w 9768870"/>
                <a:gd name="connsiteY15" fmla="*/ 212502 h 618186"/>
                <a:gd name="connsiteX16" fmla="*/ 4437017 w 9768870"/>
                <a:gd name="connsiteY16" fmla="*/ 199623 h 618186"/>
                <a:gd name="connsiteX17" fmla="*/ 4469214 w 9768870"/>
                <a:gd name="connsiteY17" fmla="*/ 193183 h 618186"/>
                <a:gd name="connsiteX18" fmla="*/ 4520730 w 9768870"/>
                <a:gd name="connsiteY18" fmla="*/ 180304 h 618186"/>
                <a:gd name="connsiteX19" fmla="*/ 4623761 w 9768870"/>
                <a:gd name="connsiteY19" fmla="*/ 141668 h 618186"/>
                <a:gd name="connsiteX20" fmla="*/ 4668837 w 9768870"/>
                <a:gd name="connsiteY20" fmla="*/ 128789 h 618186"/>
                <a:gd name="connsiteX21" fmla="*/ 4713913 w 9768870"/>
                <a:gd name="connsiteY21" fmla="*/ 109471 h 618186"/>
                <a:gd name="connsiteX22" fmla="*/ 4816944 w 9768870"/>
                <a:gd name="connsiteY22" fmla="*/ 83713 h 618186"/>
                <a:gd name="connsiteX23" fmla="*/ 5010127 w 9768870"/>
                <a:gd name="connsiteY23" fmla="*/ 90152 h 618186"/>
                <a:gd name="connsiteX24" fmla="*/ 5048763 w 9768870"/>
                <a:gd name="connsiteY24" fmla="*/ 109471 h 618186"/>
                <a:gd name="connsiteX25" fmla="*/ 5093839 w 9768870"/>
                <a:gd name="connsiteY25" fmla="*/ 122349 h 618186"/>
                <a:gd name="connsiteX26" fmla="*/ 5145355 w 9768870"/>
                <a:gd name="connsiteY26" fmla="*/ 154547 h 618186"/>
                <a:gd name="connsiteX27" fmla="*/ 5183992 w 9768870"/>
                <a:gd name="connsiteY27" fmla="*/ 173865 h 618186"/>
                <a:gd name="connsiteX28" fmla="*/ 5390054 w 9768870"/>
                <a:gd name="connsiteY28" fmla="*/ 167425 h 618186"/>
                <a:gd name="connsiteX29" fmla="*/ 5460887 w 9768870"/>
                <a:gd name="connsiteY29" fmla="*/ 160986 h 618186"/>
                <a:gd name="connsiteX30" fmla="*/ 5602555 w 9768870"/>
                <a:gd name="connsiteY30" fmla="*/ 154547 h 618186"/>
                <a:gd name="connsiteX31" fmla="*/ 5666949 w 9768870"/>
                <a:gd name="connsiteY31" fmla="*/ 148107 h 618186"/>
                <a:gd name="connsiteX32" fmla="*/ 5834375 w 9768870"/>
                <a:gd name="connsiteY32" fmla="*/ 135228 h 618186"/>
                <a:gd name="connsiteX33" fmla="*/ 5885890 w 9768870"/>
                <a:gd name="connsiteY33" fmla="*/ 128789 h 618186"/>
                <a:gd name="connsiteX34" fmla="*/ 5943845 w 9768870"/>
                <a:gd name="connsiteY34" fmla="*/ 115910 h 618186"/>
                <a:gd name="connsiteX35" fmla="*/ 5982482 w 9768870"/>
                <a:gd name="connsiteY35" fmla="*/ 103031 h 618186"/>
                <a:gd name="connsiteX36" fmla="*/ 6033997 w 9768870"/>
                <a:gd name="connsiteY36" fmla="*/ 96592 h 618186"/>
                <a:gd name="connsiteX37" fmla="*/ 6079073 w 9768870"/>
                <a:gd name="connsiteY37" fmla="*/ 83713 h 618186"/>
                <a:gd name="connsiteX38" fmla="*/ 6137028 w 9768870"/>
                <a:gd name="connsiteY38" fmla="*/ 64394 h 618186"/>
                <a:gd name="connsiteX39" fmla="*/ 6233620 w 9768870"/>
                <a:gd name="connsiteY39" fmla="*/ 57955 h 618186"/>
                <a:gd name="connsiteX40" fmla="*/ 6278696 w 9768870"/>
                <a:gd name="connsiteY40" fmla="*/ 51516 h 618186"/>
                <a:gd name="connsiteX41" fmla="*/ 6459000 w 9768870"/>
                <a:gd name="connsiteY41" fmla="*/ 64394 h 618186"/>
                <a:gd name="connsiteX42" fmla="*/ 6529834 w 9768870"/>
                <a:gd name="connsiteY42" fmla="*/ 90152 h 618186"/>
                <a:gd name="connsiteX43" fmla="*/ 6568470 w 9768870"/>
                <a:gd name="connsiteY43" fmla="*/ 109471 h 618186"/>
                <a:gd name="connsiteX44" fmla="*/ 6658623 w 9768870"/>
                <a:gd name="connsiteY44" fmla="*/ 135228 h 618186"/>
                <a:gd name="connsiteX45" fmla="*/ 6697259 w 9768870"/>
                <a:gd name="connsiteY45" fmla="*/ 154547 h 618186"/>
                <a:gd name="connsiteX46" fmla="*/ 6755214 w 9768870"/>
                <a:gd name="connsiteY46" fmla="*/ 173865 h 618186"/>
                <a:gd name="connsiteX47" fmla="*/ 6851806 w 9768870"/>
                <a:gd name="connsiteY47" fmla="*/ 160986 h 618186"/>
                <a:gd name="connsiteX48" fmla="*/ 6954837 w 9768870"/>
                <a:gd name="connsiteY48" fmla="*/ 141668 h 618186"/>
                <a:gd name="connsiteX49" fmla="*/ 7070747 w 9768870"/>
                <a:gd name="connsiteY49" fmla="*/ 109471 h 618186"/>
                <a:gd name="connsiteX50" fmla="*/ 7128701 w 9768870"/>
                <a:gd name="connsiteY50" fmla="*/ 90152 h 618186"/>
                <a:gd name="connsiteX51" fmla="*/ 7186656 w 9768870"/>
                <a:gd name="connsiteY51" fmla="*/ 64394 h 618186"/>
                <a:gd name="connsiteX52" fmla="*/ 7315445 w 9768870"/>
                <a:gd name="connsiteY52" fmla="*/ 38637 h 618186"/>
                <a:gd name="connsiteX53" fmla="*/ 7379839 w 9768870"/>
                <a:gd name="connsiteY53" fmla="*/ 25758 h 618186"/>
                <a:gd name="connsiteX54" fmla="*/ 7482870 w 9768870"/>
                <a:gd name="connsiteY54" fmla="*/ 0 h 618186"/>
                <a:gd name="connsiteX55" fmla="*/ 7701811 w 9768870"/>
                <a:gd name="connsiteY55" fmla="*/ 12879 h 618186"/>
                <a:gd name="connsiteX56" fmla="*/ 7753327 w 9768870"/>
                <a:gd name="connsiteY56" fmla="*/ 25758 h 618186"/>
                <a:gd name="connsiteX57" fmla="*/ 7894994 w 9768870"/>
                <a:gd name="connsiteY57" fmla="*/ 90152 h 618186"/>
                <a:gd name="connsiteX58" fmla="*/ 7927192 w 9768870"/>
                <a:gd name="connsiteY58" fmla="*/ 103031 h 618186"/>
                <a:gd name="connsiteX59" fmla="*/ 7946510 w 9768870"/>
                <a:gd name="connsiteY59" fmla="*/ 115910 h 618186"/>
                <a:gd name="connsiteX60" fmla="*/ 7985147 w 9768870"/>
                <a:gd name="connsiteY60" fmla="*/ 122349 h 618186"/>
                <a:gd name="connsiteX61" fmla="*/ 8017344 w 9768870"/>
                <a:gd name="connsiteY61" fmla="*/ 128789 h 618186"/>
                <a:gd name="connsiteX62" fmla="*/ 8068859 w 9768870"/>
                <a:gd name="connsiteY62" fmla="*/ 141668 h 618186"/>
                <a:gd name="connsiteX63" fmla="*/ 8088178 w 9768870"/>
                <a:gd name="connsiteY63" fmla="*/ 148107 h 618186"/>
                <a:gd name="connsiteX64" fmla="*/ 8146132 w 9768870"/>
                <a:gd name="connsiteY64" fmla="*/ 154547 h 618186"/>
                <a:gd name="connsiteX65" fmla="*/ 8197648 w 9768870"/>
                <a:gd name="connsiteY65" fmla="*/ 160986 h 618186"/>
                <a:gd name="connsiteX66" fmla="*/ 8307118 w 9768870"/>
                <a:gd name="connsiteY66" fmla="*/ 154547 h 618186"/>
                <a:gd name="connsiteX67" fmla="*/ 8345755 w 9768870"/>
                <a:gd name="connsiteY67" fmla="*/ 135228 h 618186"/>
                <a:gd name="connsiteX68" fmla="*/ 8429468 w 9768870"/>
                <a:gd name="connsiteY68" fmla="*/ 109471 h 618186"/>
                <a:gd name="connsiteX69" fmla="*/ 8474544 w 9768870"/>
                <a:gd name="connsiteY69" fmla="*/ 103031 h 618186"/>
                <a:gd name="connsiteX70" fmla="*/ 8513180 w 9768870"/>
                <a:gd name="connsiteY70" fmla="*/ 90152 h 618186"/>
                <a:gd name="connsiteX71" fmla="*/ 8584014 w 9768870"/>
                <a:gd name="connsiteY71" fmla="*/ 77273 h 618186"/>
                <a:gd name="connsiteX72" fmla="*/ 8680606 w 9768870"/>
                <a:gd name="connsiteY72" fmla="*/ 57955 h 618186"/>
                <a:gd name="connsiteX73" fmla="*/ 8841592 w 9768870"/>
                <a:gd name="connsiteY73" fmla="*/ 64394 h 618186"/>
                <a:gd name="connsiteX74" fmla="*/ 8873789 w 9768870"/>
                <a:gd name="connsiteY74" fmla="*/ 70834 h 618186"/>
                <a:gd name="connsiteX75" fmla="*/ 8893107 w 9768870"/>
                <a:gd name="connsiteY75" fmla="*/ 77273 h 618186"/>
                <a:gd name="connsiteX76" fmla="*/ 8996138 w 9768870"/>
                <a:gd name="connsiteY76" fmla="*/ 83713 h 618186"/>
                <a:gd name="connsiteX77" fmla="*/ 9021896 w 9768870"/>
                <a:gd name="connsiteY77" fmla="*/ 90152 h 618186"/>
                <a:gd name="connsiteX78" fmla="*/ 9079851 w 9768870"/>
                <a:gd name="connsiteY78" fmla="*/ 103031 h 618186"/>
                <a:gd name="connsiteX79" fmla="*/ 9099169 w 9768870"/>
                <a:gd name="connsiteY79" fmla="*/ 109471 h 618186"/>
                <a:gd name="connsiteX80" fmla="*/ 9202200 w 9768870"/>
                <a:gd name="connsiteY80" fmla="*/ 135228 h 618186"/>
                <a:gd name="connsiteX81" fmla="*/ 9279473 w 9768870"/>
                <a:gd name="connsiteY81" fmla="*/ 148107 h 618186"/>
                <a:gd name="connsiteX82" fmla="*/ 9350307 w 9768870"/>
                <a:gd name="connsiteY82" fmla="*/ 160986 h 618186"/>
                <a:gd name="connsiteX83" fmla="*/ 9369625 w 9768870"/>
                <a:gd name="connsiteY83" fmla="*/ 167425 h 618186"/>
                <a:gd name="connsiteX84" fmla="*/ 9421141 w 9768870"/>
                <a:gd name="connsiteY84" fmla="*/ 180304 h 618186"/>
                <a:gd name="connsiteX85" fmla="*/ 9491975 w 9768870"/>
                <a:gd name="connsiteY85" fmla="*/ 167425 h 618186"/>
                <a:gd name="connsiteX86" fmla="*/ 9511293 w 9768870"/>
                <a:gd name="connsiteY86" fmla="*/ 154547 h 618186"/>
                <a:gd name="connsiteX87" fmla="*/ 9582127 w 9768870"/>
                <a:gd name="connsiteY87" fmla="*/ 148107 h 618186"/>
                <a:gd name="connsiteX88" fmla="*/ 9723794 w 9768870"/>
                <a:gd name="connsiteY88" fmla="*/ 154547 h 618186"/>
                <a:gd name="connsiteX89" fmla="*/ 9762431 w 9768870"/>
                <a:gd name="connsiteY89" fmla="*/ 167425 h 618186"/>
                <a:gd name="connsiteX90" fmla="*/ 9768870 w 9768870"/>
                <a:gd name="connsiteY90" fmla="*/ 618186 h 618186"/>
                <a:gd name="connsiteX91" fmla="*/ 669947 w 9768870"/>
                <a:gd name="connsiteY91" fmla="*/ 592429 h 618186"/>
                <a:gd name="connsiteX92" fmla="*/ 682825 w 9768870"/>
                <a:gd name="connsiteY92" fmla="*/ 193184 h 618186"/>
                <a:gd name="connsiteX0" fmla="*/ 3097614 w 9768870"/>
                <a:gd name="connsiteY0" fmla="*/ 193183 h 618186"/>
                <a:gd name="connsiteX1" fmla="*/ 3097614 w 9768870"/>
                <a:gd name="connsiteY1" fmla="*/ 193183 h 618186"/>
                <a:gd name="connsiteX2" fmla="*/ 3162009 w 9768870"/>
                <a:gd name="connsiteY2" fmla="*/ 218941 h 618186"/>
                <a:gd name="connsiteX3" fmla="*/ 3187766 w 9768870"/>
                <a:gd name="connsiteY3" fmla="*/ 225380 h 618186"/>
                <a:gd name="connsiteX4" fmla="*/ 3207085 w 9768870"/>
                <a:gd name="connsiteY4" fmla="*/ 231820 h 618186"/>
                <a:gd name="connsiteX5" fmla="*/ 3277918 w 9768870"/>
                <a:gd name="connsiteY5" fmla="*/ 218941 h 618186"/>
                <a:gd name="connsiteX6" fmla="*/ 3316555 w 9768870"/>
                <a:gd name="connsiteY6" fmla="*/ 206062 h 618186"/>
                <a:gd name="connsiteX7" fmla="*/ 3342313 w 9768870"/>
                <a:gd name="connsiteY7" fmla="*/ 193183 h 618186"/>
                <a:gd name="connsiteX8" fmla="*/ 3374510 w 9768870"/>
                <a:gd name="connsiteY8" fmla="*/ 186744 h 618186"/>
                <a:gd name="connsiteX9" fmla="*/ 3458223 w 9768870"/>
                <a:gd name="connsiteY9" fmla="*/ 173865 h 618186"/>
                <a:gd name="connsiteX10" fmla="*/ 3593451 w 9768870"/>
                <a:gd name="connsiteY10" fmla="*/ 173865 h 618186"/>
                <a:gd name="connsiteX11" fmla="*/ 3612769 w 9768870"/>
                <a:gd name="connsiteY11" fmla="*/ 180304 h 618186"/>
                <a:gd name="connsiteX12" fmla="*/ 3986256 w 9768870"/>
                <a:gd name="connsiteY12" fmla="*/ 186744 h 618186"/>
                <a:gd name="connsiteX13" fmla="*/ 4089287 w 9768870"/>
                <a:gd name="connsiteY13" fmla="*/ 199623 h 618186"/>
                <a:gd name="connsiteX14" fmla="*/ 4134363 w 9768870"/>
                <a:gd name="connsiteY14" fmla="*/ 206062 h 618186"/>
                <a:gd name="connsiteX15" fmla="*/ 4243834 w 9768870"/>
                <a:gd name="connsiteY15" fmla="*/ 212502 h 618186"/>
                <a:gd name="connsiteX16" fmla="*/ 4437017 w 9768870"/>
                <a:gd name="connsiteY16" fmla="*/ 199623 h 618186"/>
                <a:gd name="connsiteX17" fmla="*/ 4469214 w 9768870"/>
                <a:gd name="connsiteY17" fmla="*/ 193183 h 618186"/>
                <a:gd name="connsiteX18" fmla="*/ 4520730 w 9768870"/>
                <a:gd name="connsiteY18" fmla="*/ 180304 h 618186"/>
                <a:gd name="connsiteX19" fmla="*/ 4623761 w 9768870"/>
                <a:gd name="connsiteY19" fmla="*/ 141668 h 618186"/>
                <a:gd name="connsiteX20" fmla="*/ 4668837 w 9768870"/>
                <a:gd name="connsiteY20" fmla="*/ 128789 h 618186"/>
                <a:gd name="connsiteX21" fmla="*/ 4713913 w 9768870"/>
                <a:gd name="connsiteY21" fmla="*/ 109471 h 618186"/>
                <a:gd name="connsiteX22" fmla="*/ 4816944 w 9768870"/>
                <a:gd name="connsiteY22" fmla="*/ 83713 h 618186"/>
                <a:gd name="connsiteX23" fmla="*/ 5010127 w 9768870"/>
                <a:gd name="connsiteY23" fmla="*/ 90152 h 618186"/>
                <a:gd name="connsiteX24" fmla="*/ 5048763 w 9768870"/>
                <a:gd name="connsiteY24" fmla="*/ 109471 h 618186"/>
                <a:gd name="connsiteX25" fmla="*/ 5093839 w 9768870"/>
                <a:gd name="connsiteY25" fmla="*/ 122349 h 618186"/>
                <a:gd name="connsiteX26" fmla="*/ 5145355 w 9768870"/>
                <a:gd name="connsiteY26" fmla="*/ 154547 h 618186"/>
                <a:gd name="connsiteX27" fmla="*/ 5183992 w 9768870"/>
                <a:gd name="connsiteY27" fmla="*/ 173865 h 618186"/>
                <a:gd name="connsiteX28" fmla="*/ 5390054 w 9768870"/>
                <a:gd name="connsiteY28" fmla="*/ 167425 h 618186"/>
                <a:gd name="connsiteX29" fmla="*/ 5460887 w 9768870"/>
                <a:gd name="connsiteY29" fmla="*/ 160986 h 618186"/>
                <a:gd name="connsiteX30" fmla="*/ 5602555 w 9768870"/>
                <a:gd name="connsiteY30" fmla="*/ 154547 h 618186"/>
                <a:gd name="connsiteX31" fmla="*/ 5666949 w 9768870"/>
                <a:gd name="connsiteY31" fmla="*/ 148107 h 618186"/>
                <a:gd name="connsiteX32" fmla="*/ 5834375 w 9768870"/>
                <a:gd name="connsiteY32" fmla="*/ 135228 h 618186"/>
                <a:gd name="connsiteX33" fmla="*/ 5885890 w 9768870"/>
                <a:gd name="connsiteY33" fmla="*/ 128789 h 618186"/>
                <a:gd name="connsiteX34" fmla="*/ 5943845 w 9768870"/>
                <a:gd name="connsiteY34" fmla="*/ 115910 h 618186"/>
                <a:gd name="connsiteX35" fmla="*/ 5982482 w 9768870"/>
                <a:gd name="connsiteY35" fmla="*/ 103031 h 618186"/>
                <a:gd name="connsiteX36" fmla="*/ 6033997 w 9768870"/>
                <a:gd name="connsiteY36" fmla="*/ 96592 h 618186"/>
                <a:gd name="connsiteX37" fmla="*/ 6079073 w 9768870"/>
                <a:gd name="connsiteY37" fmla="*/ 83713 h 618186"/>
                <a:gd name="connsiteX38" fmla="*/ 6137028 w 9768870"/>
                <a:gd name="connsiteY38" fmla="*/ 64394 h 618186"/>
                <a:gd name="connsiteX39" fmla="*/ 6233620 w 9768870"/>
                <a:gd name="connsiteY39" fmla="*/ 57955 h 618186"/>
                <a:gd name="connsiteX40" fmla="*/ 6278696 w 9768870"/>
                <a:gd name="connsiteY40" fmla="*/ 51516 h 618186"/>
                <a:gd name="connsiteX41" fmla="*/ 6459000 w 9768870"/>
                <a:gd name="connsiteY41" fmla="*/ 64394 h 618186"/>
                <a:gd name="connsiteX42" fmla="*/ 6529834 w 9768870"/>
                <a:gd name="connsiteY42" fmla="*/ 90152 h 618186"/>
                <a:gd name="connsiteX43" fmla="*/ 6568470 w 9768870"/>
                <a:gd name="connsiteY43" fmla="*/ 109471 h 618186"/>
                <a:gd name="connsiteX44" fmla="*/ 6658623 w 9768870"/>
                <a:gd name="connsiteY44" fmla="*/ 135228 h 618186"/>
                <a:gd name="connsiteX45" fmla="*/ 6697259 w 9768870"/>
                <a:gd name="connsiteY45" fmla="*/ 154547 h 618186"/>
                <a:gd name="connsiteX46" fmla="*/ 6755214 w 9768870"/>
                <a:gd name="connsiteY46" fmla="*/ 173865 h 618186"/>
                <a:gd name="connsiteX47" fmla="*/ 6851806 w 9768870"/>
                <a:gd name="connsiteY47" fmla="*/ 160986 h 618186"/>
                <a:gd name="connsiteX48" fmla="*/ 6954837 w 9768870"/>
                <a:gd name="connsiteY48" fmla="*/ 141668 h 618186"/>
                <a:gd name="connsiteX49" fmla="*/ 7070747 w 9768870"/>
                <a:gd name="connsiteY49" fmla="*/ 109471 h 618186"/>
                <a:gd name="connsiteX50" fmla="*/ 7128701 w 9768870"/>
                <a:gd name="connsiteY50" fmla="*/ 90152 h 618186"/>
                <a:gd name="connsiteX51" fmla="*/ 7186656 w 9768870"/>
                <a:gd name="connsiteY51" fmla="*/ 64394 h 618186"/>
                <a:gd name="connsiteX52" fmla="*/ 7315445 w 9768870"/>
                <a:gd name="connsiteY52" fmla="*/ 38637 h 618186"/>
                <a:gd name="connsiteX53" fmla="*/ 7379839 w 9768870"/>
                <a:gd name="connsiteY53" fmla="*/ 25758 h 618186"/>
                <a:gd name="connsiteX54" fmla="*/ 7482870 w 9768870"/>
                <a:gd name="connsiteY54" fmla="*/ 0 h 618186"/>
                <a:gd name="connsiteX55" fmla="*/ 7701811 w 9768870"/>
                <a:gd name="connsiteY55" fmla="*/ 12879 h 618186"/>
                <a:gd name="connsiteX56" fmla="*/ 7753327 w 9768870"/>
                <a:gd name="connsiteY56" fmla="*/ 25758 h 618186"/>
                <a:gd name="connsiteX57" fmla="*/ 7894994 w 9768870"/>
                <a:gd name="connsiteY57" fmla="*/ 90152 h 618186"/>
                <a:gd name="connsiteX58" fmla="*/ 7927192 w 9768870"/>
                <a:gd name="connsiteY58" fmla="*/ 103031 h 618186"/>
                <a:gd name="connsiteX59" fmla="*/ 7946510 w 9768870"/>
                <a:gd name="connsiteY59" fmla="*/ 115910 h 618186"/>
                <a:gd name="connsiteX60" fmla="*/ 7985147 w 9768870"/>
                <a:gd name="connsiteY60" fmla="*/ 122349 h 618186"/>
                <a:gd name="connsiteX61" fmla="*/ 8017344 w 9768870"/>
                <a:gd name="connsiteY61" fmla="*/ 128789 h 618186"/>
                <a:gd name="connsiteX62" fmla="*/ 8068859 w 9768870"/>
                <a:gd name="connsiteY62" fmla="*/ 141668 h 618186"/>
                <a:gd name="connsiteX63" fmla="*/ 8088178 w 9768870"/>
                <a:gd name="connsiteY63" fmla="*/ 148107 h 618186"/>
                <a:gd name="connsiteX64" fmla="*/ 8146132 w 9768870"/>
                <a:gd name="connsiteY64" fmla="*/ 154547 h 618186"/>
                <a:gd name="connsiteX65" fmla="*/ 8197648 w 9768870"/>
                <a:gd name="connsiteY65" fmla="*/ 160986 h 618186"/>
                <a:gd name="connsiteX66" fmla="*/ 8307118 w 9768870"/>
                <a:gd name="connsiteY66" fmla="*/ 154547 h 618186"/>
                <a:gd name="connsiteX67" fmla="*/ 8345755 w 9768870"/>
                <a:gd name="connsiteY67" fmla="*/ 135228 h 618186"/>
                <a:gd name="connsiteX68" fmla="*/ 8429468 w 9768870"/>
                <a:gd name="connsiteY68" fmla="*/ 109471 h 618186"/>
                <a:gd name="connsiteX69" fmla="*/ 8474544 w 9768870"/>
                <a:gd name="connsiteY69" fmla="*/ 103031 h 618186"/>
                <a:gd name="connsiteX70" fmla="*/ 8513180 w 9768870"/>
                <a:gd name="connsiteY70" fmla="*/ 90152 h 618186"/>
                <a:gd name="connsiteX71" fmla="*/ 8584014 w 9768870"/>
                <a:gd name="connsiteY71" fmla="*/ 77273 h 618186"/>
                <a:gd name="connsiteX72" fmla="*/ 8680606 w 9768870"/>
                <a:gd name="connsiteY72" fmla="*/ 57955 h 618186"/>
                <a:gd name="connsiteX73" fmla="*/ 8841592 w 9768870"/>
                <a:gd name="connsiteY73" fmla="*/ 64394 h 618186"/>
                <a:gd name="connsiteX74" fmla="*/ 8873789 w 9768870"/>
                <a:gd name="connsiteY74" fmla="*/ 70834 h 618186"/>
                <a:gd name="connsiteX75" fmla="*/ 8893107 w 9768870"/>
                <a:gd name="connsiteY75" fmla="*/ 77273 h 618186"/>
                <a:gd name="connsiteX76" fmla="*/ 8996138 w 9768870"/>
                <a:gd name="connsiteY76" fmla="*/ 83713 h 618186"/>
                <a:gd name="connsiteX77" fmla="*/ 9021896 w 9768870"/>
                <a:gd name="connsiteY77" fmla="*/ 90152 h 618186"/>
                <a:gd name="connsiteX78" fmla="*/ 9079851 w 9768870"/>
                <a:gd name="connsiteY78" fmla="*/ 103031 h 618186"/>
                <a:gd name="connsiteX79" fmla="*/ 9099169 w 9768870"/>
                <a:gd name="connsiteY79" fmla="*/ 109471 h 618186"/>
                <a:gd name="connsiteX80" fmla="*/ 9202200 w 9768870"/>
                <a:gd name="connsiteY80" fmla="*/ 135228 h 618186"/>
                <a:gd name="connsiteX81" fmla="*/ 9279473 w 9768870"/>
                <a:gd name="connsiteY81" fmla="*/ 148107 h 618186"/>
                <a:gd name="connsiteX82" fmla="*/ 9350307 w 9768870"/>
                <a:gd name="connsiteY82" fmla="*/ 160986 h 618186"/>
                <a:gd name="connsiteX83" fmla="*/ 9369625 w 9768870"/>
                <a:gd name="connsiteY83" fmla="*/ 167425 h 618186"/>
                <a:gd name="connsiteX84" fmla="*/ 9421141 w 9768870"/>
                <a:gd name="connsiteY84" fmla="*/ 180304 h 618186"/>
                <a:gd name="connsiteX85" fmla="*/ 9491975 w 9768870"/>
                <a:gd name="connsiteY85" fmla="*/ 167425 h 618186"/>
                <a:gd name="connsiteX86" fmla="*/ 9511293 w 9768870"/>
                <a:gd name="connsiteY86" fmla="*/ 154547 h 618186"/>
                <a:gd name="connsiteX87" fmla="*/ 9582127 w 9768870"/>
                <a:gd name="connsiteY87" fmla="*/ 148107 h 618186"/>
                <a:gd name="connsiteX88" fmla="*/ 9723794 w 9768870"/>
                <a:gd name="connsiteY88" fmla="*/ 154547 h 618186"/>
                <a:gd name="connsiteX89" fmla="*/ 9762431 w 9768870"/>
                <a:gd name="connsiteY89" fmla="*/ 167425 h 618186"/>
                <a:gd name="connsiteX90" fmla="*/ 9768870 w 9768870"/>
                <a:gd name="connsiteY90" fmla="*/ 618186 h 618186"/>
                <a:gd name="connsiteX91" fmla="*/ 669947 w 9768870"/>
                <a:gd name="connsiteY91" fmla="*/ 592429 h 618186"/>
                <a:gd name="connsiteX92" fmla="*/ 682825 w 9768870"/>
                <a:gd name="connsiteY92" fmla="*/ 193184 h 618186"/>
                <a:gd name="connsiteX93" fmla="*/ 3097614 w 9768870"/>
                <a:gd name="connsiteY93" fmla="*/ 193183 h 618186"/>
                <a:gd name="connsiteX0" fmla="*/ 2427667 w 9098923"/>
                <a:gd name="connsiteY0" fmla="*/ 193183 h 618186"/>
                <a:gd name="connsiteX1" fmla="*/ 2427667 w 9098923"/>
                <a:gd name="connsiteY1" fmla="*/ 193183 h 618186"/>
                <a:gd name="connsiteX2" fmla="*/ 2492062 w 9098923"/>
                <a:gd name="connsiteY2" fmla="*/ 218941 h 618186"/>
                <a:gd name="connsiteX3" fmla="*/ 2517819 w 9098923"/>
                <a:gd name="connsiteY3" fmla="*/ 225380 h 618186"/>
                <a:gd name="connsiteX4" fmla="*/ 2537138 w 9098923"/>
                <a:gd name="connsiteY4" fmla="*/ 231820 h 618186"/>
                <a:gd name="connsiteX5" fmla="*/ 2607971 w 9098923"/>
                <a:gd name="connsiteY5" fmla="*/ 218941 h 618186"/>
                <a:gd name="connsiteX6" fmla="*/ 2646608 w 9098923"/>
                <a:gd name="connsiteY6" fmla="*/ 206062 h 618186"/>
                <a:gd name="connsiteX7" fmla="*/ 2672366 w 9098923"/>
                <a:gd name="connsiteY7" fmla="*/ 193183 h 618186"/>
                <a:gd name="connsiteX8" fmla="*/ 2704563 w 9098923"/>
                <a:gd name="connsiteY8" fmla="*/ 186744 h 618186"/>
                <a:gd name="connsiteX9" fmla="*/ 2788276 w 9098923"/>
                <a:gd name="connsiteY9" fmla="*/ 173865 h 618186"/>
                <a:gd name="connsiteX10" fmla="*/ 2923504 w 9098923"/>
                <a:gd name="connsiteY10" fmla="*/ 173865 h 618186"/>
                <a:gd name="connsiteX11" fmla="*/ 2942822 w 9098923"/>
                <a:gd name="connsiteY11" fmla="*/ 180304 h 618186"/>
                <a:gd name="connsiteX12" fmla="*/ 3316309 w 9098923"/>
                <a:gd name="connsiteY12" fmla="*/ 186744 h 618186"/>
                <a:gd name="connsiteX13" fmla="*/ 3419340 w 9098923"/>
                <a:gd name="connsiteY13" fmla="*/ 199623 h 618186"/>
                <a:gd name="connsiteX14" fmla="*/ 3464416 w 9098923"/>
                <a:gd name="connsiteY14" fmla="*/ 206062 h 618186"/>
                <a:gd name="connsiteX15" fmla="*/ 3573887 w 9098923"/>
                <a:gd name="connsiteY15" fmla="*/ 212502 h 618186"/>
                <a:gd name="connsiteX16" fmla="*/ 3767070 w 9098923"/>
                <a:gd name="connsiteY16" fmla="*/ 199623 h 618186"/>
                <a:gd name="connsiteX17" fmla="*/ 3799267 w 9098923"/>
                <a:gd name="connsiteY17" fmla="*/ 193183 h 618186"/>
                <a:gd name="connsiteX18" fmla="*/ 3850783 w 9098923"/>
                <a:gd name="connsiteY18" fmla="*/ 180304 h 618186"/>
                <a:gd name="connsiteX19" fmla="*/ 3953814 w 9098923"/>
                <a:gd name="connsiteY19" fmla="*/ 141668 h 618186"/>
                <a:gd name="connsiteX20" fmla="*/ 3998890 w 9098923"/>
                <a:gd name="connsiteY20" fmla="*/ 128789 h 618186"/>
                <a:gd name="connsiteX21" fmla="*/ 4043966 w 9098923"/>
                <a:gd name="connsiteY21" fmla="*/ 109471 h 618186"/>
                <a:gd name="connsiteX22" fmla="*/ 4146997 w 9098923"/>
                <a:gd name="connsiteY22" fmla="*/ 83713 h 618186"/>
                <a:gd name="connsiteX23" fmla="*/ 4340180 w 9098923"/>
                <a:gd name="connsiteY23" fmla="*/ 90152 h 618186"/>
                <a:gd name="connsiteX24" fmla="*/ 4378816 w 9098923"/>
                <a:gd name="connsiteY24" fmla="*/ 109471 h 618186"/>
                <a:gd name="connsiteX25" fmla="*/ 4423892 w 9098923"/>
                <a:gd name="connsiteY25" fmla="*/ 122349 h 618186"/>
                <a:gd name="connsiteX26" fmla="*/ 4475408 w 9098923"/>
                <a:gd name="connsiteY26" fmla="*/ 154547 h 618186"/>
                <a:gd name="connsiteX27" fmla="*/ 4514045 w 9098923"/>
                <a:gd name="connsiteY27" fmla="*/ 173865 h 618186"/>
                <a:gd name="connsiteX28" fmla="*/ 4720107 w 9098923"/>
                <a:gd name="connsiteY28" fmla="*/ 167425 h 618186"/>
                <a:gd name="connsiteX29" fmla="*/ 4790940 w 9098923"/>
                <a:gd name="connsiteY29" fmla="*/ 160986 h 618186"/>
                <a:gd name="connsiteX30" fmla="*/ 4932608 w 9098923"/>
                <a:gd name="connsiteY30" fmla="*/ 154547 h 618186"/>
                <a:gd name="connsiteX31" fmla="*/ 4997002 w 9098923"/>
                <a:gd name="connsiteY31" fmla="*/ 148107 h 618186"/>
                <a:gd name="connsiteX32" fmla="*/ 5164428 w 9098923"/>
                <a:gd name="connsiteY32" fmla="*/ 135228 h 618186"/>
                <a:gd name="connsiteX33" fmla="*/ 5215943 w 9098923"/>
                <a:gd name="connsiteY33" fmla="*/ 128789 h 618186"/>
                <a:gd name="connsiteX34" fmla="*/ 5273898 w 9098923"/>
                <a:gd name="connsiteY34" fmla="*/ 115910 h 618186"/>
                <a:gd name="connsiteX35" fmla="*/ 5312535 w 9098923"/>
                <a:gd name="connsiteY35" fmla="*/ 103031 h 618186"/>
                <a:gd name="connsiteX36" fmla="*/ 5364050 w 9098923"/>
                <a:gd name="connsiteY36" fmla="*/ 96592 h 618186"/>
                <a:gd name="connsiteX37" fmla="*/ 5409126 w 9098923"/>
                <a:gd name="connsiteY37" fmla="*/ 83713 h 618186"/>
                <a:gd name="connsiteX38" fmla="*/ 5467081 w 9098923"/>
                <a:gd name="connsiteY38" fmla="*/ 64394 h 618186"/>
                <a:gd name="connsiteX39" fmla="*/ 5563673 w 9098923"/>
                <a:gd name="connsiteY39" fmla="*/ 57955 h 618186"/>
                <a:gd name="connsiteX40" fmla="*/ 5608749 w 9098923"/>
                <a:gd name="connsiteY40" fmla="*/ 51516 h 618186"/>
                <a:gd name="connsiteX41" fmla="*/ 5789053 w 9098923"/>
                <a:gd name="connsiteY41" fmla="*/ 64394 h 618186"/>
                <a:gd name="connsiteX42" fmla="*/ 5859887 w 9098923"/>
                <a:gd name="connsiteY42" fmla="*/ 90152 h 618186"/>
                <a:gd name="connsiteX43" fmla="*/ 5898523 w 9098923"/>
                <a:gd name="connsiteY43" fmla="*/ 109471 h 618186"/>
                <a:gd name="connsiteX44" fmla="*/ 5988676 w 9098923"/>
                <a:gd name="connsiteY44" fmla="*/ 135228 h 618186"/>
                <a:gd name="connsiteX45" fmla="*/ 6027312 w 9098923"/>
                <a:gd name="connsiteY45" fmla="*/ 154547 h 618186"/>
                <a:gd name="connsiteX46" fmla="*/ 6085267 w 9098923"/>
                <a:gd name="connsiteY46" fmla="*/ 173865 h 618186"/>
                <a:gd name="connsiteX47" fmla="*/ 6181859 w 9098923"/>
                <a:gd name="connsiteY47" fmla="*/ 160986 h 618186"/>
                <a:gd name="connsiteX48" fmla="*/ 6284890 w 9098923"/>
                <a:gd name="connsiteY48" fmla="*/ 141668 h 618186"/>
                <a:gd name="connsiteX49" fmla="*/ 6400800 w 9098923"/>
                <a:gd name="connsiteY49" fmla="*/ 109471 h 618186"/>
                <a:gd name="connsiteX50" fmla="*/ 6458754 w 9098923"/>
                <a:gd name="connsiteY50" fmla="*/ 90152 h 618186"/>
                <a:gd name="connsiteX51" fmla="*/ 6516709 w 9098923"/>
                <a:gd name="connsiteY51" fmla="*/ 64394 h 618186"/>
                <a:gd name="connsiteX52" fmla="*/ 6645498 w 9098923"/>
                <a:gd name="connsiteY52" fmla="*/ 38637 h 618186"/>
                <a:gd name="connsiteX53" fmla="*/ 6709892 w 9098923"/>
                <a:gd name="connsiteY53" fmla="*/ 25758 h 618186"/>
                <a:gd name="connsiteX54" fmla="*/ 6812923 w 9098923"/>
                <a:gd name="connsiteY54" fmla="*/ 0 h 618186"/>
                <a:gd name="connsiteX55" fmla="*/ 7031864 w 9098923"/>
                <a:gd name="connsiteY55" fmla="*/ 12879 h 618186"/>
                <a:gd name="connsiteX56" fmla="*/ 7083380 w 9098923"/>
                <a:gd name="connsiteY56" fmla="*/ 25758 h 618186"/>
                <a:gd name="connsiteX57" fmla="*/ 7225047 w 9098923"/>
                <a:gd name="connsiteY57" fmla="*/ 90152 h 618186"/>
                <a:gd name="connsiteX58" fmla="*/ 7257245 w 9098923"/>
                <a:gd name="connsiteY58" fmla="*/ 103031 h 618186"/>
                <a:gd name="connsiteX59" fmla="*/ 7276563 w 9098923"/>
                <a:gd name="connsiteY59" fmla="*/ 115910 h 618186"/>
                <a:gd name="connsiteX60" fmla="*/ 7315200 w 9098923"/>
                <a:gd name="connsiteY60" fmla="*/ 122349 h 618186"/>
                <a:gd name="connsiteX61" fmla="*/ 7347397 w 9098923"/>
                <a:gd name="connsiteY61" fmla="*/ 128789 h 618186"/>
                <a:gd name="connsiteX62" fmla="*/ 7398912 w 9098923"/>
                <a:gd name="connsiteY62" fmla="*/ 141668 h 618186"/>
                <a:gd name="connsiteX63" fmla="*/ 7418231 w 9098923"/>
                <a:gd name="connsiteY63" fmla="*/ 148107 h 618186"/>
                <a:gd name="connsiteX64" fmla="*/ 7476185 w 9098923"/>
                <a:gd name="connsiteY64" fmla="*/ 154547 h 618186"/>
                <a:gd name="connsiteX65" fmla="*/ 7527701 w 9098923"/>
                <a:gd name="connsiteY65" fmla="*/ 160986 h 618186"/>
                <a:gd name="connsiteX66" fmla="*/ 7637171 w 9098923"/>
                <a:gd name="connsiteY66" fmla="*/ 154547 h 618186"/>
                <a:gd name="connsiteX67" fmla="*/ 7675808 w 9098923"/>
                <a:gd name="connsiteY67" fmla="*/ 135228 h 618186"/>
                <a:gd name="connsiteX68" fmla="*/ 7759521 w 9098923"/>
                <a:gd name="connsiteY68" fmla="*/ 109471 h 618186"/>
                <a:gd name="connsiteX69" fmla="*/ 7804597 w 9098923"/>
                <a:gd name="connsiteY69" fmla="*/ 103031 h 618186"/>
                <a:gd name="connsiteX70" fmla="*/ 7843233 w 9098923"/>
                <a:gd name="connsiteY70" fmla="*/ 90152 h 618186"/>
                <a:gd name="connsiteX71" fmla="*/ 7914067 w 9098923"/>
                <a:gd name="connsiteY71" fmla="*/ 77273 h 618186"/>
                <a:gd name="connsiteX72" fmla="*/ 8010659 w 9098923"/>
                <a:gd name="connsiteY72" fmla="*/ 57955 h 618186"/>
                <a:gd name="connsiteX73" fmla="*/ 8171645 w 9098923"/>
                <a:gd name="connsiteY73" fmla="*/ 64394 h 618186"/>
                <a:gd name="connsiteX74" fmla="*/ 8203842 w 9098923"/>
                <a:gd name="connsiteY74" fmla="*/ 70834 h 618186"/>
                <a:gd name="connsiteX75" fmla="*/ 8223160 w 9098923"/>
                <a:gd name="connsiteY75" fmla="*/ 77273 h 618186"/>
                <a:gd name="connsiteX76" fmla="*/ 8326191 w 9098923"/>
                <a:gd name="connsiteY76" fmla="*/ 83713 h 618186"/>
                <a:gd name="connsiteX77" fmla="*/ 8351949 w 9098923"/>
                <a:gd name="connsiteY77" fmla="*/ 90152 h 618186"/>
                <a:gd name="connsiteX78" fmla="*/ 8409904 w 9098923"/>
                <a:gd name="connsiteY78" fmla="*/ 103031 h 618186"/>
                <a:gd name="connsiteX79" fmla="*/ 8429222 w 9098923"/>
                <a:gd name="connsiteY79" fmla="*/ 109471 h 618186"/>
                <a:gd name="connsiteX80" fmla="*/ 8532253 w 9098923"/>
                <a:gd name="connsiteY80" fmla="*/ 135228 h 618186"/>
                <a:gd name="connsiteX81" fmla="*/ 8609526 w 9098923"/>
                <a:gd name="connsiteY81" fmla="*/ 148107 h 618186"/>
                <a:gd name="connsiteX82" fmla="*/ 8680360 w 9098923"/>
                <a:gd name="connsiteY82" fmla="*/ 160986 h 618186"/>
                <a:gd name="connsiteX83" fmla="*/ 8699678 w 9098923"/>
                <a:gd name="connsiteY83" fmla="*/ 167425 h 618186"/>
                <a:gd name="connsiteX84" fmla="*/ 8751194 w 9098923"/>
                <a:gd name="connsiteY84" fmla="*/ 180304 h 618186"/>
                <a:gd name="connsiteX85" fmla="*/ 8822028 w 9098923"/>
                <a:gd name="connsiteY85" fmla="*/ 167425 h 618186"/>
                <a:gd name="connsiteX86" fmla="*/ 8841346 w 9098923"/>
                <a:gd name="connsiteY86" fmla="*/ 154547 h 618186"/>
                <a:gd name="connsiteX87" fmla="*/ 8912180 w 9098923"/>
                <a:gd name="connsiteY87" fmla="*/ 148107 h 618186"/>
                <a:gd name="connsiteX88" fmla="*/ 9053847 w 9098923"/>
                <a:gd name="connsiteY88" fmla="*/ 154547 h 618186"/>
                <a:gd name="connsiteX89" fmla="*/ 9092484 w 9098923"/>
                <a:gd name="connsiteY89" fmla="*/ 167425 h 618186"/>
                <a:gd name="connsiteX90" fmla="*/ 9098923 w 9098923"/>
                <a:gd name="connsiteY90" fmla="*/ 618186 h 618186"/>
                <a:gd name="connsiteX91" fmla="*/ 0 w 9098923"/>
                <a:gd name="connsiteY91" fmla="*/ 592429 h 618186"/>
                <a:gd name="connsiteX92" fmla="*/ 12878 w 9098923"/>
                <a:gd name="connsiteY92" fmla="*/ 193184 h 618186"/>
                <a:gd name="connsiteX93" fmla="*/ 2427667 w 9098923"/>
                <a:gd name="connsiteY93" fmla="*/ 193183 h 618186"/>
                <a:gd name="connsiteX0" fmla="*/ 9098923 w 9190363"/>
                <a:gd name="connsiteY0" fmla="*/ 618186 h 709626"/>
                <a:gd name="connsiteX1" fmla="*/ 0 w 9190363"/>
                <a:gd name="connsiteY1" fmla="*/ 592429 h 709626"/>
                <a:gd name="connsiteX2" fmla="*/ 12878 w 9190363"/>
                <a:gd name="connsiteY2" fmla="*/ 193184 h 709626"/>
                <a:gd name="connsiteX3" fmla="*/ 2427667 w 9190363"/>
                <a:gd name="connsiteY3" fmla="*/ 193183 h 709626"/>
                <a:gd name="connsiteX4" fmla="*/ 2427667 w 9190363"/>
                <a:gd name="connsiteY4" fmla="*/ 193183 h 709626"/>
                <a:gd name="connsiteX5" fmla="*/ 2492062 w 9190363"/>
                <a:gd name="connsiteY5" fmla="*/ 218941 h 709626"/>
                <a:gd name="connsiteX6" fmla="*/ 2517819 w 9190363"/>
                <a:gd name="connsiteY6" fmla="*/ 225380 h 709626"/>
                <a:gd name="connsiteX7" fmla="*/ 2537138 w 9190363"/>
                <a:gd name="connsiteY7" fmla="*/ 231820 h 709626"/>
                <a:gd name="connsiteX8" fmla="*/ 2607971 w 9190363"/>
                <a:gd name="connsiteY8" fmla="*/ 218941 h 709626"/>
                <a:gd name="connsiteX9" fmla="*/ 2646608 w 9190363"/>
                <a:gd name="connsiteY9" fmla="*/ 206062 h 709626"/>
                <a:gd name="connsiteX10" fmla="*/ 2672366 w 9190363"/>
                <a:gd name="connsiteY10" fmla="*/ 193183 h 709626"/>
                <a:gd name="connsiteX11" fmla="*/ 2704563 w 9190363"/>
                <a:gd name="connsiteY11" fmla="*/ 186744 h 709626"/>
                <a:gd name="connsiteX12" fmla="*/ 2788276 w 9190363"/>
                <a:gd name="connsiteY12" fmla="*/ 173865 h 709626"/>
                <a:gd name="connsiteX13" fmla="*/ 2923504 w 9190363"/>
                <a:gd name="connsiteY13" fmla="*/ 173865 h 709626"/>
                <a:gd name="connsiteX14" fmla="*/ 2942822 w 9190363"/>
                <a:gd name="connsiteY14" fmla="*/ 180304 h 709626"/>
                <a:gd name="connsiteX15" fmla="*/ 3316309 w 9190363"/>
                <a:gd name="connsiteY15" fmla="*/ 186744 h 709626"/>
                <a:gd name="connsiteX16" fmla="*/ 3419340 w 9190363"/>
                <a:gd name="connsiteY16" fmla="*/ 199623 h 709626"/>
                <a:gd name="connsiteX17" fmla="*/ 3464416 w 9190363"/>
                <a:gd name="connsiteY17" fmla="*/ 206062 h 709626"/>
                <a:gd name="connsiteX18" fmla="*/ 3573887 w 9190363"/>
                <a:gd name="connsiteY18" fmla="*/ 212502 h 709626"/>
                <a:gd name="connsiteX19" fmla="*/ 3767070 w 9190363"/>
                <a:gd name="connsiteY19" fmla="*/ 199623 h 709626"/>
                <a:gd name="connsiteX20" fmla="*/ 3799267 w 9190363"/>
                <a:gd name="connsiteY20" fmla="*/ 193183 h 709626"/>
                <a:gd name="connsiteX21" fmla="*/ 3850783 w 9190363"/>
                <a:gd name="connsiteY21" fmla="*/ 180304 h 709626"/>
                <a:gd name="connsiteX22" fmla="*/ 3953814 w 9190363"/>
                <a:gd name="connsiteY22" fmla="*/ 141668 h 709626"/>
                <a:gd name="connsiteX23" fmla="*/ 3998890 w 9190363"/>
                <a:gd name="connsiteY23" fmla="*/ 128789 h 709626"/>
                <a:gd name="connsiteX24" fmla="*/ 4043966 w 9190363"/>
                <a:gd name="connsiteY24" fmla="*/ 109471 h 709626"/>
                <a:gd name="connsiteX25" fmla="*/ 4146997 w 9190363"/>
                <a:gd name="connsiteY25" fmla="*/ 83713 h 709626"/>
                <a:gd name="connsiteX26" fmla="*/ 4340180 w 9190363"/>
                <a:gd name="connsiteY26" fmla="*/ 90152 h 709626"/>
                <a:gd name="connsiteX27" fmla="*/ 4378816 w 9190363"/>
                <a:gd name="connsiteY27" fmla="*/ 109471 h 709626"/>
                <a:gd name="connsiteX28" fmla="*/ 4423892 w 9190363"/>
                <a:gd name="connsiteY28" fmla="*/ 122349 h 709626"/>
                <a:gd name="connsiteX29" fmla="*/ 4475408 w 9190363"/>
                <a:gd name="connsiteY29" fmla="*/ 154547 h 709626"/>
                <a:gd name="connsiteX30" fmla="*/ 4514045 w 9190363"/>
                <a:gd name="connsiteY30" fmla="*/ 173865 h 709626"/>
                <a:gd name="connsiteX31" fmla="*/ 4720107 w 9190363"/>
                <a:gd name="connsiteY31" fmla="*/ 167425 h 709626"/>
                <a:gd name="connsiteX32" fmla="*/ 4790940 w 9190363"/>
                <a:gd name="connsiteY32" fmla="*/ 160986 h 709626"/>
                <a:gd name="connsiteX33" fmla="*/ 4932608 w 9190363"/>
                <a:gd name="connsiteY33" fmla="*/ 154547 h 709626"/>
                <a:gd name="connsiteX34" fmla="*/ 4997002 w 9190363"/>
                <a:gd name="connsiteY34" fmla="*/ 148107 h 709626"/>
                <a:gd name="connsiteX35" fmla="*/ 5164428 w 9190363"/>
                <a:gd name="connsiteY35" fmla="*/ 135228 h 709626"/>
                <a:gd name="connsiteX36" fmla="*/ 5215943 w 9190363"/>
                <a:gd name="connsiteY36" fmla="*/ 128789 h 709626"/>
                <a:gd name="connsiteX37" fmla="*/ 5273898 w 9190363"/>
                <a:gd name="connsiteY37" fmla="*/ 115910 h 709626"/>
                <a:gd name="connsiteX38" fmla="*/ 5312535 w 9190363"/>
                <a:gd name="connsiteY38" fmla="*/ 103031 h 709626"/>
                <a:gd name="connsiteX39" fmla="*/ 5364050 w 9190363"/>
                <a:gd name="connsiteY39" fmla="*/ 96592 h 709626"/>
                <a:gd name="connsiteX40" fmla="*/ 5409126 w 9190363"/>
                <a:gd name="connsiteY40" fmla="*/ 83713 h 709626"/>
                <a:gd name="connsiteX41" fmla="*/ 5467081 w 9190363"/>
                <a:gd name="connsiteY41" fmla="*/ 64394 h 709626"/>
                <a:gd name="connsiteX42" fmla="*/ 5563673 w 9190363"/>
                <a:gd name="connsiteY42" fmla="*/ 57955 h 709626"/>
                <a:gd name="connsiteX43" fmla="*/ 5608749 w 9190363"/>
                <a:gd name="connsiteY43" fmla="*/ 51516 h 709626"/>
                <a:gd name="connsiteX44" fmla="*/ 5789053 w 9190363"/>
                <a:gd name="connsiteY44" fmla="*/ 64394 h 709626"/>
                <a:gd name="connsiteX45" fmla="*/ 5859887 w 9190363"/>
                <a:gd name="connsiteY45" fmla="*/ 90152 h 709626"/>
                <a:gd name="connsiteX46" fmla="*/ 5898523 w 9190363"/>
                <a:gd name="connsiteY46" fmla="*/ 109471 h 709626"/>
                <a:gd name="connsiteX47" fmla="*/ 5988676 w 9190363"/>
                <a:gd name="connsiteY47" fmla="*/ 135228 h 709626"/>
                <a:gd name="connsiteX48" fmla="*/ 6027312 w 9190363"/>
                <a:gd name="connsiteY48" fmla="*/ 154547 h 709626"/>
                <a:gd name="connsiteX49" fmla="*/ 6085267 w 9190363"/>
                <a:gd name="connsiteY49" fmla="*/ 173865 h 709626"/>
                <a:gd name="connsiteX50" fmla="*/ 6181859 w 9190363"/>
                <a:gd name="connsiteY50" fmla="*/ 160986 h 709626"/>
                <a:gd name="connsiteX51" fmla="*/ 6284890 w 9190363"/>
                <a:gd name="connsiteY51" fmla="*/ 141668 h 709626"/>
                <a:gd name="connsiteX52" fmla="*/ 6400800 w 9190363"/>
                <a:gd name="connsiteY52" fmla="*/ 109471 h 709626"/>
                <a:gd name="connsiteX53" fmla="*/ 6458754 w 9190363"/>
                <a:gd name="connsiteY53" fmla="*/ 90152 h 709626"/>
                <a:gd name="connsiteX54" fmla="*/ 6516709 w 9190363"/>
                <a:gd name="connsiteY54" fmla="*/ 64394 h 709626"/>
                <a:gd name="connsiteX55" fmla="*/ 6645498 w 9190363"/>
                <a:gd name="connsiteY55" fmla="*/ 38637 h 709626"/>
                <a:gd name="connsiteX56" fmla="*/ 6709892 w 9190363"/>
                <a:gd name="connsiteY56" fmla="*/ 25758 h 709626"/>
                <a:gd name="connsiteX57" fmla="*/ 6812923 w 9190363"/>
                <a:gd name="connsiteY57" fmla="*/ 0 h 709626"/>
                <a:gd name="connsiteX58" fmla="*/ 7031864 w 9190363"/>
                <a:gd name="connsiteY58" fmla="*/ 12879 h 709626"/>
                <a:gd name="connsiteX59" fmla="*/ 7083380 w 9190363"/>
                <a:gd name="connsiteY59" fmla="*/ 25758 h 709626"/>
                <a:gd name="connsiteX60" fmla="*/ 7225047 w 9190363"/>
                <a:gd name="connsiteY60" fmla="*/ 90152 h 709626"/>
                <a:gd name="connsiteX61" fmla="*/ 7257245 w 9190363"/>
                <a:gd name="connsiteY61" fmla="*/ 103031 h 709626"/>
                <a:gd name="connsiteX62" fmla="*/ 7276563 w 9190363"/>
                <a:gd name="connsiteY62" fmla="*/ 115910 h 709626"/>
                <a:gd name="connsiteX63" fmla="*/ 7315200 w 9190363"/>
                <a:gd name="connsiteY63" fmla="*/ 122349 h 709626"/>
                <a:gd name="connsiteX64" fmla="*/ 7347397 w 9190363"/>
                <a:gd name="connsiteY64" fmla="*/ 128789 h 709626"/>
                <a:gd name="connsiteX65" fmla="*/ 7398912 w 9190363"/>
                <a:gd name="connsiteY65" fmla="*/ 141668 h 709626"/>
                <a:gd name="connsiteX66" fmla="*/ 7418231 w 9190363"/>
                <a:gd name="connsiteY66" fmla="*/ 148107 h 709626"/>
                <a:gd name="connsiteX67" fmla="*/ 7476185 w 9190363"/>
                <a:gd name="connsiteY67" fmla="*/ 154547 h 709626"/>
                <a:gd name="connsiteX68" fmla="*/ 7527701 w 9190363"/>
                <a:gd name="connsiteY68" fmla="*/ 160986 h 709626"/>
                <a:gd name="connsiteX69" fmla="*/ 7637171 w 9190363"/>
                <a:gd name="connsiteY69" fmla="*/ 154547 h 709626"/>
                <a:gd name="connsiteX70" fmla="*/ 7675808 w 9190363"/>
                <a:gd name="connsiteY70" fmla="*/ 135228 h 709626"/>
                <a:gd name="connsiteX71" fmla="*/ 7759521 w 9190363"/>
                <a:gd name="connsiteY71" fmla="*/ 109471 h 709626"/>
                <a:gd name="connsiteX72" fmla="*/ 7804597 w 9190363"/>
                <a:gd name="connsiteY72" fmla="*/ 103031 h 709626"/>
                <a:gd name="connsiteX73" fmla="*/ 7843233 w 9190363"/>
                <a:gd name="connsiteY73" fmla="*/ 90152 h 709626"/>
                <a:gd name="connsiteX74" fmla="*/ 7914067 w 9190363"/>
                <a:gd name="connsiteY74" fmla="*/ 77273 h 709626"/>
                <a:gd name="connsiteX75" fmla="*/ 8010659 w 9190363"/>
                <a:gd name="connsiteY75" fmla="*/ 57955 h 709626"/>
                <a:gd name="connsiteX76" fmla="*/ 8171645 w 9190363"/>
                <a:gd name="connsiteY76" fmla="*/ 64394 h 709626"/>
                <a:gd name="connsiteX77" fmla="*/ 8203842 w 9190363"/>
                <a:gd name="connsiteY77" fmla="*/ 70834 h 709626"/>
                <a:gd name="connsiteX78" fmla="*/ 8223160 w 9190363"/>
                <a:gd name="connsiteY78" fmla="*/ 77273 h 709626"/>
                <a:gd name="connsiteX79" fmla="*/ 8326191 w 9190363"/>
                <a:gd name="connsiteY79" fmla="*/ 83713 h 709626"/>
                <a:gd name="connsiteX80" fmla="*/ 8351949 w 9190363"/>
                <a:gd name="connsiteY80" fmla="*/ 90152 h 709626"/>
                <a:gd name="connsiteX81" fmla="*/ 8409904 w 9190363"/>
                <a:gd name="connsiteY81" fmla="*/ 103031 h 709626"/>
                <a:gd name="connsiteX82" fmla="*/ 8429222 w 9190363"/>
                <a:gd name="connsiteY82" fmla="*/ 109471 h 709626"/>
                <a:gd name="connsiteX83" fmla="*/ 8532253 w 9190363"/>
                <a:gd name="connsiteY83" fmla="*/ 135228 h 709626"/>
                <a:gd name="connsiteX84" fmla="*/ 8609526 w 9190363"/>
                <a:gd name="connsiteY84" fmla="*/ 148107 h 709626"/>
                <a:gd name="connsiteX85" fmla="*/ 8680360 w 9190363"/>
                <a:gd name="connsiteY85" fmla="*/ 160986 h 709626"/>
                <a:gd name="connsiteX86" fmla="*/ 8699678 w 9190363"/>
                <a:gd name="connsiteY86" fmla="*/ 167425 h 709626"/>
                <a:gd name="connsiteX87" fmla="*/ 8751194 w 9190363"/>
                <a:gd name="connsiteY87" fmla="*/ 180304 h 709626"/>
                <a:gd name="connsiteX88" fmla="*/ 8822028 w 9190363"/>
                <a:gd name="connsiteY88" fmla="*/ 167425 h 709626"/>
                <a:gd name="connsiteX89" fmla="*/ 8841346 w 9190363"/>
                <a:gd name="connsiteY89" fmla="*/ 154547 h 709626"/>
                <a:gd name="connsiteX90" fmla="*/ 8912180 w 9190363"/>
                <a:gd name="connsiteY90" fmla="*/ 148107 h 709626"/>
                <a:gd name="connsiteX91" fmla="*/ 9053847 w 9190363"/>
                <a:gd name="connsiteY91" fmla="*/ 154547 h 709626"/>
                <a:gd name="connsiteX92" fmla="*/ 9092484 w 9190363"/>
                <a:gd name="connsiteY92" fmla="*/ 167425 h 709626"/>
                <a:gd name="connsiteX93" fmla="*/ 9190363 w 9190363"/>
                <a:gd name="connsiteY93" fmla="*/ 709626 h 709626"/>
                <a:gd name="connsiteX0" fmla="*/ 9086045 w 9177485"/>
                <a:gd name="connsiteY0" fmla="*/ 618186 h 709626"/>
                <a:gd name="connsiteX1" fmla="*/ 0 w 9177485"/>
                <a:gd name="connsiteY1" fmla="*/ 193184 h 709626"/>
                <a:gd name="connsiteX2" fmla="*/ 2414789 w 9177485"/>
                <a:gd name="connsiteY2" fmla="*/ 193183 h 709626"/>
                <a:gd name="connsiteX3" fmla="*/ 2414789 w 9177485"/>
                <a:gd name="connsiteY3" fmla="*/ 193183 h 709626"/>
                <a:gd name="connsiteX4" fmla="*/ 2479184 w 9177485"/>
                <a:gd name="connsiteY4" fmla="*/ 218941 h 709626"/>
                <a:gd name="connsiteX5" fmla="*/ 2504941 w 9177485"/>
                <a:gd name="connsiteY5" fmla="*/ 225380 h 709626"/>
                <a:gd name="connsiteX6" fmla="*/ 2524260 w 9177485"/>
                <a:gd name="connsiteY6" fmla="*/ 231820 h 709626"/>
                <a:gd name="connsiteX7" fmla="*/ 2595093 w 9177485"/>
                <a:gd name="connsiteY7" fmla="*/ 218941 h 709626"/>
                <a:gd name="connsiteX8" fmla="*/ 2633730 w 9177485"/>
                <a:gd name="connsiteY8" fmla="*/ 206062 h 709626"/>
                <a:gd name="connsiteX9" fmla="*/ 2659488 w 9177485"/>
                <a:gd name="connsiteY9" fmla="*/ 193183 h 709626"/>
                <a:gd name="connsiteX10" fmla="*/ 2691685 w 9177485"/>
                <a:gd name="connsiteY10" fmla="*/ 186744 h 709626"/>
                <a:gd name="connsiteX11" fmla="*/ 2775398 w 9177485"/>
                <a:gd name="connsiteY11" fmla="*/ 173865 h 709626"/>
                <a:gd name="connsiteX12" fmla="*/ 2910626 w 9177485"/>
                <a:gd name="connsiteY12" fmla="*/ 173865 h 709626"/>
                <a:gd name="connsiteX13" fmla="*/ 2929944 w 9177485"/>
                <a:gd name="connsiteY13" fmla="*/ 180304 h 709626"/>
                <a:gd name="connsiteX14" fmla="*/ 3303431 w 9177485"/>
                <a:gd name="connsiteY14" fmla="*/ 186744 h 709626"/>
                <a:gd name="connsiteX15" fmla="*/ 3406462 w 9177485"/>
                <a:gd name="connsiteY15" fmla="*/ 199623 h 709626"/>
                <a:gd name="connsiteX16" fmla="*/ 3451538 w 9177485"/>
                <a:gd name="connsiteY16" fmla="*/ 206062 h 709626"/>
                <a:gd name="connsiteX17" fmla="*/ 3561009 w 9177485"/>
                <a:gd name="connsiteY17" fmla="*/ 212502 h 709626"/>
                <a:gd name="connsiteX18" fmla="*/ 3754192 w 9177485"/>
                <a:gd name="connsiteY18" fmla="*/ 199623 h 709626"/>
                <a:gd name="connsiteX19" fmla="*/ 3786389 w 9177485"/>
                <a:gd name="connsiteY19" fmla="*/ 193183 h 709626"/>
                <a:gd name="connsiteX20" fmla="*/ 3837905 w 9177485"/>
                <a:gd name="connsiteY20" fmla="*/ 180304 h 709626"/>
                <a:gd name="connsiteX21" fmla="*/ 3940936 w 9177485"/>
                <a:gd name="connsiteY21" fmla="*/ 141668 h 709626"/>
                <a:gd name="connsiteX22" fmla="*/ 3986012 w 9177485"/>
                <a:gd name="connsiteY22" fmla="*/ 128789 h 709626"/>
                <a:gd name="connsiteX23" fmla="*/ 4031088 w 9177485"/>
                <a:gd name="connsiteY23" fmla="*/ 109471 h 709626"/>
                <a:gd name="connsiteX24" fmla="*/ 4134119 w 9177485"/>
                <a:gd name="connsiteY24" fmla="*/ 83713 h 709626"/>
                <a:gd name="connsiteX25" fmla="*/ 4327302 w 9177485"/>
                <a:gd name="connsiteY25" fmla="*/ 90152 h 709626"/>
                <a:gd name="connsiteX26" fmla="*/ 4365938 w 9177485"/>
                <a:gd name="connsiteY26" fmla="*/ 109471 h 709626"/>
                <a:gd name="connsiteX27" fmla="*/ 4411014 w 9177485"/>
                <a:gd name="connsiteY27" fmla="*/ 122349 h 709626"/>
                <a:gd name="connsiteX28" fmla="*/ 4462530 w 9177485"/>
                <a:gd name="connsiteY28" fmla="*/ 154547 h 709626"/>
                <a:gd name="connsiteX29" fmla="*/ 4501167 w 9177485"/>
                <a:gd name="connsiteY29" fmla="*/ 173865 h 709626"/>
                <a:gd name="connsiteX30" fmla="*/ 4707229 w 9177485"/>
                <a:gd name="connsiteY30" fmla="*/ 167425 h 709626"/>
                <a:gd name="connsiteX31" fmla="*/ 4778062 w 9177485"/>
                <a:gd name="connsiteY31" fmla="*/ 160986 h 709626"/>
                <a:gd name="connsiteX32" fmla="*/ 4919730 w 9177485"/>
                <a:gd name="connsiteY32" fmla="*/ 154547 h 709626"/>
                <a:gd name="connsiteX33" fmla="*/ 4984124 w 9177485"/>
                <a:gd name="connsiteY33" fmla="*/ 148107 h 709626"/>
                <a:gd name="connsiteX34" fmla="*/ 5151550 w 9177485"/>
                <a:gd name="connsiteY34" fmla="*/ 135228 h 709626"/>
                <a:gd name="connsiteX35" fmla="*/ 5203065 w 9177485"/>
                <a:gd name="connsiteY35" fmla="*/ 128789 h 709626"/>
                <a:gd name="connsiteX36" fmla="*/ 5261020 w 9177485"/>
                <a:gd name="connsiteY36" fmla="*/ 115910 h 709626"/>
                <a:gd name="connsiteX37" fmla="*/ 5299657 w 9177485"/>
                <a:gd name="connsiteY37" fmla="*/ 103031 h 709626"/>
                <a:gd name="connsiteX38" fmla="*/ 5351172 w 9177485"/>
                <a:gd name="connsiteY38" fmla="*/ 96592 h 709626"/>
                <a:gd name="connsiteX39" fmla="*/ 5396248 w 9177485"/>
                <a:gd name="connsiteY39" fmla="*/ 83713 h 709626"/>
                <a:gd name="connsiteX40" fmla="*/ 5454203 w 9177485"/>
                <a:gd name="connsiteY40" fmla="*/ 64394 h 709626"/>
                <a:gd name="connsiteX41" fmla="*/ 5550795 w 9177485"/>
                <a:gd name="connsiteY41" fmla="*/ 57955 h 709626"/>
                <a:gd name="connsiteX42" fmla="*/ 5595871 w 9177485"/>
                <a:gd name="connsiteY42" fmla="*/ 51516 h 709626"/>
                <a:gd name="connsiteX43" fmla="*/ 5776175 w 9177485"/>
                <a:gd name="connsiteY43" fmla="*/ 64394 h 709626"/>
                <a:gd name="connsiteX44" fmla="*/ 5847009 w 9177485"/>
                <a:gd name="connsiteY44" fmla="*/ 90152 h 709626"/>
                <a:gd name="connsiteX45" fmla="*/ 5885645 w 9177485"/>
                <a:gd name="connsiteY45" fmla="*/ 109471 h 709626"/>
                <a:gd name="connsiteX46" fmla="*/ 5975798 w 9177485"/>
                <a:gd name="connsiteY46" fmla="*/ 135228 h 709626"/>
                <a:gd name="connsiteX47" fmla="*/ 6014434 w 9177485"/>
                <a:gd name="connsiteY47" fmla="*/ 154547 h 709626"/>
                <a:gd name="connsiteX48" fmla="*/ 6072389 w 9177485"/>
                <a:gd name="connsiteY48" fmla="*/ 173865 h 709626"/>
                <a:gd name="connsiteX49" fmla="*/ 6168981 w 9177485"/>
                <a:gd name="connsiteY49" fmla="*/ 160986 h 709626"/>
                <a:gd name="connsiteX50" fmla="*/ 6272012 w 9177485"/>
                <a:gd name="connsiteY50" fmla="*/ 141668 h 709626"/>
                <a:gd name="connsiteX51" fmla="*/ 6387922 w 9177485"/>
                <a:gd name="connsiteY51" fmla="*/ 109471 h 709626"/>
                <a:gd name="connsiteX52" fmla="*/ 6445876 w 9177485"/>
                <a:gd name="connsiteY52" fmla="*/ 90152 h 709626"/>
                <a:gd name="connsiteX53" fmla="*/ 6503831 w 9177485"/>
                <a:gd name="connsiteY53" fmla="*/ 64394 h 709626"/>
                <a:gd name="connsiteX54" fmla="*/ 6632620 w 9177485"/>
                <a:gd name="connsiteY54" fmla="*/ 38637 h 709626"/>
                <a:gd name="connsiteX55" fmla="*/ 6697014 w 9177485"/>
                <a:gd name="connsiteY55" fmla="*/ 25758 h 709626"/>
                <a:gd name="connsiteX56" fmla="*/ 6800045 w 9177485"/>
                <a:gd name="connsiteY56" fmla="*/ 0 h 709626"/>
                <a:gd name="connsiteX57" fmla="*/ 7018986 w 9177485"/>
                <a:gd name="connsiteY57" fmla="*/ 12879 h 709626"/>
                <a:gd name="connsiteX58" fmla="*/ 7070502 w 9177485"/>
                <a:gd name="connsiteY58" fmla="*/ 25758 h 709626"/>
                <a:gd name="connsiteX59" fmla="*/ 7212169 w 9177485"/>
                <a:gd name="connsiteY59" fmla="*/ 90152 h 709626"/>
                <a:gd name="connsiteX60" fmla="*/ 7244367 w 9177485"/>
                <a:gd name="connsiteY60" fmla="*/ 103031 h 709626"/>
                <a:gd name="connsiteX61" fmla="*/ 7263685 w 9177485"/>
                <a:gd name="connsiteY61" fmla="*/ 115910 h 709626"/>
                <a:gd name="connsiteX62" fmla="*/ 7302322 w 9177485"/>
                <a:gd name="connsiteY62" fmla="*/ 122349 h 709626"/>
                <a:gd name="connsiteX63" fmla="*/ 7334519 w 9177485"/>
                <a:gd name="connsiteY63" fmla="*/ 128789 h 709626"/>
                <a:gd name="connsiteX64" fmla="*/ 7386034 w 9177485"/>
                <a:gd name="connsiteY64" fmla="*/ 141668 h 709626"/>
                <a:gd name="connsiteX65" fmla="*/ 7405353 w 9177485"/>
                <a:gd name="connsiteY65" fmla="*/ 148107 h 709626"/>
                <a:gd name="connsiteX66" fmla="*/ 7463307 w 9177485"/>
                <a:gd name="connsiteY66" fmla="*/ 154547 h 709626"/>
                <a:gd name="connsiteX67" fmla="*/ 7514823 w 9177485"/>
                <a:gd name="connsiteY67" fmla="*/ 160986 h 709626"/>
                <a:gd name="connsiteX68" fmla="*/ 7624293 w 9177485"/>
                <a:gd name="connsiteY68" fmla="*/ 154547 h 709626"/>
                <a:gd name="connsiteX69" fmla="*/ 7662930 w 9177485"/>
                <a:gd name="connsiteY69" fmla="*/ 135228 h 709626"/>
                <a:gd name="connsiteX70" fmla="*/ 7746643 w 9177485"/>
                <a:gd name="connsiteY70" fmla="*/ 109471 h 709626"/>
                <a:gd name="connsiteX71" fmla="*/ 7791719 w 9177485"/>
                <a:gd name="connsiteY71" fmla="*/ 103031 h 709626"/>
                <a:gd name="connsiteX72" fmla="*/ 7830355 w 9177485"/>
                <a:gd name="connsiteY72" fmla="*/ 90152 h 709626"/>
                <a:gd name="connsiteX73" fmla="*/ 7901189 w 9177485"/>
                <a:gd name="connsiteY73" fmla="*/ 77273 h 709626"/>
                <a:gd name="connsiteX74" fmla="*/ 7997781 w 9177485"/>
                <a:gd name="connsiteY74" fmla="*/ 57955 h 709626"/>
                <a:gd name="connsiteX75" fmla="*/ 8158767 w 9177485"/>
                <a:gd name="connsiteY75" fmla="*/ 64394 h 709626"/>
                <a:gd name="connsiteX76" fmla="*/ 8190964 w 9177485"/>
                <a:gd name="connsiteY76" fmla="*/ 70834 h 709626"/>
                <a:gd name="connsiteX77" fmla="*/ 8210282 w 9177485"/>
                <a:gd name="connsiteY77" fmla="*/ 77273 h 709626"/>
                <a:gd name="connsiteX78" fmla="*/ 8313313 w 9177485"/>
                <a:gd name="connsiteY78" fmla="*/ 83713 h 709626"/>
                <a:gd name="connsiteX79" fmla="*/ 8339071 w 9177485"/>
                <a:gd name="connsiteY79" fmla="*/ 90152 h 709626"/>
                <a:gd name="connsiteX80" fmla="*/ 8397026 w 9177485"/>
                <a:gd name="connsiteY80" fmla="*/ 103031 h 709626"/>
                <a:gd name="connsiteX81" fmla="*/ 8416344 w 9177485"/>
                <a:gd name="connsiteY81" fmla="*/ 109471 h 709626"/>
                <a:gd name="connsiteX82" fmla="*/ 8519375 w 9177485"/>
                <a:gd name="connsiteY82" fmla="*/ 135228 h 709626"/>
                <a:gd name="connsiteX83" fmla="*/ 8596648 w 9177485"/>
                <a:gd name="connsiteY83" fmla="*/ 148107 h 709626"/>
                <a:gd name="connsiteX84" fmla="*/ 8667482 w 9177485"/>
                <a:gd name="connsiteY84" fmla="*/ 160986 h 709626"/>
                <a:gd name="connsiteX85" fmla="*/ 8686800 w 9177485"/>
                <a:gd name="connsiteY85" fmla="*/ 167425 h 709626"/>
                <a:gd name="connsiteX86" fmla="*/ 8738316 w 9177485"/>
                <a:gd name="connsiteY86" fmla="*/ 180304 h 709626"/>
                <a:gd name="connsiteX87" fmla="*/ 8809150 w 9177485"/>
                <a:gd name="connsiteY87" fmla="*/ 167425 h 709626"/>
                <a:gd name="connsiteX88" fmla="*/ 8828468 w 9177485"/>
                <a:gd name="connsiteY88" fmla="*/ 154547 h 709626"/>
                <a:gd name="connsiteX89" fmla="*/ 8899302 w 9177485"/>
                <a:gd name="connsiteY89" fmla="*/ 148107 h 709626"/>
                <a:gd name="connsiteX90" fmla="*/ 9040969 w 9177485"/>
                <a:gd name="connsiteY90" fmla="*/ 154547 h 709626"/>
                <a:gd name="connsiteX91" fmla="*/ 9079606 w 9177485"/>
                <a:gd name="connsiteY91" fmla="*/ 167425 h 709626"/>
                <a:gd name="connsiteX92" fmla="*/ 9177485 w 9177485"/>
                <a:gd name="connsiteY92" fmla="*/ 709626 h 709626"/>
                <a:gd name="connsiteX0" fmla="*/ 0 w 9177485"/>
                <a:gd name="connsiteY0" fmla="*/ 193184 h 709626"/>
                <a:gd name="connsiteX1" fmla="*/ 2414789 w 9177485"/>
                <a:gd name="connsiteY1" fmla="*/ 193183 h 709626"/>
                <a:gd name="connsiteX2" fmla="*/ 2414789 w 9177485"/>
                <a:gd name="connsiteY2" fmla="*/ 193183 h 709626"/>
                <a:gd name="connsiteX3" fmla="*/ 2479184 w 9177485"/>
                <a:gd name="connsiteY3" fmla="*/ 218941 h 709626"/>
                <a:gd name="connsiteX4" fmla="*/ 2504941 w 9177485"/>
                <a:gd name="connsiteY4" fmla="*/ 225380 h 709626"/>
                <a:gd name="connsiteX5" fmla="*/ 2524260 w 9177485"/>
                <a:gd name="connsiteY5" fmla="*/ 231820 h 709626"/>
                <a:gd name="connsiteX6" fmla="*/ 2595093 w 9177485"/>
                <a:gd name="connsiteY6" fmla="*/ 218941 h 709626"/>
                <a:gd name="connsiteX7" fmla="*/ 2633730 w 9177485"/>
                <a:gd name="connsiteY7" fmla="*/ 206062 h 709626"/>
                <a:gd name="connsiteX8" fmla="*/ 2659488 w 9177485"/>
                <a:gd name="connsiteY8" fmla="*/ 193183 h 709626"/>
                <a:gd name="connsiteX9" fmla="*/ 2691685 w 9177485"/>
                <a:gd name="connsiteY9" fmla="*/ 186744 h 709626"/>
                <a:gd name="connsiteX10" fmla="*/ 2775398 w 9177485"/>
                <a:gd name="connsiteY10" fmla="*/ 173865 h 709626"/>
                <a:gd name="connsiteX11" fmla="*/ 2910626 w 9177485"/>
                <a:gd name="connsiteY11" fmla="*/ 173865 h 709626"/>
                <a:gd name="connsiteX12" fmla="*/ 2929944 w 9177485"/>
                <a:gd name="connsiteY12" fmla="*/ 180304 h 709626"/>
                <a:gd name="connsiteX13" fmla="*/ 3303431 w 9177485"/>
                <a:gd name="connsiteY13" fmla="*/ 186744 h 709626"/>
                <a:gd name="connsiteX14" fmla="*/ 3406462 w 9177485"/>
                <a:gd name="connsiteY14" fmla="*/ 199623 h 709626"/>
                <a:gd name="connsiteX15" fmla="*/ 3451538 w 9177485"/>
                <a:gd name="connsiteY15" fmla="*/ 206062 h 709626"/>
                <a:gd name="connsiteX16" fmla="*/ 3561009 w 9177485"/>
                <a:gd name="connsiteY16" fmla="*/ 212502 h 709626"/>
                <a:gd name="connsiteX17" fmla="*/ 3754192 w 9177485"/>
                <a:gd name="connsiteY17" fmla="*/ 199623 h 709626"/>
                <a:gd name="connsiteX18" fmla="*/ 3786389 w 9177485"/>
                <a:gd name="connsiteY18" fmla="*/ 193183 h 709626"/>
                <a:gd name="connsiteX19" fmla="*/ 3837905 w 9177485"/>
                <a:gd name="connsiteY19" fmla="*/ 180304 h 709626"/>
                <a:gd name="connsiteX20" fmla="*/ 3940936 w 9177485"/>
                <a:gd name="connsiteY20" fmla="*/ 141668 h 709626"/>
                <a:gd name="connsiteX21" fmla="*/ 3986012 w 9177485"/>
                <a:gd name="connsiteY21" fmla="*/ 128789 h 709626"/>
                <a:gd name="connsiteX22" fmla="*/ 4031088 w 9177485"/>
                <a:gd name="connsiteY22" fmla="*/ 109471 h 709626"/>
                <a:gd name="connsiteX23" fmla="*/ 4134119 w 9177485"/>
                <a:gd name="connsiteY23" fmla="*/ 83713 h 709626"/>
                <a:gd name="connsiteX24" fmla="*/ 4327302 w 9177485"/>
                <a:gd name="connsiteY24" fmla="*/ 90152 h 709626"/>
                <a:gd name="connsiteX25" fmla="*/ 4365938 w 9177485"/>
                <a:gd name="connsiteY25" fmla="*/ 109471 h 709626"/>
                <a:gd name="connsiteX26" fmla="*/ 4411014 w 9177485"/>
                <a:gd name="connsiteY26" fmla="*/ 122349 h 709626"/>
                <a:gd name="connsiteX27" fmla="*/ 4462530 w 9177485"/>
                <a:gd name="connsiteY27" fmla="*/ 154547 h 709626"/>
                <a:gd name="connsiteX28" fmla="*/ 4501167 w 9177485"/>
                <a:gd name="connsiteY28" fmla="*/ 173865 h 709626"/>
                <a:gd name="connsiteX29" fmla="*/ 4707229 w 9177485"/>
                <a:gd name="connsiteY29" fmla="*/ 167425 h 709626"/>
                <a:gd name="connsiteX30" fmla="*/ 4778062 w 9177485"/>
                <a:gd name="connsiteY30" fmla="*/ 160986 h 709626"/>
                <a:gd name="connsiteX31" fmla="*/ 4919730 w 9177485"/>
                <a:gd name="connsiteY31" fmla="*/ 154547 h 709626"/>
                <a:gd name="connsiteX32" fmla="*/ 4984124 w 9177485"/>
                <a:gd name="connsiteY32" fmla="*/ 148107 h 709626"/>
                <a:gd name="connsiteX33" fmla="*/ 5151550 w 9177485"/>
                <a:gd name="connsiteY33" fmla="*/ 135228 h 709626"/>
                <a:gd name="connsiteX34" fmla="*/ 5203065 w 9177485"/>
                <a:gd name="connsiteY34" fmla="*/ 128789 h 709626"/>
                <a:gd name="connsiteX35" fmla="*/ 5261020 w 9177485"/>
                <a:gd name="connsiteY35" fmla="*/ 115910 h 709626"/>
                <a:gd name="connsiteX36" fmla="*/ 5299657 w 9177485"/>
                <a:gd name="connsiteY36" fmla="*/ 103031 h 709626"/>
                <a:gd name="connsiteX37" fmla="*/ 5351172 w 9177485"/>
                <a:gd name="connsiteY37" fmla="*/ 96592 h 709626"/>
                <a:gd name="connsiteX38" fmla="*/ 5396248 w 9177485"/>
                <a:gd name="connsiteY38" fmla="*/ 83713 h 709626"/>
                <a:gd name="connsiteX39" fmla="*/ 5454203 w 9177485"/>
                <a:gd name="connsiteY39" fmla="*/ 64394 h 709626"/>
                <a:gd name="connsiteX40" fmla="*/ 5550795 w 9177485"/>
                <a:gd name="connsiteY40" fmla="*/ 57955 h 709626"/>
                <a:gd name="connsiteX41" fmla="*/ 5595871 w 9177485"/>
                <a:gd name="connsiteY41" fmla="*/ 51516 h 709626"/>
                <a:gd name="connsiteX42" fmla="*/ 5776175 w 9177485"/>
                <a:gd name="connsiteY42" fmla="*/ 64394 h 709626"/>
                <a:gd name="connsiteX43" fmla="*/ 5847009 w 9177485"/>
                <a:gd name="connsiteY43" fmla="*/ 90152 h 709626"/>
                <a:gd name="connsiteX44" fmla="*/ 5885645 w 9177485"/>
                <a:gd name="connsiteY44" fmla="*/ 109471 h 709626"/>
                <a:gd name="connsiteX45" fmla="*/ 5975798 w 9177485"/>
                <a:gd name="connsiteY45" fmla="*/ 135228 h 709626"/>
                <a:gd name="connsiteX46" fmla="*/ 6014434 w 9177485"/>
                <a:gd name="connsiteY46" fmla="*/ 154547 h 709626"/>
                <a:gd name="connsiteX47" fmla="*/ 6072389 w 9177485"/>
                <a:gd name="connsiteY47" fmla="*/ 173865 h 709626"/>
                <a:gd name="connsiteX48" fmla="*/ 6168981 w 9177485"/>
                <a:gd name="connsiteY48" fmla="*/ 160986 h 709626"/>
                <a:gd name="connsiteX49" fmla="*/ 6272012 w 9177485"/>
                <a:gd name="connsiteY49" fmla="*/ 141668 h 709626"/>
                <a:gd name="connsiteX50" fmla="*/ 6387922 w 9177485"/>
                <a:gd name="connsiteY50" fmla="*/ 109471 h 709626"/>
                <a:gd name="connsiteX51" fmla="*/ 6445876 w 9177485"/>
                <a:gd name="connsiteY51" fmla="*/ 90152 h 709626"/>
                <a:gd name="connsiteX52" fmla="*/ 6503831 w 9177485"/>
                <a:gd name="connsiteY52" fmla="*/ 64394 h 709626"/>
                <a:gd name="connsiteX53" fmla="*/ 6632620 w 9177485"/>
                <a:gd name="connsiteY53" fmla="*/ 38637 h 709626"/>
                <a:gd name="connsiteX54" fmla="*/ 6697014 w 9177485"/>
                <a:gd name="connsiteY54" fmla="*/ 25758 h 709626"/>
                <a:gd name="connsiteX55" fmla="*/ 6800045 w 9177485"/>
                <a:gd name="connsiteY55" fmla="*/ 0 h 709626"/>
                <a:gd name="connsiteX56" fmla="*/ 7018986 w 9177485"/>
                <a:gd name="connsiteY56" fmla="*/ 12879 h 709626"/>
                <a:gd name="connsiteX57" fmla="*/ 7070502 w 9177485"/>
                <a:gd name="connsiteY57" fmla="*/ 25758 h 709626"/>
                <a:gd name="connsiteX58" fmla="*/ 7212169 w 9177485"/>
                <a:gd name="connsiteY58" fmla="*/ 90152 h 709626"/>
                <a:gd name="connsiteX59" fmla="*/ 7244367 w 9177485"/>
                <a:gd name="connsiteY59" fmla="*/ 103031 h 709626"/>
                <a:gd name="connsiteX60" fmla="*/ 7263685 w 9177485"/>
                <a:gd name="connsiteY60" fmla="*/ 115910 h 709626"/>
                <a:gd name="connsiteX61" fmla="*/ 7302322 w 9177485"/>
                <a:gd name="connsiteY61" fmla="*/ 122349 h 709626"/>
                <a:gd name="connsiteX62" fmla="*/ 7334519 w 9177485"/>
                <a:gd name="connsiteY62" fmla="*/ 128789 h 709626"/>
                <a:gd name="connsiteX63" fmla="*/ 7386034 w 9177485"/>
                <a:gd name="connsiteY63" fmla="*/ 141668 h 709626"/>
                <a:gd name="connsiteX64" fmla="*/ 7405353 w 9177485"/>
                <a:gd name="connsiteY64" fmla="*/ 148107 h 709626"/>
                <a:gd name="connsiteX65" fmla="*/ 7463307 w 9177485"/>
                <a:gd name="connsiteY65" fmla="*/ 154547 h 709626"/>
                <a:gd name="connsiteX66" fmla="*/ 7514823 w 9177485"/>
                <a:gd name="connsiteY66" fmla="*/ 160986 h 709626"/>
                <a:gd name="connsiteX67" fmla="*/ 7624293 w 9177485"/>
                <a:gd name="connsiteY67" fmla="*/ 154547 h 709626"/>
                <a:gd name="connsiteX68" fmla="*/ 7662930 w 9177485"/>
                <a:gd name="connsiteY68" fmla="*/ 135228 h 709626"/>
                <a:gd name="connsiteX69" fmla="*/ 7746643 w 9177485"/>
                <a:gd name="connsiteY69" fmla="*/ 109471 h 709626"/>
                <a:gd name="connsiteX70" fmla="*/ 7791719 w 9177485"/>
                <a:gd name="connsiteY70" fmla="*/ 103031 h 709626"/>
                <a:gd name="connsiteX71" fmla="*/ 7830355 w 9177485"/>
                <a:gd name="connsiteY71" fmla="*/ 90152 h 709626"/>
                <a:gd name="connsiteX72" fmla="*/ 7901189 w 9177485"/>
                <a:gd name="connsiteY72" fmla="*/ 77273 h 709626"/>
                <a:gd name="connsiteX73" fmla="*/ 7997781 w 9177485"/>
                <a:gd name="connsiteY73" fmla="*/ 57955 h 709626"/>
                <a:gd name="connsiteX74" fmla="*/ 8158767 w 9177485"/>
                <a:gd name="connsiteY74" fmla="*/ 64394 h 709626"/>
                <a:gd name="connsiteX75" fmla="*/ 8190964 w 9177485"/>
                <a:gd name="connsiteY75" fmla="*/ 70834 h 709626"/>
                <a:gd name="connsiteX76" fmla="*/ 8210282 w 9177485"/>
                <a:gd name="connsiteY76" fmla="*/ 77273 h 709626"/>
                <a:gd name="connsiteX77" fmla="*/ 8313313 w 9177485"/>
                <a:gd name="connsiteY77" fmla="*/ 83713 h 709626"/>
                <a:gd name="connsiteX78" fmla="*/ 8339071 w 9177485"/>
                <a:gd name="connsiteY78" fmla="*/ 90152 h 709626"/>
                <a:gd name="connsiteX79" fmla="*/ 8397026 w 9177485"/>
                <a:gd name="connsiteY79" fmla="*/ 103031 h 709626"/>
                <a:gd name="connsiteX80" fmla="*/ 8416344 w 9177485"/>
                <a:gd name="connsiteY80" fmla="*/ 109471 h 709626"/>
                <a:gd name="connsiteX81" fmla="*/ 8519375 w 9177485"/>
                <a:gd name="connsiteY81" fmla="*/ 135228 h 709626"/>
                <a:gd name="connsiteX82" fmla="*/ 8596648 w 9177485"/>
                <a:gd name="connsiteY82" fmla="*/ 148107 h 709626"/>
                <a:gd name="connsiteX83" fmla="*/ 8667482 w 9177485"/>
                <a:gd name="connsiteY83" fmla="*/ 160986 h 709626"/>
                <a:gd name="connsiteX84" fmla="*/ 8686800 w 9177485"/>
                <a:gd name="connsiteY84" fmla="*/ 167425 h 709626"/>
                <a:gd name="connsiteX85" fmla="*/ 8738316 w 9177485"/>
                <a:gd name="connsiteY85" fmla="*/ 180304 h 709626"/>
                <a:gd name="connsiteX86" fmla="*/ 8809150 w 9177485"/>
                <a:gd name="connsiteY86" fmla="*/ 167425 h 709626"/>
                <a:gd name="connsiteX87" fmla="*/ 8828468 w 9177485"/>
                <a:gd name="connsiteY87" fmla="*/ 154547 h 709626"/>
                <a:gd name="connsiteX88" fmla="*/ 8899302 w 9177485"/>
                <a:gd name="connsiteY88" fmla="*/ 148107 h 709626"/>
                <a:gd name="connsiteX89" fmla="*/ 9040969 w 9177485"/>
                <a:gd name="connsiteY89" fmla="*/ 154547 h 709626"/>
                <a:gd name="connsiteX90" fmla="*/ 9079606 w 9177485"/>
                <a:gd name="connsiteY90" fmla="*/ 167425 h 709626"/>
                <a:gd name="connsiteX91" fmla="*/ 9177485 w 9177485"/>
                <a:gd name="connsiteY91" fmla="*/ 709626 h 709626"/>
                <a:gd name="connsiteX0" fmla="*/ 0 w 9079606"/>
                <a:gd name="connsiteY0" fmla="*/ 193184 h 231820"/>
                <a:gd name="connsiteX1" fmla="*/ 2414789 w 9079606"/>
                <a:gd name="connsiteY1" fmla="*/ 193183 h 231820"/>
                <a:gd name="connsiteX2" fmla="*/ 2414789 w 9079606"/>
                <a:gd name="connsiteY2" fmla="*/ 193183 h 231820"/>
                <a:gd name="connsiteX3" fmla="*/ 2479184 w 9079606"/>
                <a:gd name="connsiteY3" fmla="*/ 218941 h 231820"/>
                <a:gd name="connsiteX4" fmla="*/ 2504941 w 9079606"/>
                <a:gd name="connsiteY4" fmla="*/ 225380 h 231820"/>
                <a:gd name="connsiteX5" fmla="*/ 2524260 w 9079606"/>
                <a:gd name="connsiteY5" fmla="*/ 231820 h 231820"/>
                <a:gd name="connsiteX6" fmla="*/ 2595093 w 9079606"/>
                <a:gd name="connsiteY6" fmla="*/ 218941 h 231820"/>
                <a:gd name="connsiteX7" fmla="*/ 2633730 w 9079606"/>
                <a:gd name="connsiteY7" fmla="*/ 206062 h 231820"/>
                <a:gd name="connsiteX8" fmla="*/ 2659488 w 9079606"/>
                <a:gd name="connsiteY8" fmla="*/ 193183 h 231820"/>
                <a:gd name="connsiteX9" fmla="*/ 2691685 w 9079606"/>
                <a:gd name="connsiteY9" fmla="*/ 186744 h 231820"/>
                <a:gd name="connsiteX10" fmla="*/ 2775398 w 9079606"/>
                <a:gd name="connsiteY10" fmla="*/ 173865 h 231820"/>
                <a:gd name="connsiteX11" fmla="*/ 2910626 w 9079606"/>
                <a:gd name="connsiteY11" fmla="*/ 173865 h 231820"/>
                <a:gd name="connsiteX12" fmla="*/ 2929944 w 9079606"/>
                <a:gd name="connsiteY12" fmla="*/ 180304 h 231820"/>
                <a:gd name="connsiteX13" fmla="*/ 3303431 w 9079606"/>
                <a:gd name="connsiteY13" fmla="*/ 186744 h 231820"/>
                <a:gd name="connsiteX14" fmla="*/ 3406462 w 9079606"/>
                <a:gd name="connsiteY14" fmla="*/ 199623 h 231820"/>
                <a:gd name="connsiteX15" fmla="*/ 3451538 w 9079606"/>
                <a:gd name="connsiteY15" fmla="*/ 206062 h 231820"/>
                <a:gd name="connsiteX16" fmla="*/ 3561009 w 9079606"/>
                <a:gd name="connsiteY16" fmla="*/ 212502 h 231820"/>
                <a:gd name="connsiteX17" fmla="*/ 3754192 w 9079606"/>
                <a:gd name="connsiteY17" fmla="*/ 199623 h 231820"/>
                <a:gd name="connsiteX18" fmla="*/ 3786389 w 9079606"/>
                <a:gd name="connsiteY18" fmla="*/ 193183 h 231820"/>
                <a:gd name="connsiteX19" fmla="*/ 3837905 w 9079606"/>
                <a:gd name="connsiteY19" fmla="*/ 180304 h 231820"/>
                <a:gd name="connsiteX20" fmla="*/ 3940936 w 9079606"/>
                <a:gd name="connsiteY20" fmla="*/ 141668 h 231820"/>
                <a:gd name="connsiteX21" fmla="*/ 3986012 w 9079606"/>
                <a:gd name="connsiteY21" fmla="*/ 128789 h 231820"/>
                <a:gd name="connsiteX22" fmla="*/ 4031088 w 9079606"/>
                <a:gd name="connsiteY22" fmla="*/ 109471 h 231820"/>
                <a:gd name="connsiteX23" fmla="*/ 4134119 w 9079606"/>
                <a:gd name="connsiteY23" fmla="*/ 83713 h 231820"/>
                <a:gd name="connsiteX24" fmla="*/ 4327302 w 9079606"/>
                <a:gd name="connsiteY24" fmla="*/ 90152 h 231820"/>
                <a:gd name="connsiteX25" fmla="*/ 4365938 w 9079606"/>
                <a:gd name="connsiteY25" fmla="*/ 109471 h 231820"/>
                <a:gd name="connsiteX26" fmla="*/ 4411014 w 9079606"/>
                <a:gd name="connsiteY26" fmla="*/ 122349 h 231820"/>
                <a:gd name="connsiteX27" fmla="*/ 4462530 w 9079606"/>
                <a:gd name="connsiteY27" fmla="*/ 154547 h 231820"/>
                <a:gd name="connsiteX28" fmla="*/ 4501167 w 9079606"/>
                <a:gd name="connsiteY28" fmla="*/ 173865 h 231820"/>
                <a:gd name="connsiteX29" fmla="*/ 4707229 w 9079606"/>
                <a:gd name="connsiteY29" fmla="*/ 167425 h 231820"/>
                <a:gd name="connsiteX30" fmla="*/ 4778062 w 9079606"/>
                <a:gd name="connsiteY30" fmla="*/ 160986 h 231820"/>
                <a:gd name="connsiteX31" fmla="*/ 4919730 w 9079606"/>
                <a:gd name="connsiteY31" fmla="*/ 154547 h 231820"/>
                <a:gd name="connsiteX32" fmla="*/ 4984124 w 9079606"/>
                <a:gd name="connsiteY32" fmla="*/ 148107 h 231820"/>
                <a:gd name="connsiteX33" fmla="*/ 5151550 w 9079606"/>
                <a:gd name="connsiteY33" fmla="*/ 135228 h 231820"/>
                <a:gd name="connsiteX34" fmla="*/ 5203065 w 9079606"/>
                <a:gd name="connsiteY34" fmla="*/ 128789 h 231820"/>
                <a:gd name="connsiteX35" fmla="*/ 5261020 w 9079606"/>
                <a:gd name="connsiteY35" fmla="*/ 115910 h 231820"/>
                <a:gd name="connsiteX36" fmla="*/ 5299657 w 9079606"/>
                <a:gd name="connsiteY36" fmla="*/ 103031 h 231820"/>
                <a:gd name="connsiteX37" fmla="*/ 5351172 w 9079606"/>
                <a:gd name="connsiteY37" fmla="*/ 96592 h 231820"/>
                <a:gd name="connsiteX38" fmla="*/ 5396248 w 9079606"/>
                <a:gd name="connsiteY38" fmla="*/ 83713 h 231820"/>
                <a:gd name="connsiteX39" fmla="*/ 5454203 w 9079606"/>
                <a:gd name="connsiteY39" fmla="*/ 64394 h 231820"/>
                <a:gd name="connsiteX40" fmla="*/ 5550795 w 9079606"/>
                <a:gd name="connsiteY40" fmla="*/ 57955 h 231820"/>
                <a:gd name="connsiteX41" fmla="*/ 5595871 w 9079606"/>
                <a:gd name="connsiteY41" fmla="*/ 51516 h 231820"/>
                <a:gd name="connsiteX42" fmla="*/ 5776175 w 9079606"/>
                <a:gd name="connsiteY42" fmla="*/ 64394 h 231820"/>
                <a:gd name="connsiteX43" fmla="*/ 5847009 w 9079606"/>
                <a:gd name="connsiteY43" fmla="*/ 90152 h 231820"/>
                <a:gd name="connsiteX44" fmla="*/ 5885645 w 9079606"/>
                <a:gd name="connsiteY44" fmla="*/ 109471 h 231820"/>
                <a:gd name="connsiteX45" fmla="*/ 5975798 w 9079606"/>
                <a:gd name="connsiteY45" fmla="*/ 135228 h 231820"/>
                <a:gd name="connsiteX46" fmla="*/ 6014434 w 9079606"/>
                <a:gd name="connsiteY46" fmla="*/ 154547 h 231820"/>
                <a:gd name="connsiteX47" fmla="*/ 6072389 w 9079606"/>
                <a:gd name="connsiteY47" fmla="*/ 173865 h 231820"/>
                <a:gd name="connsiteX48" fmla="*/ 6168981 w 9079606"/>
                <a:gd name="connsiteY48" fmla="*/ 160986 h 231820"/>
                <a:gd name="connsiteX49" fmla="*/ 6272012 w 9079606"/>
                <a:gd name="connsiteY49" fmla="*/ 141668 h 231820"/>
                <a:gd name="connsiteX50" fmla="*/ 6387922 w 9079606"/>
                <a:gd name="connsiteY50" fmla="*/ 109471 h 231820"/>
                <a:gd name="connsiteX51" fmla="*/ 6445876 w 9079606"/>
                <a:gd name="connsiteY51" fmla="*/ 90152 h 231820"/>
                <a:gd name="connsiteX52" fmla="*/ 6503831 w 9079606"/>
                <a:gd name="connsiteY52" fmla="*/ 64394 h 231820"/>
                <a:gd name="connsiteX53" fmla="*/ 6632620 w 9079606"/>
                <a:gd name="connsiteY53" fmla="*/ 38637 h 231820"/>
                <a:gd name="connsiteX54" fmla="*/ 6697014 w 9079606"/>
                <a:gd name="connsiteY54" fmla="*/ 25758 h 231820"/>
                <a:gd name="connsiteX55" fmla="*/ 6800045 w 9079606"/>
                <a:gd name="connsiteY55" fmla="*/ 0 h 231820"/>
                <a:gd name="connsiteX56" fmla="*/ 7018986 w 9079606"/>
                <a:gd name="connsiteY56" fmla="*/ 12879 h 231820"/>
                <a:gd name="connsiteX57" fmla="*/ 7070502 w 9079606"/>
                <a:gd name="connsiteY57" fmla="*/ 25758 h 231820"/>
                <a:gd name="connsiteX58" fmla="*/ 7212169 w 9079606"/>
                <a:gd name="connsiteY58" fmla="*/ 90152 h 231820"/>
                <a:gd name="connsiteX59" fmla="*/ 7244367 w 9079606"/>
                <a:gd name="connsiteY59" fmla="*/ 103031 h 231820"/>
                <a:gd name="connsiteX60" fmla="*/ 7263685 w 9079606"/>
                <a:gd name="connsiteY60" fmla="*/ 115910 h 231820"/>
                <a:gd name="connsiteX61" fmla="*/ 7302322 w 9079606"/>
                <a:gd name="connsiteY61" fmla="*/ 122349 h 231820"/>
                <a:gd name="connsiteX62" fmla="*/ 7334519 w 9079606"/>
                <a:gd name="connsiteY62" fmla="*/ 128789 h 231820"/>
                <a:gd name="connsiteX63" fmla="*/ 7386034 w 9079606"/>
                <a:gd name="connsiteY63" fmla="*/ 141668 h 231820"/>
                <a:gd name="connsiteX64" fmla="*/ 7405353 w 9079606"/>
                <a:gd name="connsiteY64" fmla="*/ 148107 h 231820"/>
                <a:gd name="connsiteX65" fmla="*/ 7463307 w 9079606"/>
                <a:gd name="connsiteY65" fmla="*/ 154547 h 231820"/>
                <a:gd name="connsiteX66" fmla="*/ 7514823 w 9079606"/>
                <a:gd name="connsiteY66" fmla="*/ 160986 h 231820"/>
                <a:gd name="connsiteX67" fmla="*/ 7624293 w 9079606"/>
                <a:gd name="connsiteY67" fmla="*/ 154547 h 231820"/>
                <a:gd name="connsiteX68" fmla="*/ 7662930 w 9079606"/>
                <a:gd name="connsiteY68" fmla="*/ 135228 h 231820"/>
                <a:gd name="connsiteX69" fmla="*/ 7746643 w 9079606"/>
                <a:gd name="connsiteY69" fmla="*/ 109471 h 231820"/>
                <a:gd name="connsiteX70" fmla="*/ 7791719 w 9079606"/>
                <a:gd name="connsiteY70" fmla="*/ 103031 h 231820"/>
                <a:gd name="connsiteX71" fmla="*/ 7830355 w 9079606"/>
                <a:gd name="connsiteY71" fmla="*/ 90152 h 231820"/>
                <a:gd name="connsiteX72" fmla="*/ 7901189 w 9079606"/>
                <a:gd name="connsiteY72" fmla="*/ 77273 h 231820"/>
                <a:gd name="connsiteX73" fmla="*/ 7997781 w 9079606"/>
                <a:gd name="connsiteY73" fmla="*/ 57955 h 231820"/>
                <a:gd name="connsiteX74" fmla="*/ 8158767 w 9079606"/>
                <a:gd name="connsiteY74" fmla="*/ 64394 h 231820"/>
                <a:gd name="connsiteX75" fmla="*/ 8190964 w 9079606"/>
                <a:gd name="connsiteY75" fmla="*/ 70834 h 231820"/>
                <a:gd name="connsiteX76" fmla="*/ 8210282 w 9079606"/>
                <a:gd name="connsiteY76" fmla="*/ 77273 h 231820"/>
                <a:gd name="connsiteX77" fmla="*/ 8313313 w 9079606"/>
                <a:gd name="connsiteY77" fmla="*/ 83713 h 231820"/>
                <a:gd name="connsiteX78" fmla="*/ 8339071 w 9079606"/>
                <a:gd name="connsiteY78" fmla="*/ 90152 h 231820"/>
                <a:gd name="connsiteX79" fmla="*/ 8397026 w 9079606"/>
                <a:gd name="connsiteY79" fmla="*/ 103031 h 231820"/>
                <a:gd name="connsiteX80" fmla="*/ 8416344 w 9079606"/>
                <a:gd name="connsiteY80" fmla="*/ 109471 h 231820"/>
                <a:gd name="connsiteX81" fmla="*/ 8519375 w 9079606"/>
                <a:gd name="connsiteY81" fmla="*/ 135228 h 231820"/>
                <a:gd name="connsiteX82" fmla="*/ 8596648 w 9079606"/>
                <a:gd name="connsiteY82" fmla="*/ 148107 h 231820"/>
                <a:gd name="connsiteX83" fmla="*/ 8667482 w 9079606"/>
                <a:gd name="connsiteY83" fmla="*/ 160986 h 231820"/>
                <a:gd name="connsiteX84" fmla="*/ 8686800 w 9079606"/>
                <a:gd name="connsiteY84" fmla="*/ 167425 h 231820"/>
                <a:gd name="connsiteX85" fmla="*/ 8738316 w 9079606"/>
                <a:gd name="connsiteY85" fmla="*/ 180304 h 231820"/>
                <a:gd name="connsiteX86" fmla="*/ 8809150 w 9079606"/>
                <a:gd name="connsiteY86" fmla="*/ 167425 h 231820"/>
                <a:gd name="connsiteX87" fmla="*/ 8828468 w 9079606"/>
                <a:gd name="connsiteY87" fmla="*/ 154547 h 231820"/>
                <a:gd name="connsiteX88" fmla="*/ 8899302 w 9079606"/>
                <a:gd name="connsiteY88" fmla="*/ 148107 h 231820"/>
                <a:gd name="connsiteX89" fmla="*/ 9040969 w 9079606"/>
                <a:gd name="connsiteY89" fmla="*/ 154547 h 231820"/>
                <a:gd name="connsiteX90" fmla="*/ 9079606 w 9079606"/>
                <a:gd name="connsiteY90" fmla="*/ 167425 h 231820"/>
                <a:gd name="connsiteX0" fmla="*/ 0 w 9079606"/>
                <a:gd name="connsiteY0" fmla="*/ 193184 h 231820"/>
                <a:gd name="connsiteX1" fmla="*/ 2414789 w 9079606"/>
                <a:gd name="connsiteY1" fmla="*/ 193183 h 231820"/>
                <a:gd name="connsiteX2" fmla="*/ 2414789 w 9079606"/>
                <a:gd name="connsiteY2" fmla="*/ 193183 h 231820"/>
                <a:gd name="connsiteX3" fmla="*/ 2479184 w 9079606"/>
                <a:gd name="connsiteY3" fmla="*/ 218941 h 231820"/>
                <a:gd name="connsiteX4" fmla="*/ 2504941 w 9079606"/>
                <a:gd name="connsiteY4" fmla="*/ 225380 h 231820"/>
                <a:gd name="connsiteX5" fmla="*/ 2524260 w 9079606"/>
                <a:gd name="connsiteY5" fmla="*/ 231820 h 231820"/>
                <a:gd name="connsiteX6" fmla="*/ 2595093 w 9079606"/>
                <a:gd name="connsiteY6" fmla="*/ 218941 h 231820"/>
                <a:gd name="connsiteX7" fmla="*/ 2633730 w 9079606"/>
                <a:gd name="connsiteY7" fmla="*/ 206062 h 231820"/>
                <a:gd name="connsiteX8" fmla="*/ 2659488 w 9079606"/>
                <a:gd name="connsiteY8" fmla="*/ 193183 h 231820"/>
                <a:gd name="connsiteX9" fmla="*/ 2691685 w 9079606"/>
                <a:gd name="connsiteY9" fmla="*/ 186744 h 231820"/>
                <a:gd name="connsiteX10" fmla="*/ 2775398 w 9079606"/>
                <a:gd name="connsiteY10" fmla="*/ 173865 h 231820"/>
                <a:gd name="connsiteX11" fmla="*/ 2910626 w 9079606"/>
                <a:gd name="connsiteY11" fmla="*/ 173865 h 231820"/>
                <a:gd name="connsiteX12" fmla="*/ 2929944 w 9079606"/>
                <a:gd name="connsiteY12" fmla="*/ 180304 h 231820"/>
                <a:gd name="connsiteX13" fmla="*/ 3303431 w 9079606"/>
                <a:gd name="connsiteY13" fmla="*/ 186744 h 231820"/>
                <a:gd name="connsiteX14" fmla="*/ 3406462 w 9079606"/>
                <a:gd name="connsiteY14" fmla="*/ 199623 h 231820"/>
                <a:gd name="connsiteX15" fmla="*/ 3451538 w 9079606"/>
                <a:gd name="connsiteY15" fmla="*/ 206062 h 231820"/>
                <a:gd name="connsiteX16" fmla="*/ 3561009 w 9079606"/>
                <a:gd name="connsiteY16" fmla="*/ 212502 h 231820"/>
                <a:gd name="connsiteX17" fmla="*/ 3754192 w 9079606"/>
                <a:gd name="connsiteY17" fmla="*/ 199623 h 231820"/>
                <a:gd name="connsiteX18" fmla="*/ 3786389 w 9079606"/>
                <a:gd name="connsiteY18" fmla="*/ 193183 h 231820"/>
                <a:gd name="connsiteX19" fmla="*/ 3837905 w 9079606"/>
                <a:gd name="connsiteY19" fmla="*/ 180304 h 231820"/>
                <a:gd name="connsiteX20" fmla="*/ 3940936 w 9079606"/>
                <a:gd name="connsiteY20" fmla="*/ 141668 h 231820"/>
                <a:gd name="connsiteX21" fmla="*/ 3986012 w 9079606"/>
                <a:gd name="connsiteY21" fmla="*/ 128789 h 231820"/>
                <a:gd name="connsiteX22" fmla="*/ 4031088 w 9079606"/>
                <a:gd name="connsiteY22" fmla="*/ 109471 h 231820"/>
                <a:gd name="connsiteX23" fmla="*/ 4134119 w 9079606"/>
                <a:gd name="connsiteY23" fmla="*/ 83713 h 231820"/>
                <a:gd name="connsiteX24" fmla="*/ 4327302 w 9079606"/>
                <a:gd name="connsiteY24" fmla="*/ 90152 h 231820"/>
                <a:gd name="connsiteX25" fmla="*/ 4365938 w 9079606"/>
                <a:gd name="connsiteY25" fmla="*/ 109471 h 231820"/>
                <a:gd name="connsiteX26" fmla="*/ 4411014 w 9079606"/>
                <a:gd name="connsiteY26" fmla="*/ 122349 h 231820"/>
                <a:gd name="connsiteX27" fmla="*/ 4462530 w 9079606"/>
                <a:gd name="connsiteY27" fmla="*/ 154547 h 231820"/>
                <a:gd name="connsiteX28" fmla="*/ 4501167 w 9079606"/>
                <a:gd name="connsiteY28" fmla="*/ 173865 h 231820"/>
                <a:gd name="connsiteX29" fmla="*/ 4707229 w 9079606"/>
                <a:gd name="connsiteY29" fmla="*/ 167425 h 231820"/>
                <a:gd name="connsiteX30" fmla="*/ 4778062 w 9079606"/>
                <a:gd name="connsiteY30" fmla="*/ 160986 h 231820"/>
                <a:gd name="connsiteX31" fmla="*/ 4919730 w 9079606"/>
                <a:gd name="connsiteY31" fmla="*/ 154547 h 231820"/>
                <a:gd name="connsiteX32" fmla="*/ 4984124 w 9079606"/>
                <a:gd name="connsiteY32" fmla="*/ 148107 h 231820"/>
                <a:gd name="connsiteX33" fmla="*/ 5151550 w 9079606"/>
                <a:gd name="connsiteY33" fmla="*/ 135228 h 231820"/>
                <a:gd name="connsiteX34" fmla="*/ 5203065 w 9079606"/>
                <a:gd name="connsiteY34" fmla="*/ 128789 h 231820"/>
                <a:gd name="connsiteX35" fmla="*/ 5261020 w 9079606"/>
                <a:gd name="connsiteY35" fmla="*/ 115910 h 231820"/>
                <a:gd name="connsiteX36" fmla="*/ 5299657 w 9079606"/>
                <a:gd name="connsiteY36" fmla="*/ 103031 h 231820"/>
                <a:gd name="connsiteX37" fmla="*/ 5351172 w 9079606"/>
                <a:gd name="connsiteY37" fmla="*/ 96592 h 231820"/>
                <a:gd name="connsiteX38" fmla="*/ 5396248 w 9079606"/>
                <a:gd name="connsiteY38" fmla="*/ 83713 h 231820"/>
                <a:gd name="connsiteX39" fmla="*/ 5454203 w 9079606"/>
                <a:gd name="connsiteY39" fmla="*/ 64394 h 231820"/>
                <a:gd name="connsiteX40" fmla="*/ 5550795 w 9079606"/>
                <a:gd name="connsiteY40" fmla="*/ 57955 h 231820"/>
                <a:gd name="connsiteX41" fmla="*/ 5595871 w 9079606"/>
                <a:gd name="connsiteY41" fmla="*/ 51516 h 231820"/>
                <a:gd name="connsiteX42" fmla="*/ 5776175 w 9079606"/>
                <a:gd name="connsiteY42" fmla="*/ 64394 h 231820"/>
                <a:gd name="connsiteX43" fmla="*/ 5847009 w 9079606"/>
                <a:gd name="connsiteY43" fmla="*/ 90152 h 231820"/>
                <a:gd name="connsiteX44" fmla="*/ 5885645 w 9079606"/>
                <a:gd name="connsiteY44" fmla="*/ 109471 h 231820"/>
                <a:gd name="connsiteX45" fmla="*/ 5975798 w 9079606"/>
                <a:gd name="connsiteY45" fmla="*/ 135228 h 231820"/>
                <a:gd name="connsiteX46" fmla="*/ 6014434 w 9079606"/>
                <a:gd name="connsiteY46" fmla="*/ 154547 h 231820"/>
                <a:gd name="connsiteX47" fmla="*/ 6072389 w 9079606"/>
                <a:gd name="connsiteY47" fmla="*/ 173865 h 231820"/>
                <a:gd name="connsiteX48" fmla="*/ 6168981 w 9079606"/>
                <a:gd name="connsiteY48" fmla="*/ 160986 h 231820"/>
                <a:gd name="connsiteX49" fmla="*/ 6272012 w 9079606"/>
                <a:gd name="connsiteY49" fmla="*/ 141668 h 231820"/>
                <a:gd name="connsiteX50" fmla="*/ 6332924 w 9079606"/>
                <a:gd name="connsiteY50" fmla="*/ 135228 h 231820"/>
                <a:gd name="connsiteX51" fmla="*/ 6387922 w 9079606"/>
                <a:gd name="connsiteY51" fmla="*/ 109471 h 231820"/>
                <a:gd name="connsiteX52" fmla="*/ 6445876 w 9079606"/>
                <a:gd name="connsiteY52" fmla="*/ 90152 h 231820"/>
                <a:gd name="connsiteX53" fmla="*/ 6503831 w 9079606"/>
                <a:gd name="connsiteY53" fmla="*/ 64394 h 231820"/>
                <a:gd name="connsiteX54" fmla="*/ 6632620 w 9079606"/>
                <a:gd name="connsiteY54" fmla="*/ 38637 h 231820"/>
                <a:gd name="connsiteX55" fmla="*/ 6697014 w 9079606"/>
                <a:gd name="connsiteY55" fmla="*/ 25758 h 231820"/>
                <a:gd name="connsiteX56" fmla="*/ 6800045 w 9079606"/>
                <a:gd name="connsiteY56" fmla="*/ 0 h 231820"/>
                <a:gd name="connsiteX57" fmla="*/ 7018986 w 9079606"/>
                <a:gd name="connsiteY57" fmla="*/ 12879 h 231820"/>
                <a:gd name="connsiteX58" fmla="*/ 7070502 w 9079606"/>
                <a:gd name="connsiteY58" fmla="*/ 25758 h 231820"/>
                <a:gd name="connsiteX59" fmla="*/ 7212169 w 9079606"/>
                <a:gd name="connsiteY59" fmla="*/ 90152 h 231820"/>
                <a:gd name="connsiteX60" fmla="*/ 7244367 w 9079606"/>
                <a:gd name="connsiteY60" fmla="*/ 103031 h 231820"/>
                <a:gd name="connsiteX61" fmla="*/ 7263685 w 9079606"/>
                <a:gd name="connsiteY61" fmla="*/ 115910 h 231820"/>
                <a:gd name="connsiteX62" fmla="*/ 7302322 w 9079606"/>
                <a:gd name="connsiteY62" fmla="*/ 122349 h 231820"/>
                <a:gd name="connsiteX63" fmla="*/ 7334519 w 9079606"/>
                <a:gd name="connsiteY63" fmla="*/ 128789 h 231820"/>
                <a:gd name="connsiteX64" fmla="*/ 7386034 w 9079606"/>
                <a:gd name="connsiteY64" fmla="*/ 141668 h 231820"/>
                <a:gd name="connsiteX65" fmla="*/ 7405353 w 9079606"/>
                <a:gd name="connsiteY65" fmla="*/ 148107 h 231820"/>
                <a:gd name="connsiteX66" fmla="*/ 7463307 w 9079606"/>
                <a:gd name="connsiteY66" fmla="*/ 154547 h 231820"/>
                <a:gd name="connsiteX67" fmla="*/ 7514823 w 9079606"/>
                <a:gd name="connsiteY67" fmla="*/ 160986 h 231820"/>
                <a:gd name="connsiteX68" fmla="*/ 7624293 w 9079606"/>
                <a:gd name="connsiteY68" fmla="*/ 154547 h 231820"/>
                <a:gd name="connsiteX69" fmla="*/ 7662930 w 9079606"/>
                <a:gd name="connsiteY69" fmla="*/ 135228 h 231820"/>
                <a:gd name="connsiteX70" fmla="*/ 7746643 w 9079606"/>
                <a:gd name="connsiteY70" fmla="*/ 109471 h 231820"/>
                <a:gd name="connsiteX71" fmla="*/ 7791719 w 9079606"/>
                <a:gd name="connsiteY71" fmla="*/ 103031 h 231820"/>
                <a:gd name="connsiteX72" fmla="*/ 7830355 w 9079606"/>
                <a:gd name="connsiteY72" fmla="*/ 90152 h 231820"/>
                <a:gd name="connsiteX73" fmla="*/ 7901189 w 9079606"/>
                <a:gd name="connsiteY73" fmla="*/ 77273 h 231820"/>
                <a:gd name="connsiteX74" fmla="*/ 7997781 w 9079606"/>
                <a:gd name="connsiteY74" fmla="*/ 57955 h 231820"/>
                <a:gd name="connsiteX75" fmla="*/ 8158767 w 9079606"/>
                <a:gd name="connsiteY75" fmla="*/ 64394 h 231820"/>
                <a:gd name="connsiteX76" fmla="*/ 8190964 w 9079606"/>
                <a:gd name="connsiteY76" fmla="*/ 70834 h 231820"/>
                <a:gd name="connsiteX77" fmla="*/ 8210282 w 9079606"/>
                <a:gd name="connsiteY77" fmla="*/ 77273 h 231820"/>
                <a:gd name="connsiteX78" fmla="*/ 8313313 w 9079606"/>
                <a:gd name="connsiteY78" fmla="*/ 83713 h 231820"/>
                <a:gd name="connsiteX79" fmla="*/ 8339071 w 9079606"/>
                <a:gd name="connsiteY79" fmla="*/ 90152 h 231820"/>
                <a:gd name="connsiteX80" fmla="*/ 8397026 w 9079606"/>
                <a:gd name="connsiteY80" fmla="*/ 103031 h 231820"/>
                <a:gd name="connsiteX81" fmla="*/ 8416344 w 9079606"/>
                <a:gd name="connsiteY81" fmla="*/ 109471 h 231820"/>
                <a:gd name="connsiteX82" fmla="*/ 8519375 w 9079606"/>
                <a:gd name="connsiteY82" fmla="*/ 135228 h 231820"/>
                <a:gd name="connsiteX83" fmla="*/ 8596648 w 9079606"/>
                <a:gd name="connsiteY83" fmla="*/ 148107 h 231820"/>
                <a:gd name="connsiteX84" fmla="*/ 8667482 w 9079606"/>
                <a:gd name="connsiteY84" fmla="*/ 160986 h 231820"/>
                <a:gd name="connsiteX85" fmla="*/ 8686800 w 9079606"/>
                <a:gd name="connsiteY85" fmla="*/ 167425 h 231820"/>
                <a:gd name="connsiteX86" fmla="*/ 8738316 w 9079606"/>
                <a:gd name="connsiteY86" fmla="*/ 180304 h 231820"/>
                <a:gd name="connsiteX87" fmla="*/ 8809150 w 9079606"/>
                <a:gd name="connsiteY87" fmla="*/ 167425 h 231820"/>
                <a:gd name="connsiteX88" fmla="*/ 8828468 w 9079606"/>
                <a:gd name="connsiteY88" fmla="*/ 154547 h 231820"/>
                <a:gd name="connsiteX89" fmla="*/ 8899302 w 9079606"/>
                <a:gd name="connsiteY89" fmla="*/ 148107 h 231820"/>
                <a:gd name="connsiteX90" fmla="*/ 9040969 w 9079606"/>
                <a:gd name="connsiteY90" fmla="*/ 154547 h 231820"/>
                <a:gd name="connsiteX91" fmla="*/ 9079606 w 9079606"/>
                <a:gd name="connsiteY91" fmla="*/ 167425 h 23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9079606" h="231820">
                  <a:moveTo>
                    <a:pt x="0" y="193184"/>
                  </a:moveTo>
                  <a:lnTo>
                    <a:pt x="2414789" y="193183"/>
                  </a:lnTo>
                  <a:lnTo>
                    <a:pt x="2414789" y="193183"/>
                  </a:lnTo>
                  <a:cubicBezTo>
                    <a:pt x="2436254" y="201769"/>
                    <a:pt x="2457412" y="211165"/>
                    <a:pt x="2479184" y="218941"/>
                  </a:cubicBezTo>
                  <a:cubicBezTo>
                    <a:pt x="2487518" y="221918"/>
                    <a:pt x="2496432" y="222949"/>
                    <a:pt x="2504941" y="225380"/>
                  </a:cubicBezTo>
                  <a:cubicBezTo>
                    <a:pt x="2511468" y="227245"/>
                    <a:pt x="2517820" y="229673"/>
                    <a:pt x="2524260" y="231820"/>
                  </a:cubicBezTo>
                  <a:cubicBezTo>
                    <a:pt x="2536870" y="229718"/>
                    <a:pt x="2580960" y="222795"/>
                    <a:pt x="2595093" y="218941"/>
                  </a:cubicBezTo>
                  <a:cubicBezTo>
                    <a:pt x="2608190" y="215369"/>
                    <a:pt x="2621125" y="211104"/>
                    <a:pt x="2633730" y="206062"/>
                  </a:cubicBezTo>
                  <a:cubicBezTo>
                    <a:pt x="2642643" y="202497"/>
                    <a:pt x="2650381" y="196219"/>
                    <a:pt x="2659488" y="193183"/>
                  </a:cubicBezTo>
                  <a:cubicBezTo>
                    <a:pt x="2669871" y="189722"/>
                    <a:pt x="2680889" y="188543"/>
                    <a:pt x="2691685" y="186744"/>
                  </a:cubicBezTo>
                  <a:cubicBezTo>
                    <a:pt x="2719534" y="182103"/>
                    <a:pt x="2747494" y="178158"/>
                    <a:pt x="2775398" y="173865"/>
                  </a:cubicBezTo>
                  <a:cubicBezTo>
                    <a:pt x="2829434" y="155851"/>
                    <a:pt x="2799297" y="163262"/>
                    <a:pt x="2910626" y="173865"/>
                  </a:cubicBezTo>
                  <a:cubicBezTo>
                    <a:pt x="2917383" y="174509"/>
                    <a:pt x="2923160" y="180082"/>
                    <a:pt x="2929944" y="180304"/>
                  </a:cubicBezTo>
                  <a:cubicBezTo>
                    <a:pt x="3054391" y="184384"/>
                    <a:pt x="3178935" y="184597"/>
                    <a:pt x="3303431" y="186744"/>
                  </a:cubicBezTo>
                  <a:cubicBezTo>
                    <a:pt x="3412109" y="202268"/>
                    <a:pt x="3276613" y="183392"/>
                    <a:pt x="3406462" y="199623"/>
                  </a:cubicBezTo>
                  <a:cubicBezTo>
                    <a:pt x="3421523" y="201506"/>
                    <a:pt x="3436413" y="204802"/>
                    <a:pt x="3451538" y="206062"/>
                  </a:cubicBezTo>
                  <a:cubicBezTo>
                    <a:pt x="3487965" y="209098"/>
                    <a:pt x="3524519" y="210355"/>
                    <a:pt x="3561009" y="212502"/>
                  </a:cubicBezTo>
                  <a:lnTo>
                    <a:pt x="3754192" y="199623"/>
                  </a:lnTo>
                  <a:cubicBezTo>
                    <a:pt x="3765097" y="198688"/>
                    <a:pt x="3775724" y="195644"/>
                    <a:pt x="3786389" y="193183"/>
                  </a:cubicBezTo>
                  <a:cubicBezTo>
                    <a:pt x="3803636" y="189203"/>
                    <a:pt x="3821113" y="185901"/>
                    <a:pt x="3837905" y="180304"/>
                  </a:cubicBezTo>
                  <a:cubicBezTo>
                    <a:pt x="4011983" y="122279"/>
                    <a:pt x="3823359" y="177846"/>
                    <a:pt x="3940936" y="141668"/>
                  </a:cubicBezTo>
                  <a:cubicBezTo>
                    <a:pt x="3955872" y="137072"/>
                    <a:pt x="3971296" y="134045"/>
                    <a:pt x="3986012" y="128789"/>
                  </a:cubicBezTo>
                  <a:cubicBezTo>
                    <a:pt x="4001407" y="123291"/>
                    <a:pt x="4015449" y="114231"/>
                    <a:pt x="4031088" y="109471"/>
                  </a:cubicBezTo>
                  <a:cubicBezTo>
                    <a:pt x="4064955" y="99164"/>
                    <a:pt x="4134119" y="83713"/>
                    <a:pt x="4134119" y="83713"/>
                  </a:cubicBezTo>
                  <a:cubicBezTo>
                    <a:pt x="4198513" y="85859"/>
                    <a:pt x="4263266" y="83037"/>
                    <a:pt x="4327302" y="90152"/>
                  </a:cubicBezTo>
                  <a:cubicBezTo>
                    <a:pt x="4341613" y="91742"/>
                    <a:pt x="4352499" y="104302"/>
                    <a:pt x="4365938" y="109471"/>
                  </a:cubicBezTo>
                  <a:cubicBezTo>
                    <a:pt x="4380523" y="115081"/>
                    <a:pt x="4395989" y="118056"/>
                    <a:pt x="4411014" y="122349"/>
                  </a:cubicBezTo>
                  <a:cubicBezTo>
                    <a:pt x="4484906" y="181462"/>
                    <a:pt x="4412200" y="129382"/>
                    <a:pt x="4462530" y="154547"/>
                  </a:cubicBezTo>
                  <a:cubicBezTo>
                    <a:pt x="4512460" y="179512"/>
                    <a:pt x="4452610" y="157679"/>
                    <a:pt x="4501167" y="173865"/>
                  </a:cubicBezTo>
                  <a:lnTo>
                    <a:pt x="4707229" y="167425"/>
                  </a:lnTo>
                  <a:cubicBezTo>
                    <a:pt x="4730912" y="166323"/>
                    <a:pt x="4754397" y="162420"/>
                    <a:pt x="4778062" y="160986"/>
                  </a:cubicBezTo>
                  <a:cubicBezTo>
                    <a:pt x="4825247" y="158127"/>
                    <a:pt x="4872507" y="156693"/>
                    <a:pt x="4919730" y="154547"/>
                  </a:cubicBezTo>
                  <a:cubicBezTo>
                    <a:pt x="4941195" y="152400"/>
                    <a:pt x="4962611" y="149701"/>
                    <a:pt x="4984124" y="148107"/>
                  </a:cubicBezTo>
                  <a:cubicBezTo>
                    <a:pt x="5131555" y="137186"/>
                    <a:pt x="5047398" y="147481"/>
                    <a:pt x="5151550" y="135228"/>
                  </a:cubicBezTo>
                  <a:cubicBezTo>
                    <a:pt x="5168737" y="133206"/>
                    <a:pt x="5186023" y="131796"/>
                    <a:pt x="5203065" y="128789"/>
                  </a:cubicBezTo>
                  <a:cubicBezTo>
                    <a:pt x="5222553" y="125350"/>
                    <a:pt x="5241899" y="121009"/>
                    <a:pt x="5261020" y="115910"/>
                  </a:cubicBezTo>
                  <a:cubicBezTo>
                    <a:pt x="5274137" y="112412"/>
                    <a:pt x="5286383" y="105875"/>
                    <a:pt x="5299657" y="103031"/>
                  </a:cubicBezTo>
                  <a:cubicBezTo>
                    <a:pt x="5316578" y="99405"/>
                    <a:pt x="5334000" y="98738"/>
                    <a:pt x="5351172" y="96592"/>
                  </a:cubicBezTo>
                  <a:cubicBezTo>
                    <a:pt x="5366197" y="92299"/>
                    <a:pt x="5381333" y="88374"/>
                    <a:pt x="5396248" y="83713"/>
                  </a:cubicBezTo>
                  <a:cubicBezTo>
                    <a:pt x="5415684" y="77639"/>
                    <a:pt x="5434117" y="67742"/>
                    <a:pt x="5454203" y="64394"/>
                  </a:cubicBezTo>
                  <a:cubicBezTo>
                    <a:pt x="5486033" y="59089"/>
                    <a:pt x="5518598" y="60101"/>
                    <a:pt x="5550795" y="57955"/>
                  </a:cubicBezTo>
                  <a:cubicBezTo>
                    <a:pt x="5565820" y="55809"/>
                    <a:pt x="5580693" y="51516"/>
                    <a:pt x="5595871" y="51516"/>
                  </a:cubicBezTo>
                  <a:cubicBezTo>
                    <a:pt x="5708387" y="51516"/>
                    <a:pt x="5702564" y="52127"/>
                    <a:pt x="5776175" y="64394"/>
                  </a:cubicBezTo>
                  <a:cubicBezTo>
                    <a:pt x="5802099" y="73035"/>
                    <a:pt x="5822369" y="78952"/>
                    <a:pt x="5847009" y="90152"/>
                  </a:cubicBezTo>
                  <a:cubicBezTo>
                    <a:pt x="5860117" y="96111"/>
                    <a:pt x="5872085" y="104628"/>
                    <a:pt x="5885645" y="109471"/>
                  </a:cubicBezTo>
                  <a:cubicBezTo>
                    <a:pt x="5965590" y="138023"/>
                    <a:pt x="5908666" y="107256"/>
                    <a:pt x="5975798" y="135228"/>
                  </a:cubicBezTo>
                  <a:cubicBezTo>
                    <a:pt x="5989089" y="140766"/>
                    <a:pt x="6001065" y="149199"/>
                    <a:pt x="6014434" y="154547"/>
                  </a:cubicBezTo>
                  <a:cubicBezTo>
                    <a:pt x="6033341" y="162110"/>
                    <a:pt x="6072389" y="173865"/>
                    <a:pt x="6072389" y="173865"/>
                  </a:cubicBezTo>
                  <a:cubicBezTo>
                    <a:pt x="6088285" y="171878"/>
                    <a:pt x="6151223" y="164316"/>
                    <a:pt x="6168981" y="160986"/>
                  </a:cubicBezTo>
                  <a:cubicBezTo>
                    <a:pt x="6298352" y="136729"/>
                    <a:pt x="6163935" y="157106"/>
                    <a:pt x="6272012" y="141668"/>
                  </a:cubicBezTo>
                  <a:cubicBezTo>
                    <a:pt x="6299336" y="137375"/>
                    <a:pt x="6313606" y="140594"/>
                    <a:pt x="6332924" y="135228"/>
                  </a:cubicBezTo>
                  <a:cubicBezTo>
                    <a:pt x="6352242" y="129862"/>
                    <a:pt x="6369097" y="116984"/>
                    <a:pt x="6387922" y="109471"/>
                  </a:cubicBezTo>
                  <a:cubicBezTo>
                    <a:pt x="6406747" y="101958"/>
                    <a:pt x="6426898" y="97533"/>
                    <a:pt x="6445876" y="90152"/>
                  </a:cubicBezTo>
                  <a:cubicBezTo>
                    <a:pt x="6465579" y="82490"/>
                    <a:pt x="6483452" y="70016"/>
                    <a:pt x="6503831" y="64394"/>
                  </a:cubicBezTo>
                  <a:cubicBezTo>
                    <a:pt x="6546034" y="52752"/>
                    <a:pt x="6589690" y="47223"/>
                    <a:pt x="6632620" y="38637"/>
                  </a:cubicBezTo>
                  <a:cubicBezTo>
                    <a:pt x="6654085" y="34344"/>
                    <a:pt x="6675966" y="31772"/>
                    <a:pt x="6697014" y="25758"/>
                  </a:cubicBezTo>
                  <a:cubicBezTo>
                    <a:pt x="6761119" y="7443"/>
                    <a:pt x="6726836" y="16269"/>
                    <a:pt x="6800045" y="0"/>
                  </a:cubicBezTo>
                  <a:cubicBezTo>
                    <a:pt x="6851741" y="1915"/>
                    <a:pt x="6952440" y="-430"/>
                    <a:pt x="7018986" y="12879"/>
                  </a:cubicBezTo>
                  <a:cubicBezTo>
                    <a:pt x="7036343" y="16350"/>
                    <a:pt x="7053795" y="19911"/>
                    <a:pt x="7070502" y="25758"/>
                  </a:cubicBezTo>
                  <a:cubicBezTo>
                    <a:pt x="7245171" y="86892"/>
                    <a:pt x="7058106" y="28528"/>
                    <a:pt x="7212169" y="90152"/>
                  </a:cubicBezTo>
                  <a:cubicBezTo>
                    <a:pt x="7222902" y="94445"/>
                    <a:pt x="7234028" y="97861"/>
                    <a:pt x="7244367" y="103031"/>
                  </a:cubicBezTo>
                  <a:cubicBezTo>
                    <a:pt x="7251289" y="106492"/>
                    <a:pt x="7256343" y="113463"/>
                    <a:pt x="7263685" y="115910"/>
                  </a:cubicBezTo>
                  <a:cubicBezTo>
                    <a:pt x="7276072" y="120039"/>
                    <a:pt x="7289476" y="120013"/>
                    <a:pt x="7302322" y="122349"/>
                  </a:cubicBezTo>
                  <a:cubicBezTo>
                    <a:pt x="7313090" y="124307"/>
                    <a:pt x="7323854" y="126328"/>
                    <a:pt x="7334519" y="128789"/>
                  </a:cubicBezTo>
                  <a:cubicBezTo>
                    <a:pt x="7351766" y="132769"/>
                    <a:pt x="7369242" y="136071"/>
                    <a:pt x="7386034" y="141668"/>
                  </a:cubicBezTo>
                  <a:cubicBezTo>
                    <a:pt x="7392474" y="143814"/>
                    <a:pt x="7398657" y="146991"/>
                    <a:pt x="7405353" y="148107"/>
                  </a:cubicBezTo>
                  <a:cubicBezTo>
                    <a:pt x="7424525" y="151302"/>
                    <a:pt x="7444003" y="152276"/>
                    <a:pt x="7463307" y="154547"/>
                  </a:cubicBezTo>
                  <a:lnTo>
                    <a:pt x="7514823" y="160986"/>
                  </a:lnTo>
                  <a:cubicBezTo>
                    <a:pt x="7551313" y="158840"/>
                    <a:pt x="7588280" y="160810"/>
                    <a:pt x="7624293" y="154547"/>
                  </a:cubicBezTo>
                  <a:cubicBezTo>
                    <a:pt x="7638479" y="152080"/>
                    <a:pt x="7649638" y="140766"/>
                    <a:pt x="7662930" y="135228"/>
                  </a:cubicBezTo>
                  <a:cubicBezTo>
                    <a:pt x="7676558" y="129549"/>
                    <a:pt x="7734364" y="112102"/>
                    <a:pt x="7746643" y="109471"/>
                  </a:cubicBezTo>
                  <a:cubicBezTo>
                    <a:pt x="7761484" y="106291"/>
                    <a:pt x="7776694" y="105178"/>
                    <a:pt x="7791719" y="103031"/>
                  </a:cubicBezTo>
                  <a:cubicBezTo>
                    <a:pt x="7804598" y="98738"/>
                    <a:pt x="7817185" y="93444"/>
                    <a:pt x="7830355" y="90152"/>
                  </a:cubicBezTo>
                  <a:cubicBezTo>
                    <a:pt x="7889298" y="75416"/>
                    <a:pt x="7848217" y="91720"/>
                    <a:pt x="7901189" y="77273"/>
                  </a:cubicBezTo>
                  <a:cubicBezTo>
                    <a:pt x="7979664" y="55870"/>
                    <a:pt x="7895696" y="69297"/>
                    <a:pt x="7997781" y="57955"/>
                  </a:cubicBezTo>
                  <a:cubicBezTo>
                    <a:pt x="8051443" y="60101"/>
                    <a:pt x="8105181" y="60822"/>
                    <a:pt x="8158767" y="64394"/>
                  </a:cubicBezTo>
                  <a:cubicBezTo>
                    <a:pt x="8169688" y="65122"/>
                    <a:pt x="8180346" y="68179"/>
                    <a:pt x="8190964" y="70834"/>
                  </a:cubicBezTo>
                  <a:cubicBezTo>
                    <a:pt x="8197549" y="72480"/>
                    <a:pt x="8203532" y="76562"/>
                    <a:pt x="8210282" y="77273"/>
                  </a:cubicBezTo>
                  <a:cubicBezTo>
                    <a:pt x="8244504" y="80875"/>
                    <a:pt x="8278969" y="81566"/>
                    <a:pt x="8313313" y="83713"/>
                  </a:cubicBezTo>
                  <a:cubicBezTo>
                    <a:pt x="8321899" y="85859"/>
                    <a:pt x="8330432" y="88232"/>
                    <a:pt x="8339071" y="90152"/>
                  </a:cubicBezTo>
                  <a:cubicBezTo>
                    <a:pt x="8368922" y="96786"/>
                    <a:pt x="8369565" y="95185"/>
                    <a:pt x="8397026" y="103031"/>
                  </a:cubicBezTo>
                  <a:cubicBezTo>
                    <a:pt x="8403553" y="104896"/>
                    <a:pt x="8409905" y="107324"/>
                    <a:pt x="8416344" y="109471"/>
                  </a:cubicBezTo>
                  <a:cubicBezTo>
                    <a:pt x="8465215" y="146123"/>
                    <a:pt x="8425541" y="123499"/>
                    <a:pt x="8519375" y="135228"/>
                  </a:cubicBezTo>
                  <a:cubicBezTo>
                    <a:pt x="8545286" y="138467"/>
                    <a:pt x="8570890" y="143814"/>
                    <a:pt x="8596648" y="148107"/>
                  </a:cubicBezTo>
                  <a:cubicBezTo>
                    <a:pt x="8613860" y="150976"/>
                    <a:pt x="8649491" y="156488"/>
                    <a:pt x="8667482" y="160986"/>
                  </a:cubicBezTo>
                  <a:cubicBezTo>
                    <a:pt x="8674067" y="162632"/>
                    <a:pt x="8680215" y="165779"/>
                    <a:pt x="8686800" y="167425"/>
                  </a:cubicBezTo>
                  <a:lnTo>
                    <a:pt x="8738316" y="180304"/>
                  </a:lnTo>
                  <a:cubicBezTo>
                    <a:pt x="8756082" y="178083"/>
                    <a:pt x="8789294" y="177353"/>
                    <a:pt x="8809150" y="167425"/>
                  </a:cubicBezTo>
                  <a:cubicBezTo>
                    <a:pt x="8816072" y="163964"/>
                    <a:pt x="8820901" y="156169"/>
                    <a:pt x="8828468" y="154547"/>
                  </a:cubicBezTo>
                  <a:cubicBezTo>
                    <a:pt x="8851650" y="149579"/>
                    <a:pt x="8875691" y="150254"/>
                    <a:pt x="8899302" y="148107"/>
                  </a:cubicBezTo>
                  <a:cubicBezTo>
                    <a:pt x="8946524" y="150254"/>
                    <a:pt x="8993967" y="149511"/>
                    <a:pt x="9040969" y="154547"/>
                  </a:cubicBezTo>
                  <a:cubicBezTo>
                    <a:pt x="9054467" y="155993"/>
                    <a:pt x="9079606" y="167425"/>
                    <a:pt x="9079606" y="167425"/>
                  </a:cubicBez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39280" y="5992827"/>
              <a:ext cx="2369282" cy="278508"/>
            </a:xfrm>
            <a:custGeom>
              <a:avLst/>
              <a:gdLst>
                <a:gd name="connsiteX0" fmla="*/ 115910 w 1944710"/>
                <a:gd name="connsiteY0" fmla="*/ 57150 h 228600"/>
                <a:gd name="connsiteX1" fmla="*/ 115910 w 1944710"/>
                <a:gd name="connsiteY1" fmla="*/ 57150 h 228600"/>
                <a:gd name="connsiteX2" fmla="*/ 230210 w 1944710"/>
                <a:gd name="connsiteY2" fmla="*/ 128588 h 228600"/>
                <a:gd name="connsiteX3" fmla="*/ 387372 w 1944710"/>
                <a:gd name="connsiteY3" fmla="*/ 100013 h 228600"/>
                <a:gd name="connsiteX4" fmla="*/ 444522 w 1944710"/>
                <a:gd name="connsiteY4" fmla="*/ 85725 h 228600"/>
                <a:gd name="connsiteX5" fmla="*/ 515960 w 1944710"/>
                <a:gd name="connsiteY5" fmla="*/ 71438 h 228600"/>
                <a:gd name="connsiteX6" fmla="*/ 687410 w 1944710"/>
                <a:gd name="connsiteY6" fmla="*/ 28575 h 228600"/>
                <a:gd name="connsiteX7" fmla="*/ 844572 w 1944710"/>
                <a:gd name="connsiteY7" fmla="*/ 42863 h 228600"/>
                <a:gd name="connsiteX8" fmla="*/ 887435 w 1944710"/>
                <a:gd name="connsiteY8" fmla="*/ 57150 h 228600"/>
                <a:gd name="connsiteX9" fmla="*/ 944585 w 1944710"/>
                <a:gd name="connsiteY9" fmla="*/ 71438 h 228600"/>
                <a:gd name="connsiteX10" fmla="*/ 1030310 w 1944710"/>
                <a:gd name="connsiteY10" fmla="*/ 100013 h 228600"/>
                <a:gd name="connsiteX11" fmla="*/ 1230335 w 1944710"/>
                <a:gd name="connsiteY11" fmla="*/ 42863 h 228600"/>
                <a:gd name="connsiteX12" fmla="*/ 1358922 w 1944710"/>
                <a:gd name="connsiteY12" fmla="*/ 0 h 228600"/>
                <a:gd name="connsiteX13" fmla="*/ 1487510 w 1944710"/>
                <a:gd name="connsiteY13" fmla="*/ 14288 h 228600"/>
                <a:gd name="connsiteX14" fmla="*/ 1644672 w 1944710"/>
                <a:gd name="connsiteY14" fmla="*/ 42863 h 228600"/>
                <a:gd name="connsiteX15" fmla="*/ 1944710 w 1944710"/>
                <a:gd name="connsiteY15" fmla="*/ 71438 h 228600"/>
                <a:gd name="connsiteX16" fmla="*/ 1858985 w 1944710"/>
                <a:gd name="connsiteY16" fmla="*/ 128588 h 228600"/>
                <a:gd name="connsiteX17" fmla="*/ 1801835 w 1944710"/>
                <a:gd name="connsiteY17" fmla="*/ 142875 h 228600"/>
                <a:gd name="connsiteX18" fmla="*/ 1401785 w 1944710"/>
                <a:gd name="connsiteY18" fmla="*/ 114300 h 228600"/>
                <a:gd name="connsiteX19" fmla="*/ 1358922 w 1944710"/>
                <a:gd name="connsiteY19" fmla="*/ 100013 h 228600"/>
                <a:gd name="connsiteX20" fmla="*/ 1230335 w 1944710"/>
                <a:gd name="connsiteY20" fmla="*/ 157163 h 228600"/>
                <a:gd name="connsiteX21" fmla="*/ 1173185 w 1944710"/>
                <a:gd name="connsiteY21" fmla="*/ 171450 h 228600"/>
                <a:gd name="connsiteX22" fmla="*/ 1087460 w 1944710"/>
                <a:gd name="connsiteY22" fmla="*/ 200025 h 228600"/>
                <a:gd name="connsiteX23" fmla="*/ 901722 w 1944710"/>
                <a:gd name="connsiteY23" fmla="*/ 228600 h 228600"/>
                <a:gd name="connsiteX24" fmla="*/ 758847 w 1944710"/>
                <a:gd name="connsiteY24" fmla="*/ 214313 h 228600"/>
                <a:gd name="connsiteX25" fmla="*/ 601685 w 1944710"/>
                <a:gd name="connsiteY25" fmla="*/ 171450 h 228600"/>
                <a:gd name="connsiteX26" fmla="*/ 473097 w 1944710"/>
                <a:gd name="connsiteY26" fmla="*/ 185738 h 228600"/>
                <a:gd name="connsiteX27" fmla="*/ 387372 w 1944710"/>
                <a:gd name="connsiteY27" fmla="*/ 214313 h 228600"/>
                <a:gd name="connsiteX28" fmla="*/ 144485 w 1944710"/>
                <a:gd name="connsiteY28" fmla="*/ 185738 h 228600"/>
                <a:gd name="connsiteX29" fmla="*/ 101622 w 1944710"/>
                <a:gd name="connsiteY29" fmla="*/ 157163 h 228600"/>
                <a:gd name="connsiteX30" fmla="*/ 15897 w 1944710"/>
                <a:gd name="connsiteY30" fmla="*/ 128588 h 228600"/>
                <a:gd name="connsiteX31" fmla="*/ 1610 w 1944710"/>
                <a:gd name="connsiteY31" fmla="*/ 85725 h 228600"/>
                <a:gd name="connsiteX32" fmla="*/ 115910 w 1944710"/>
                <a:gd name="connsiteY32" fmla="*/ 571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44710" h="228600">
                  <a:moveTo>
                    <a:pt x="115910" y="57150"/>
                  </a:moveTo>
                  <a:lnTo>
                    <a:pt x="115910" y="57150"/>
                  </a:lnTo>
                  <a:cubicBezTo>
                    <a:pt x="154010" y="80963"/>
                    <a:pt x="187009" y="116245"/>
                    <a:pt x="230210" y="128588"/>
                  </a:cubicBezTo>
                  <a:cubicBezTo>
                    <a:pt x="236993" y="130526"/>
                    <a:pt x="373783" y="103033"/>
                    <a:pt x="387372" y="100013"/>
                  </a:cubicBezTo>
                  <a:cubicBezTo>
                    <a:pt x="406541" y="95753"/>
                    <a:pt x="425353" y="89985"/>
                    <a:pt x="444522" y="85725"/>
                  </a:cubicBezTo>
                  <a:cubicBezTo>
                    <a:pt x="468228" y="80457"/>
                    <a:pt x="492531" y="77828"/>
                    <a:pt x="515960" y="71438"/>
                  </a:cubicBezTo>
                  <a:cubicBezTo>
                    <a:pt x="693868" y="22918"/>
                    <a:pt x="509747" y="58186"/>
                    <a:pt x="687410" y="28575"/>
                  </a:cubicBezTo>
                  <a:cubicBezTo>
                    <a:pt x="739797" y="33338"/>
                    <a:pt x="792497" y="35424"/>
                    <a:pt x="844572" y="42863"/>
                  </a:cubicBezTo>
                  <a:cubicBezTo>
                    <a:pt x="859481" y="44993"/>
                    <a:pt x="872954" y="53013"/>
                    <a:pt x="887435" y="57150"/>
                  </a:cubicBezTo>
                  <a:cubicBezTo>
                    <a:pt x="906316" y="62544"/>
                    <a:pt x="925777" y="65795"/>
                    <a:pt x="944585" y="71438"/>
                  </a:cubicBezTo>
                  <a:cubicBezTo>
                    <a:pt x="973435" y="80093"/>
                    <a:pt x="1030310" y="100013"/>
                    <a:pt x="1030310" y="100013"/>
                  </a:cubicBezTo>
                  <a:cubicBezTo>
                    <a:pt x="1066932" y="90858"/>
                    <a:pt x="1189341" y="63360"/>
                    <a:pt x="1230335" y="42863"/>
                  </a:cubicBezTo>
                  <a:cubicBezTo>
                    <a:pt x="1309205" y="3428"/>
                    <a:pt x="1266600" y="18465"/>
                    <a:pt x="1358922" y="0"/>
                  </a:cubicBezTo>
                  <a:cubicBezTo>
                    <a:pt x="1401785" y="4763"/>
                    <a:pt x="1444817" y="8189"/>
                    <a:pt x="1487510" y="14288"/>
                  </a:cubicBezTo>
                  <a:cubicBezTo>
                    <a:pt x="1606147" y="31236"/>
                    <a:pt x="1512574" y="28185"/>
                    <a:pt x="1644672" y="42863"/>
                  </a:cubicBezTo>
                  <a:cubicBezTo>
                    <a:pt x="1744523" y="53958"/>
                    <a:pt x="1944710" y="71438"/>
                    <a:pt x="1944710" y="71438"/>
                  </a:cubicBezTo>
                  <a:cubicBezTo>
                    <a:pt x="1810887" y="116044"/>
                    <a:pt x="2008814" y="42971"/>
                    <a:pt x="1858985" y="128588"/>
                  </a:cubicBezTo>
                  <a:cubicBezTo>
                    <a:pt x="1841936" y="138330"/>
                    <a:pt x="1820885" y="138113"/>
                    <a:pt x="1801835" y="142875"/>
                  </a:cubicBezTo>
                  <a:cubicBezTo>
                    <a:pt x="1673808" y="137056"/>
                    <a:pt x="1531517" y="143129"/>
                    <a:pt x="1401785" y="114300"/>
                  </a:cubicBezTo>
                  <a:cubicBezTo>
                    <a:pt x="1387083" y="111033"/>
                    <a:pt x="1373210" y="104775"/>
                    <a:pt x="1358922" y="100013"/>
                  </a:cubicBezTo>
                  <a:cubicBezTo>
                    <a:pt x="1157101" y="133649"/>
                    <a:pt x="1360755" y="82637"/>
                    <a:pt x="1230335" y="157163"/>
                  </a:cubicBezTo>
                  <a:cubicBezTo>
                    <a:pt x="1213286" y="166905"/>
                    <a:pt x="1191993" y="165808"/>
                    <a:pt x="1173185" y="171450"/>
                  </a:cubicBezTo>
                  <a:cubicBezTo>
                    <a:pt x="1144335" y="180105"/>
                    <a:pt x="1116996" y="194118"/>
                    <a:pt x="1087460" y="200025"/>
                  </a:cubicBezTo>
                  <a:cubicBezTo>
                    <a:pt x="978371" y="221843"/>
                    <a:pt x="1040119" y="211301"/>
                    <a:pt x="901722" y="228600"/>
                  </a:cubicBezTo>
                  <a:cubicBezTo>
                    <a:pt x="854097" y="223838"/>
                    <a:pt x="806058" y="222181"/>
                    <a:pt x="758847" y="214313"/>
                  </a:cubicBezTo>
                  <a:cubicBezTo>
                    <a:pt x="694386" y="203570"/>
                    <a:pt x="657089" y="189919"/>
                    <a:pt x="601685" y="171450"/>
                  </a:cubicBezTo>
                  <a:cubicBezTo>
                    <a:pt x="558822" y="176213"/>
                    <a:pt x="515386" y="177280"/>
                    <a:pt x="473097" y="185738"/>
                  </a:cubicBezTo>
                  <a:cubicBezTo>
                    <a:pt x="443561" y="191645"/>
                    <a:pt x="387372" y="214313"/>
                    <a:pt x="387372" y="214313"/>
                  </a:cubicBezTo>
                  <a:cubicBezTo>
                    <a:pt x="375592" y="213135"/>
                    <a:pt x="176065" y="195212"/>
                    <a:pt x="144485" y="185738"/>
                  </a:cubicBezTo>
                  <a:cubicBezTo>
                    <a:pt x="128038" y="180804"/>
                    <a:pt x="117314" y="164137"/>
                    <a:pt x="101622" y="157163"/>
                  </a:cubicBezTo>
                  <a:cubicBezTo>
                    <a:pt x="74097" y="144930"/>
                    <a:pt x="15897" y="128588"/>
                    <a:pt x="15897" y="128588"/>
                  </a:cubicBezTo>
                  <a:cubicBezTo>
                    <a:pt x="11135" y="114300"/>
                    <a:pt x="-5125" y="99195"/>
                    <a:pt x="1610" y="85725"/>
                  </a:cubicBezTo>
                  <a:cubicBezTo>
                    <a:pt x="11013" y="66920"/>
                    <a:pt x="96860" y="61912"/>
                    <a:pt x="115910" y="57150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13358" y="5836166"/>
              <a:ext cx="4403913" cy="435169"/>
            </a:xfrm>
            <a:custGeom>
              <a:avLst/>
              <a:gdLst>
                <a:gd name="connsiteX0" fmla="*/ 0 w 3614738"/>
                <a:gd name="connsiteY0" fmla="*/ 142875 h 357187"/>
                <a:gd name="connsiteX1" fmla="*/ 0 w 3614738"/>
                <a:gd name="connsiteY1" fmla="*/ 142875 h 357187"/>
                <a:gd name="connsiteX2" fmla="*/ 200025 w 3614738"/>
                <a:gd name="connsiteY2" fmla="*/ 157162 h 357187"/>
                <a:gd name="connsiteX3" fmla="*/ 328613 w 3614738"/>
                <a:gd name="connsiteY3" fmla="*/ 100012 h 357187"/>
                <a:gd name="connsiteX4" fmla="*/ 442913 w 3614738"/>
                <a:gd name="connsiteY4" fmla="*/ 71437 h 357187"/>
                <a:gd name="connsiteX5" fmla="*/ 485775 w 3614738"/>
                <a:gd name="connsiteY5" fmla="*/ 57150 h 357187"/>
                <a:gd name="connsiteX6" fmla="*/ 571500 w 3614738"/>
                <a:gd name="connsiteY6" fmla="*/ 42862 h 357187"/>
                <a:gd name="connsiteX7" fmla="*/ 685800 w 3614738"/>
                <a:gd name="connsiteY7" fmla="*/ 14287 h 357187"/>
                <a:gd name="connsiteX8" fmla="*/ 1042988 w 3614738"/>
                <a:gd name="connsiteY8" fmla="*/ 28575 h 357187"/>
                <a:gd name="connsiteX9" fmla="*/ 1128713 w 3614738"/>
                <a:gd name="connsiteY9" fmla="*/ 57150 h 357187"/>
                <a:gd name="connsiteX10" fmla="*/ 1171575 w 3614738"/>
                <a:gd name="connsiteY10" fmla="*/ 71437 h 357187"/>
                <a:gd name="connsiteX11" fmla="*/ 1357313 w 3614738"/>
                <a:gd name="connsiteY11" fmla="*/ 85725 h 357187"/>
                <a:gd name="connsiteX12" fmla="*/ 1400175 w 3614738"/>
                <a:gd name="connsiteY12" fmla="*/ 100012 h 357187"/>
                <a:gd name="connsiteX13" fmla="*/ 1628775 w 3614738"/>
                <a:gd name="connsiteY13" fmla="*/ 71437 h 357187"/>
                <a:gd name="connsiteX14" fmla="*/ 1757363 w 3614738"/>
                <a:gd name="connsiteY14" fmla="*/ 42862 h 357187"/>
                <a:gd name="connsiteX15" fmla="*/ 1985963 w 3614738"/>
                <a:gd name="connsiteY15" fmla="*/ 14287 h 357187"/>
                <a:gd name="connsiteX16" fmla="*/ 2028825 w 3614738"/>
                <a:gd name="connsiteY16" fmla="*/ 0 h 357187"/>
                <a:gd name="connsiteX17" fmla="*/ 2085975 w 3614738"/>
                <a:gd name="connsiteY17" fmla="*/ 14287 h 357187"/>
                <a:gd name="connsiteX18" fmla="*/ 2157413 w 3614738"/>
                <a:gd name="connsiteY18" fmla="*/ 28575 h 357187"/>
                <a:gd name="connsiteX19" fmla="*/ 2271713 w 3614738"/>
                <a:gd name="connsiteY19" fmla="*/ 100012 h 357187"/>
                <a:gd name="connsiteX20" fmla="*/ 2314575 w 3614738"/>
                <a:gd name="connsiteY20" fmla="*/ 128587 h 357187"/>
                <a:gd name="connsiteX21" fmla="*/ 2371725 w 3614738"/>
                <a:gd name="connsiteY21" fmla="*/ 142875 h 357187"/>
                <a:gd name="connsiteX22" fmla="*/ 2414588 w 3614738"/>
                <a:gd name="connsiteY22" fmla="*/ 157162 h 357187"/>
                <a:gd name="connsiteX23" fmla="*/ 2514600 w 3614738"/>
                <a:gd name="connsiteY23" fmla="*/ 185737 h 357187"/>
                <a:gd name="connsiteX24" fmla="*/ 2714625 w 3614738"/>
                <a:gd name="connsiteY24" fmla="*/ 142875 h 357187"/>
                <a:gd name="connsiteX25" fmla="*/ 2757488 w 3614738"/>
                <a:gd name="connsiteY25" fmla="*/ 114300 h 357187"/>
                <a:gd name="connsiteX26" fmla="*/ 2800350 w 3614738"/>
                <a:gd name="connsiteY26" fmla="*/ 100012 h 357187"/>
                <a:gd name="connsiteX27" fmla="*/ 2900363 w 3614738"/>
                <a:gd name="connsiteY27" fmla="*/ 114300 h 357187"/>
                <a:gd name="connsiteX28" fmla="*/ 2971800 w 3614738"/>
                <a:gd name="connsiteY28" fmla="*/ 128587 h 357187"/>
                <a:gd name="connsiteX29" fmla="*/ 3128963 w 3614738"/>
                <a:gd name="connsiteY29" fmla="*/ 142875 h 357187"/>
                <a:gd name="connsiteX30" fmla="*/ 3386138 w 3614738"/>
                <a:gd name="connsiteY30" fmla="*/ 128587 h 357187"/>
                <a:gd name="connsiteX31" fmla="*/ 3529013 w 3614738"/>
                <a:gd name="connsiteY31" fmla="*/ 114300 h 357187"/>
                <a:gd name="connsiteX32" fmla="*/ 3614738 w 3614738"/>
                <a:gd name="connsiteY32" fmla="*/ 85725 h 357187"/>
                <a:gd name="connsiteX33" fmla="*/ 3529013 w 3614738"/>
                <a:gd name="connsiteY33" fmla="*/ 142875 h 357187"/>
                <a:gd name="connsiteX34" fmla="*/ 3486150 w 3614738"/>
                <a:gd name="connsiteY34" fmla="*/ 171450 h 357187"/>
                <a:gd name="connsiteX35" fmla="*/ 3371850 w 3614738"/>
                <a:gd name="connsiteY35" fmla="*/ 200025 h 357187"/>
                <a:gd name="connsiteX36" fmla="*/ 3171825 w 3614738"/>
                <a:gd name="connsiteY36" fmla="*/ 228600 h 357187"/>
                <a:gd name="connsiteX37" fmla="*/ 3128963 w 3614738"/>
                <a:gd name="connsiteY37" fmla="*/ 242887 h 357187"/>
                <a:gd name="connsiteX38" fmla="*/ 3000375 w 3614738"/>
                <a:gd name="connsiteY38" fmla="*/ 285750 h 357187"/>
                <a:gd name="connsiteX39" fmla="*/ 2871788 w 3614738"/>
                <a:gd name="connsiteY39" fmla="*/ 300037 h 357187"/>
                <a:gd name="connsiteX40" fmla="*/ 2814638 w 3614738"/>
                <a:gd name="connsiteY40" fmla="*/ 314325 h 357187"/>
                <a:gd name="connsiteX41" fmla="*/ 2728913 w 3614738"/>
                <a:gd name="connsiteY41" fmla="*/ 328612 h 357187"/>
                <a:gd name="connsiteX42" fmla="*/ 2686050 w 3614738"/>
                <a:gd name="connsiteY42" fmla="*/ 342900 h 357187"/>
                <a:gd name="connsiteX43" fmla="*/ 2628900 w 3614738"/>
                <a:gd name="connsiteY43" fmla="*/ 357187 h 357187"/>
                <a:gd name="connsiteX44" fmla="*/ 2386013 w 3614738"/>
                <a:gd name="connsiteY44" fmla="*/ 342900 h 357187"/>
                <a:gd name="connsiteX45" fmla="*/ 2300288 w 3614738"/>
                <a:gd name="connsiteY45" fmla="*/ 285750 h 357187"/>
                <a:gd name="connsiteX46" fmla="*/ 2243138 w 3614738"/>
                <a:gd name="connsiteY46" fmla="*/ 271462 h 357187"/>
                <a:gd name="connsiteX47" fmla="*/ 2085975 w 3614738"/>
                <a:gd name="connsiteY47" fmla="*/ 200025 h 357187"/>
                <a:gd name="connsiteX48" fmla="*/ 2043113 w 3614738"/>
                <a:gd name="connsiteY48" fmla="*/ 171450 h 357187"/>
                <a:gd name="connsiteX49" fmla="*/ 1757363 w 3614738"/>
                <a:gd name="connsiteY49" fmla="*/ 185737 h 357187"/>
                <a:gd name="connsiteX50" fmla="*/ 1685925 w 3614738"/>
                <a:gd name="connsiteY50" fmla="*/ 200025 h 357187"/>
                <a:gd name="connsiteX51" fmla="*/ 1328738 w 3614738"/>
                <a:gd name="connsiteY51" fmla="*/ 214312 h 357187"/>
                <a:gd name="connsiteX52" fmla="*/ 1157288 w 3614738"/>
                <a:gd name="connsiteY52" fmla="*/ 242887 h 357187"/>
                <a:gd name="connsiteX53" fmla="*/ 914400 w 3614738"/>
                <a:gd name="connsiteY53" fmla="*/ 228600 h 357187"/>
                <a:gd name="connsiteX54" fmla="*/ 800100 w 3614738"/>
                <a:gd name="connsiteY54" fmla="*/ 214312 h 357187"/>
                <a:gd name="connsiteX55" fmla="*/ 385763 w 3614738"/>
                <a:gd name="connsiteY55" fmla="*/ 242887 h 357187"/>
                <a:gd name="connsiteX56" fmla="*/ 200025 w 3614738"/>
                <a:gd name="connsiteY56" fmla="*/ 228600 h 357187"/>
                <a:gd name="connsiteX57" fmla="*/ 57150 w 3614738"/>
                <a:gd name="connsiteY57" fmla="*/ 171450 h 357187"/>
                <a:gd name="connsiteX58" fmla="*/ 0 w 3614738"/>
                <a:gd name="connsiteY58" fmla="*/ 142875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14738" h="357187">
                  <a:moveTo>
                    <a:pt x="0" y="142875"/>
                  </a:moveTo>
                  <a:lnTo>
                    <a:pt x="0" y="142875"/>
                  </a:lnTo>
                  <a:cubicBezTo>
                    <a:pt x="66675" y="147637"/>
                    <a:pt x="133264" y="160500"/>
                    <a:pt x="200025" y="157162"/>
                  </a:cubicBezTo>
                  <a:cubicBezTo>
                    <a:pt x="281937" y="153066"/>
                    <a:pt x="272149" y="128244"/>
                    <a:pt x="328613" y="100012"/>
                  </a:cubicBezTo>
                  <a:cubicBezTo>
                    <a:pt x="361269" y="83684"/>
                    <a:pt x="410312" y="79587"/>
                    <a:pt x="442913" y="71437"/>
                  </a:cubicBezTo>
                  <a:cubicBezTo>
                    <a:pt x="457523" y="67784"/>
                    <a:pt x="471073" y="60417"/>
                    <a:pt x="485775" y="57150"/>
                  </a:cubicBezTo>
                  <a:cubicBezTo>
                    <a:pt x="514054" y="50866"/>
                    <a:pt x="543174" y="48932"/>
                    <a:pt x="571500" y="42862"/>
                  </a:cubicBezTo>
                  <a:cubicBezTo>
                    <a:pt x="609901" y="34633"/>
                    <a:pt x="685800" y="14287"/>
                    <a:pt x="685800" y="14287"/>
                  </a:cubicBezTo>
                  <a:cubicBezTo>
                    <a:pt x="804863" y="19050"/>
                    <a:pt x="924384" y="17097"/>
                    <a:pt x="1042988" y="28575"/>
                  </a:cubicBezTo>
                  <a:cubicBezTo>
                    <a:pt x="1072969" y="31476"/>
                    <a:pt x="1100138" y="47625"/>
                    <a:pt x="1128713" y="57150"/>
                  </a:cubicBezTo>
                  <a:cubicBezTo>
                    <a:pt x="1143000" y="61912"/>
                    <a:pt x="1156559" y="70282"/>
                    <a:pt x="1171575" y="71437"/>
                  </a:cubicBezTo>
                  <a:lnTo>
                    <a:pt x="1357313" y="85725"/>
                  </a:lnTo>
                  <a:cubicBezTo>
                    <a:pt x="1371600" y="90487"/>
                    <a:pt x="1385115" y="100012"/>
                    <a:pt x="1400175" y="100012"/>
                  </a:cubicBezTo>
                  <a:cubicBezTo>
                    <a:pt x="1462293" y="100012"/>
                    <a:pt x="1560797" y="88431"/>
                    <a:pt x="1628775" y="71437"/>
                  </a:cubicBezTo>
                  <a:cubicBezTo>
                    <a:pt x="1736753" y="44443"/>
                    <a:pt x="1584397" y="66449"/>
                    <a:pt x="1757363" y="42862"/>
                  </a:cubicBezTo>
                  <a:cubicBezTo>
                    <a:pt x="1833452" y="32486"/>
                    <a:pt x="1985963" y="14287"/>
                    <a:pt x="1985963" y="14287"/>
                  </a:cubicBezTo>
                  <a:cubicBezTo>
                    <a:pt x="2000250" y="9525"/>
                    <a:pt x="2013765" y="0"/>
                    <a:pt x="2028825" y="0"/>
                  </a:cubicBezTo>
                  <a:cubicBezTo>
                    <a:pt x="2048461" y="0"/>
                    <a:pt x="2066806" y="10027"/>
                    <a:pt x="2085975" y="14287"/>
                  </a:cubicBezTo>
                  <a:cubicBezTo>
                    <a:pt x="2109681" y="19555"/>
                    <a:pt x="2133600" y="23812"/>
                    <a:pt x="2157413" y="28575"/>
                  </a:cubicBezTo>
                  <a:cubicBezTo>
                    <a:pt x="2255347" y="93865"/>
                    <a:pt x="2133854" y="13851"/>
                    <a:pt x="2271713" y="100012"/>
                  </a:cubicBezTo>
                  <a:cubicBezTo>
                    <a:pt x="2286274" y="109113"/>
                    <a:pt x="2298792" y="121823"/>
                    <a:pt x="2314575" y="128587"/>
                  </a:cubicBezTo>
                  <a:cubicBezTo>
                    <a:pt x="2332624" y="136322"/>
                    <a:pt x="2352844" y="137481"/>
                    <a:pt x="2371725" y="142875"/>
                  </a:cubicBezTo>
                  <a:cubicBezTo>
                    <a:pt x="2386206" y="147012"/>
                    <a:pt x="2400107" y="153025"/>
                    <a:pt x="2414588" y="157162"/>
                  </a:cubicBezTo>
                  <a:cubicBezTo>
                    <a:pt x="2540161" y="193040"/>
                    <a:pt x="2411838" y="151484"/>
                    <a:pt x="2514600" y="185737"/>
                  </a:cubicBezTo>
                  <a:cubicBezTo>
                    <a:pt x="2558908" y="176876"/>
                    <a:pt x="2689234" y="151339"/>
                    <a:pt x="2714625" y="142875"/>
                  </a:cubicBezTo>
                  <a:cubicBezTo>
                    <a:pt x="2730915" y="137445"/>
                    <a:pt x="2742129" y="121979"/>
                    <a:pt x="2757488" y="114300"/>
                  </a:cubicBezTo>
                  <a:cubicBezTo>
                    <a:pt x="2770958" y="107565"/>
                    <a:pt x="2786063" y="104775"/>
                    <a:pt x="2800350" y="100012"/>
                  </a:cubicBezTo>
                  <a:cubicBezTo>
                    <a:pt x="2833688" y="104775"/>
                    <a:pt x="2867145" y="108764"/>
                    <a:pt x="2900363" y="114300"/>
                  </a:cubicBezTo>
                  <a:cubicBezTo>
                    <a:pt x="2924316" y="118292"/>
                    <a:pt x="2947704" y="125575"/>
                    <a:pt x="2971800" y="128587"/>
                  </a:cubicBezTo>
                  <a:cubicBezTo>
                    <a:pt x="3023998" y="135112"/>
                    <a:pt x="3076575" y="138112"/>
                    <a:pt x="3128963" y="142875"/>
                  </a:cubicBezTo>
                  <a:lnTo>
                    <a:pt x="3386138" y="128587"/>
                  </a:lnTo>
                  <a:cubicBezTo>
                    <a:pt x="3433879" y="125177"/>
                    <a:pt x="3481970" y="123120"/>
                    <a:pt x="3529013" y="114300"/>
                  </a:cubicBezTo>
                  <a:cubicBezTo>
                    <a:pt x="3558618" y="108749"/>
                    <a:pt x="3614738" y="85725"/>
                    <a:pt x="3614738" y="85725"/>
                  </a:cubicBezTo>
                  <a:cubicBezTo>
                    <a:pt x="3564514" y="161061"/>
                    <a:pt x="3615123" y="105971"/>
                    <a:pt x="3529013" y="142875"/>
                  </a:cubicBezTo>
                  <a:cubicBezTo>
                    <a:pt x="3513230" y="149639"/>
                    <a:pt x="3502288" y="165582"/>
                    <a:pt x="3486150" y="171450"/>
                  </a:cubicBezTo>
                  <a:cubicBezTo>
                    <a:pt x="3449242" y="184871"/>
                    <a:pt x="3409950" y="190500"/>
                    <a:pt x="3371850" y="200025"/>
                  </a:cubicBezTo>
                  <a:cubicBezTo>
                    <a:pt x="3268270" y="225920"/>
                    <a:pt x="3334229" y="212359"/>
                    <a:pt x="3171825" y="228600"/>
                  </a:cubicBezTo>
                  <a:cubicBezTo>
                    <a:pt x="3157538" y="233362"/>
                    <a:pt x="3143064" y="237599"/>
                    <a:pt x="3128963" y="242887"/>
                  </a:cubicBezTo>
                  <a:cubicBezTo>
                    <a:pt x="3075744" y="262844"/>
                    <a:pt x="3054498" y="277423"/>
                    <a:pt x="3000375" y="285750"/>
                  </a:cubicBezTo>
                  <a:cubicBezTo>
                    <a:pt x="2957750" y="292308"/>
                    <a:pt x="2914650" y="295275"/>
                    <a:pt x="2871788" y="300037"/>
                  </a:cubicBezTo>
                  <a:cubicBezTo>
                    <a:pt x="2852738" y="304800"/>
                    <a:pt x="2833893" y="310474"/>
                    <a:pt x="2814638" y="314325"/>
                  </a:cubicBezTo>
                  <a:cubicBezTo>
                    <a:pt x="2786231" y="320006"/>
                    <a:pt x="2757192" y="322328"/>
                    <a:pt x="2728913" y="328612"/>
                  </a:cubicBezTo>
                  <a:cubicBezTo>
                    <a:pt x="2714211" y="331879"/>
                    <a:pt x="2700531" y="338763"/>
                    <a:pt x="2686050" y="342900"/>
                  </a:cubicBezTo>
                  <a:cubicBezTo>
                    <a:pt x="2667169" y="348294"/>
                    <a:pt x="2647950" y="352425"/>
                    <a:pt x="2628900" y="357187"/>
                  </a:cubicBezTo>
                  <a:cubicBezTo>
                    <a:pt x="2547938" y="352425"/>
                    <a:pt x="2465264" y="360128"/>
                    <a:pt x="2386013" y="342900"/>
                  </a:cubicBezTo>
                  <a:cubicBezTo>
                    <a:pt x="2352454" y="335605"/>
                    <a:pt x="2333605" y="294080"/>
                    <a:pt x="2300288" y="285750"/>
                  </a:cubicBezTo>
                  <a:lnTo>
                    <a:pt x="2243138" y="271462"/>
                  </a:lnTo>
                  <a:cubicBezTo>
                    <a:pt x="2137207" y="200842"/>
                    <a:pt x="2191089" y="221047"/>
                    <a:pt x="2085975" y="200025"/>
                  </a:cubicBezTo>
                  <a:cubicBezTo>
                    <a:pt x="2071688" y="190500"/>
                    <a:pt x="2060268" y="172196"/>
                    <a:pt x="2043113" y="171450"/>
                  </a:cubicBezTo>
                  <a:cubicBezTo>
                    <a:pt x="1947834" y="167307"/>
                    <a:pt x="1852428" y="178132"/>
                    <a:pt x="1757363" y="185737"/>
                  </a:cubicBezTo>
                  <a:cubicBezTo>
                    <a:pt x="1733156" y="187674"/>
                    <a:pt x="1710155" y="198410"/>
                    <a:pt x="1685925" y="200025"/>
                  </a:cubicBezTo>
                  <a:cubicBezTo>
                    <a:pt x="1567031" y="207951"/>
                    <a:pt x="1447800" y="209550"/>
                    <a:pt x="1328738" y="214312"/>
                  </a:cubicBezTo>
                  <a:cubicBezTo>
                    <a:pt x="1288172" y="222425"/>
                    <a:pt x="1192737" y="242887"/>
                    <a:pt x="1157288" y="242887"/>
                  </a:cubicBezTo>
                  <a:cubicBezTo>
                    <a:pt x="1076185" y="242887"/>
                    <a:pt x="995363" y="233362"/>
                    <a:pt x="914400" y="228600"/>
                  </a:cubicBezTo>
                  <a:cubicBezTo>
                    <a:pt x="876300" y="223837"/>
                    <a:pt x="838497" y="214312"/>
                    <a:pt x="800100" y="214312"/>
                  </a:cubicBezTo>
                  <a:cubicBezTo>
                    <a:pt x="483586" y="214312"/>
                    <a:pt x="548577" y="202185"/>
                    <a:pt x="385763" y="242887"/>
                  </a:cubicBezTo>
                  <a:cubicBezTo>
                    <a:pt x="323850" y="238125"/>
                    <a:pt x="260076" y="244403"/>
                    <a:pt x="200025" y="228600"/>
                  </a:cubicBezTo>
                  <a:cubicBezTo>
                    <a:pt x="-57302" y="160883"/>
                    <a:pt x="235038" y="171450"/>
                    <a:pt x="57150" y="171450"/>
                  </a:cubicBezTo>
                  <a:lnTo>
                    <a:pt x="0" y="142875"/>
                  </a:ln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091694" y="5841470"/>
              <a:ext cx="1102626" cy="378166"/>
            </a:xfrm>
            <a:custGeom>
              <a:avLst/>
              <a:gdLst>
                <a:gd name="connsiteX0" fmla="*/ 0 w 905037"/>
                <a:gd name="connsiteY0" fmla="*/ 209959 h 310399"/>
                <a:gd name="connsiteX1" fmla="*/ 0 w 905037"/>
                <a:gd name="connsiteY1" fmla="*/ 209959 h 310399"/>
                <a:gd name="connsiteX2" fmla="*/ 114300 w 905037"/>
                <a:gd name="connsiteY2" fmla="*/ 167097 h 310399"/>
                <a:gd name="connsiteX3" fmla="*/ 128588 w 905037"/>
                <a:gd name="connsiteY3" fmla="*/ 124234 h 310399"/>
                <a:gd name="connsiteX4" fmla="*/ 42863 w 905037"/>
                <a:gd name="connsiteY4" fmla="*/ 95659 h 310399"/>
                <a:gd name="connsiteX5" fmla="*/ 57150 w 905037"/>
                <a:gd name="connsiteY5" fmla="*/ 52797 h 310399"/>
                <a:gd name="connsiteX6" fmla="*/ 300038 w 905037"/>
                <a:gd name="connsiteY6" fmla="*/ 24222 h 310399"/>
                <a:gd name="connsiteX7" fmla="*/ 385763 w 905037"/>
                <a:gd name="connsiteY7" fmla="*/ 67084 h 310399"/>
                <a:gd name="connsiteX8" fmla="*/ 428625 w 905037"/>
                <a:gd name="connsiteY8" fmla="*/ 81372 h 310399"/>
                <a:gd name="connsiteX9" fmla="*/ 471488 w 905037"/>
                <a:gd name="connsiteY9" fmla="*/ 109947 h 310399"/>
                <a:gd name="connsiteX10" fmla="*/ 557213 w 905037"/>
                <a:gd name="connsiteY10" fmla="*/ 138522 h 310399"/>
                <a:gd name="connsiteX11" fmla="*/ 657225 w 905037"/>
                <a:gd name="connsiteY11" fmla="*/ 167097 h 310399"/>
                <a:gd name="connsiteX12" fmla="*/ 757238 w 905037"/>
                <a:gd name="connsiteY12" fmla="*/ 181384 h 310399"/>
                <a:gd name="connsiteX13" fmla="*/ 900113 w 905037"/>
                <a:gd name="connsiteY13" fmla="*/ 167097 h 310399"/>
                <a:gd name="connsiteX14" fmla="*/ 885825 w 905037"/>
                <a:gd name="connsiteY14" fmla="*/ 209959 h 310399"/>
                <a:gd name="connsiteX15" fmla="*/ 814388 w 905037"/>
                <a:gd name="connsiteY15" fmla="*/ 267109 h 310399"/>
                <a:gd name="connsiteX16" fmla="*/ 771525 w 905037"/>
                <a:gd name="connsiteY16" fmla="*/ 295684 h 310399"/>
                <a:gd name="connsiteX17" fmla="*/ 385763 w 905037"/>
                <a:gd name="connsiteY17" fmla="*/ 295684 h 310399"/>
                <a:gd name="connsiteX18" fmla="*/ 228600 w 905037"/>
                <a:gd name="connsiteY18" fmla="*/ 252822 h 310399"/>
                <a:gd name="connsiteX19" fmla="*/ 114300 w 905037"/>
                <a:gd name="connsiteY19" fmla="*/ 238534 h 310399"/>
                <a:gd name="connsiteX20" fmla="*/ 0 w 905037"/>
                <a:gd name="connsiteY20" fmla="*/ 209959 h 3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037" h="310399">
                  <a:moveTo>
                    <a:pt x="0" y="209959"/>
                  </a:moveTo>
                  <a:lnTo>
                    <a:pt x="0" y="209959"/>
                  </a:lnTo>
                  <a:cubicBezTo>
                    <a:pt x="38100" y="195672"/>
                    <a:pt x="80443" y="189668"/>
                    <a:pt x="114300" y="167097"/>
                  </a:cubicBezTo>
                  <a:cubicBezTo>
                    <a:pt x="126831" y="158743"/>
                    <a:pt x="139237" y="134883"/>
                    <a:pt x="128588" y="124234"/>
                  </a:cubicBezTo>
                  <a:cubicBezTo>
                    <a:pt x="107290" y="102935"/>
                    <a:pt x="42863" y="95659"/>
                    <a:pt x="42863" y="95659"/>
                  </a:cubicBezTo>
                  <a:cubicBezTo>
                    <a:pt x="47625" y="81372"/>
                    <a:pt x="48796" y="65328"/>
                    <a:pt x="57150" y="52797"/>
                  </a:cubicBezTo>
                  <a:cubicBezTo>
                    <a:pt x="118602" y="-39381"/>
                    <a:pt x="174730" y="15271"/>
                    <a:pt x="300038" y="24222"/>
                  </a:cubicBezTo>
                  <a:cubicBezTo>
                    <a:pt x="407765" y="60130"/>
                    <a:pt x="274984" y="11694"/>
                    <a:pt x="385763" y="67084"/>
                  </a:cubicBezTo>
                  <a:cubicBezTo>
                    <a:pt x="399233" y="73819"/>
                    <a:pt x="415155" y="74637"/>
                    <a:pt x="428625" y="81372"/>
                  </a:cubicBezTo>
                  <a:cubicBezTo>
                    <a:pt x="443984" y="89051"/>
                    <a:pt x="455796" y="102973"/>
                    <a:pt x="471488" y="109947"/>
                  </a:cubicBezTo>
                  <a:cubicBezTo>
                    <a:pt x="499013" y="122180"/>
                    <a:pt x="528638" y="128997"/>
                    <a:pt x="557213" y="138522"/>
                  </a:cubicBezTo>
                  <a:cubicBezTo>
                    <a:pt x="593931" y="150761"/>
                    <a:pt x="617764" y="159922"/>
                    <a:pt x="657225" y="167097"/>
                  </a:cubicBezTo>
                  <a:cubicBezTo>
                    <a:pt x="690358" y="173121"/>
                    <a:pt x="723900" y="176622"/>
                    <a:pt x="757238" y="181384"/>
                  </a:cubicBezTo>
                  <a:cubicBezTo>
                    <a:pt x="804863" y="176622"/>
                    <a:pt x="853390" y="156714"/>
                    <a:pt x="900113" y="167097"/>
                  </a:cubicBezTo>
                  <a:cubicBezTo>
                    <a:pt x="914815" y="170364"/>
                    <a:pt x="892560" y="196489"/>
                    <a:pt x="885825" y="209959"/>
                  </a:cubicBezTo>
                  <a:cubicBezTo>
                    <a:pt x="859974" y="261660"/>
                    <a:pt x="863825" y="250630"/>
                    <a:pt x="814388" y="267109"/>
                  </a:cubicBezTo>
                  <a:cubicBezTo>
                    <a:pt x="800100" y="276634"/>
                    <a:pt x="788402" y="292519"/>
                    <a:pt x="771525" y="295684"/>
                  </a:cubicBezTo>
                  <a:cubicBezTo>
                    <a:pt x="626920" y="322798"/>
                    <a:pt x="531702" y="306109"/>
                    <a:pt x="385763" y="295684"/>
                  </a:cubicBezTo>
                  <a:cubicBezTo>
                    <a:pt x="335306" y="278866"/>
                    <a:pt x="280160" y="259267"/>
                    <a:pt x="228600" y="252822"/>
                  </a:cubicBezTo>
                  <a:lnTo>
                    <a:pt x="114300" y="238534"/>
                  </a:lnTo>
                  <a:cubicBezTo>
                    <a:pt x="24057" y="208453"/>
                    <a:pt x="19050" y="214721"/>
                    <a:pt x="0" y="209959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6706023" y="5727498"/>
              <a:ext cx="4403913" cy="435169"/>
            </a:xfrm>
            <a:custGeom>
              <a:avLst/>
              <a:gdLst>
                <a:gd name="connsiteX0" fmla="*/ 0 w 3614738"/>
                <a:gd name="connsiteY0" fmla="*/ 142875 h 357187"/>
                <a:gd name="connsiteX1" fmla="*/ 0 w 3614738"/>
                <a:gd name="connsiteY1" fmla="*/ 142875 h 357187"/>
                <a:gd name="connsiteX2" fmla="*/ 200025 w 3614738"/>
                <a:gd name="connsiteY2" fmla="*/ 157162 h 357187"/>
                <a:gd name="connsiteX3" fmla="*/ 328613 w 3614738"/>
                <a:gd name="connsiteY3" fmla="*/ 100012 h 357187"/>
                <a:gd name="connsiteX4" fmla="*/ 442913 w 3614738"/>
                <a:gd name="connsiteY4" fmla="*/ 71437 h 357187"/>
                <a:gd name="connsiteX5" fmla="*/ 485775 w 3614738"/>
                <a:gd name="connsiteY5" fmla="*/ 57150 h 357187"/>
                <a:gd name="connsiteX6" fmla="*/ 571500 w 3614738"/>
                <a:gd name="connsiteY6" fmla="*/ 42862 h 357187"/>
                <a:gd name="connsiteX7" fmla="*/ 685800 w 3614738"/>
                <a:gd name="connsiteY7" fmla="*/ 14287 h 357187"/>
                <a:gd name="connsiteX8" fmla="*/ 1042988 w 3614738"/>
                <a:gd name="connsiteY8" fmla="*/ 28575 h 357187"/>
                <a:gd name="connsiteX9" fmla="*/ 1128713 w 3614738"/>
                <a:gd name="connsiteY9" fmla="*/ 57150 h 357187"/>
                <a:gd name="connsiteX10" fmla="*/ 1171575 w 3614738"/>
                <a:gd name="connsiteY10" fmla="*/ 71437 h 357187"/>
                <a:gd name="connsiteX11" fmla="*/ 1357313 w 3614738"/>
                <a:gd name="connsiteY11" fmla="*/ 85725 h 357187"/>
                <a:gd name="connsiteX12" fmla="*/ 1400175 w 3614738"/>
                <a:gd name="connsiteY12" fmla="*/ 100012 h 357187"/>
                <a:gd name="connsiteX13" fmla="*/ 1628775 w 3614738"/>
                <a:gd name="connsiteY13" fmla="*/ 71437 h 357187"/>
                <a:gd name="connsiteX14" fmla="*/ 1757363 w 3614738"/>
                <a:gd name="connsiteY14" fmla="*/ 42862 h 357187"/>
                <a:gd name="connsiteX15" fmla="*/ 1985963 w 3614738"/>
                <a:gd name="connsiteY15" fmla="*/ 14287 h 357187"/>
                <a:gd name="connsiteX16" fmla="*/ 2028825 w 3614738"/>
                <a:gd name="connsiteY16" fmla="*/ 0 h 357187"/>
                <a:gd name="connsiteX17" fmla="*/ 2085975 w 3614738"/>
                <a:gd name="connsiteY17" fmla="*/ 14287 h 357187"/>
                <a:gd name="connsiteX18" fmla="*/ 2157413 w 3614738"/>
                <a:gd name="connsiteY18" fmla="*/ 28575 h 357187"/>
                <a:gd name="connsiteX19" fmla="*/ 2271713 w 3614738"/>
                <a:gd name="connsiteY19" fmla="*/ 100012 h 357187"/>
                <a:gd name="connsiteX20" fmla="*/ 2314575 w 3614738"/>
                <a:gd name="connsiteY20" fmla="*/ 128587 h 357187"/>
                <a:gd name="connsiteX21" fmla="*/ 2371725 w 3614738"/>
                <a:gd name="connsiteY21" fmla="*/ 142875 h 357187"/>
                <a:gd name="connsiteX22" fmla="*/ 2414588 w 3614738"/>
                <a:gd name="connsiteY22" fmla="*/ 157162 h 357187"/>
                <a:gd name="connsiteX23" fmla="*/ 2514600 w 3614738"/>
                <a:gd name="connsiteY23" fmla="*/ 185737 h 357187"/>
                <a:gd name="connsiteX24" fmla="*/ 2714625 w 3614738"/>
                <a:gd name="connsiteY24" fmla="*/ 142875 h 357187"/>
                <a:gd name="connsiteX25" fmla="*/ 2757488 w 3614738"/>
                <a:gd name="connsiteY25" fmla="*/ 114300 h 357187"/>
                <a:gd name="connsiteX26" fmla="*/ 2800350 w 3614738"/>
                <a:gd name="connsiteY26" fmla="*/ 100012 h 357187"/>
                <a:gd name="connsiteX27" fmla="*/ 2900363 w 3614738"/>
                <a:gd name="connsiteY27" fmla="*/ 114300 h 357187"/>
                <a:gd name="connsiteX28" fmla="*/ 2971800 w 3614738"/>
                <a:gd name="connsiteY28" fmla="*/ 128587 h 357187"/>
                <a:gd name="connsiteX29" fmla="*/ 3128963 w 3614738"/>
                <a:gd name="connsiteY29" fmla="*/ 142875 h 357187"/>
                <a:gd name="connsiteX30" fmla="*/ 3386138 w 3614738"/>
                <a:gd name="connsiteY30" fmla="*/ 128587 h 357187"/>
                <a:gd name="connsiteX31" fmla="*/ 3529013 w 3614738"/>
                <a:gd name="connsiteY31" fmla="*/ 114300 h 357187"/>
                <a:gd name="connsiteX32" fmla="*/ 3614738 w 3614738"/>
                <a:gd name="connsiteY32" fmla="*/ 85725 h 357187"/>
                <a:gd name="connsiteX33" fmla="*/ 3529013 w 3614738"/>
                <a:gd name="connsiteY33" fmla="*/ 142875 h 357187"/>
                <a:gd name="connsiteX34" fmla="*/ 3486150 w 3614738"/>
                <a:gd name="connsiteY34" fmla="*/ 171450 h 357187"/>
                <a:gd name="connsiteX35" fmla="*/ 3371850 w 3614738"/>
                <a:gd name="connsiteY35" fmla="*/ 200025 h 357187"/>
                <a:gd name="connsiteX36" fmla="*/ 3171825 w 3614738"/>
                <a:gd name="connsiteY36" fmla="*/ 228600 h 357187"/>
                <a:gd name="connsiteX37" fmla="*/ 3128963 w 3614738"/>
                <a:gd name="connsiteY37" fmla="*/ 242887 h 357187"/>
                <a:gd name="connsiteX38" fmla="*/ 3000375 w 3614738"/>
                <a:gd name="connsiteY38" fmla="*/ 285750 h 357187"/>
                <a:gd name="connsiteX39" fmla="*/ 2871788 w 3614738"/>
                <a:gd name="connsiteY39" fmla="*/ 300037 h 357187"/>
                <a:gd name="connsiteX40" fmla="*/ 2814638 w 3614738"/>
                <a:gd name="connsiteY40" fmla="*/ 314325 h 357187"/>
                <a:gd name="connsiteX41" fmla="*/ 2728913 w 3614738"/>
                <a:gd name="connsiteY41" fmla="*/ 328612 h 357187"/>
                <a:gd name="connsiteX42" fmla="*/ 2686050 w 3614738"/>
                <a:gd name="connsiteY42" fmla="*/ 342900 h 357187"/>
                <a:gd name="connsiteX43" fmla="*/ 2628900 w 3614738"/>
                <a:gd name="connsiteY43" fmla="*/ 357187 h 357187"/>
                <a:gd name="connsiteX44" fmla="*/ 2386013 w 3614738"/>
                <a:gd name="connsiteY44" fmla="*/ 342900 h 357187"/>
                <a:gd name="connsiteX45" fmla="*/ 2300288 w 3614738"/>
                <a:gd name="connsiteY45" fmla="*/ 285750 h 357187"/>
                <a:gd name="connsiteX46" fmla="*/ 2243138 w 3614738"/>
                <a:gd name="connsiteY46" fmla="*/ 271462 h 357187"/>
                <a:gd name="connsiteX47" fmla="*/ 2085975 w 3614738"/>
                <a:gd name="connsiteY47" fmla="*/ 200025 h 357187"/>
                <a:gd name="connsiteX48" fmla="*/ 2043113 w 3614738"/>
                <a:gd name="connsiteY48" fmla="*/ 171450 h 357187"/>
                <a:gd name="connsiteX49" fmla="*/ 1757363 w 3614738"/>
                <a:gd name="connsiteY49" fmla="*/ 185737 h 357187"/>
                <a:gd name="connsiteX50" fmla="*/ 1685925 w 3614738"/>
                <a:gd name="connsiteY50" fmla="*/ 200025 h 357187"/>
                <a:gd name="connsiteX51" fmla="*/ 1328738 w 3614738"/>
                <a:gd name="connsiteY51" fmla="*/ 214312 h 357187"/>
                <a:gd name="connsiteX52" fmla="*/ 1157288 w 3614738"/>
                <a:gd name="connsiteY52" fmla="*/ 242887 h 357187"/>
                <a:gd name="connsiteX53" fmla="*/ 914400 w 3614738"/>
                <a:gd name="connsiteY53" fmla="*/ 228600 h 357187"/>
                <a:gd name="connsiteX54" fmla="*/ 800100 w 3614738"/>
                <a:gd name="connsiteY54" fmla="*/ 214312 h 357187"/>
                <a:gd name="connsiteX55" fmla="*/ 385763 w 3614738"/>
                <a:gd name="connsiteY55" fmla="*/ 242887 h 357187"/>
                <a:gd name="connsiteX56" fmla="*/ 200025 w 3614738"/>
                <a:gd name="connsiteY56" fmla="*/ 228600 h 357187"/>
                <a:gd name="connsiteX57" fmla="*/ 57150 w 3614738"/>
                <a:gd name="connsiteY57" fmla="*/ 171450 h 357187"/>
                <a:gd name="connsiteX58" fmla="*/ 0 w 3614738"/>
                <a:gd name="connsiteY58" fmla="*/ 142875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14738" h="357187">
                  <a:moveTo>
                    <a:pt x="0" y="142875"/>
                  </a:moveTo>
                  <a:lnTo>
                    <a:pt x="0" y="142875"/>
                  </a:lnTo>
                  <a:cubicBezTo>
                    <a:pt x="66675" y="147637"/>
                    <a:pt x="133264" y="160500"/>
                    <a:pt x="200025" y="157162"/>
                  </a:cubicBezTo>
                  <a:cubicBezTo>
                    <a:pt x="281937" y="153066"/>
                    <a:pt x="272149" y="128244"/>
                    <a:pt x="328613" y="100012"/>
                  </a:cubicBezTo>
                  <a:cubicBezTo>
                    <a:pt x="361269" y="83684"/>
                    <a:pt x="410312" y="79587"/>
                    <a:pt x="442913" y="71437"/>
                  </a:cubicBezTo>
                  <a:cubicBezTo>
                    <a:pt x="457523" y="67784"/>
                    <a:pt x="471073" y="60417"/>
                    <a:pt x="485775" y="57150"/>
                  </a:cubicBezTo>
                  <a:cubicBezTo>
                    <a:pt x="514054" y="50866"/>
                    <a:pt x="543174" y="48932"/>
                    <a:pt x="571500" y="42862"/>
                  </a:cubicBezTo>
                  <a:cubicBezTo>
                    <a:pt x="609901" y="34633"/>
                    <a:pt x="685800" y="14287"/>
                    <a:pt x="685800" y="14287"/>
                  </a:cubicBezTo>
                  <a:cubicBezTo>
                    <a:pt x="804863" y="19050"/>
                    <a:pt x="924384" y="17097"/>
                    <a:pt x="1042988" y="28575"/>
                  </a:cubicBezTo>
                  <a:cubicBezTo>
                    <a:pt x="1072969" y="31476"/>
                    <a:pt x="1100138" y="47625"/>
                    <a:pt x="1128713" y="57150"/>
                  </a:cubicBezTo>
                  <a:cubicBezTo>
                    <a:pt x="1143000" y="61912"/>
                    <a:pt x="1156559" y="70282"/>
                    <a:pt x="1171575" y="71437"/>
                  </a:cubicBezTo>
                  <a:lnTo>
                    <a:pt x="1357313" y="85725"/>
                  </a:lnTo>
                  <a:cubicBezTo>
                    <a:pt x="1371600" y="90487"/>
                    <a:pt x="1385115" y="100012"/>
                    <a:pt x="1400175" y="100012"/>
                  </a:cubicBezTo>
                  <a:cubicBezTo>
                    <a:pt x="1462293" y="100012"/>
                    <a:pt x="1560797" y="88431"/>
                    <a:pt x="1628775" y="71437"/>
                  </a:cubicBezTo>
                  <a:cubicBezTo>
                    <a:pt x="1736753" y="44443"/>
                    <a:pt x="1584397" y="66449"/>
                    <a:pt x="1757363" y="42862"/>
                  </a:cubicBezTo>
                  <a:cubicBezTo>
                    <a:pt x="1833452" y="32486"/>
                    <a:pt x="1985963" y="14287"/>
                    <a:pt x="1985963" y="14287"/>
                  </a:cubicBezTo>
                  <a:cubicBezTo>
                    <a:pt x="2000250" y="9525"/>
                    <a:pt x="2013765" y="0"/>
                    <a:pt x="2028825" y="0"/>
                  </a:cubicBezTo>
                  <a:cubicBezTo>
                    <a:pt x="2048461" y="0"/>
                    <a:pt x="2066806" y="10027"/>
                    <a:pt x="2085975" y="14287"/>
                  </a:cubicBezTo>
                  <a:cubicBezTo>
                    <a:pt x="2109681" y="19555"/>
                    <a:pt x="2133600" y="23812"/>
                    <a:pt x="2157413" y="28575"/>
                  </a:cubicBezTo>
                  <a:cubicBezTo>
                    <a:pt x="2255347" y="93865"/>
                    <a:pt x="2133854" y="13851"/>
                    <a:pt x="2271713" y="100012"/>
                  </a:cubicBezTo>
                  <a:cubicBezTo>
                    <a:pt x="2286274" y="109113"/>
                    <a:pt x="2298792" y="121823"/>
                    <a:pt x="2314575" y="128587"/>
                  </a:cubicBezTo>
                  <a:cubicBezTo>
                    <a:pt x="2332624" y="136322"/>
                    <a:pt x="2352844" y="137481"/>
                    <a:pt x="2371725" y="142875"/>
                  </a:cubicBezTo>
                  <a:cubicBezTo>
                    <a:pt x="2386206" y="147012"/>
                    <a:pt x="2400107" y="153025"/>
                    <a:pt x="2414588" y="157162"/>
                  </a:cubicBezTo>
                  <a:cubicBezTo>
                    <a:pt x="2540161" y="193040"/>
                    <a:pt x="2411838" y="151484"/>
                    <a:pt x="2514600" y="185737"/>
                  </a:cubicBezTo>
                  <a:cubicBezTo>
                    <a:pt x="2558908" y="176876"/>
                    <a:pt x="2689234" y="151339"/>
                    <a:pt x="2714625" y="142875"/>
                  </a:cubicBezTo>
                  <a:cubicBezTo>
                    <a:pt x="2730915" y="137445"/>
                    <a:pt x="2742129" y="121979"/>
                    <a:pt x="2757488" y="114300"/>
                  </a:cubicBezTo>
                  <a:cubicBezTo>
                    <a:pt x="2770958" y="107565"/>
                    <a:pt x="2786063" y="104775"/>
                    <a:pt x="2800350" y="100012"/>
                  </a:cubicBezTo>
                  <a:cubicBezTo>
                    <a:pt x="2833688" y="104775"/>
                    <a:pt x="2867145" y="108764"/>
                    <a:pt x="2900363" y="114300"/>
                  </a:cubicBezTo>
                  <a:cubicBezTo>
                    <a:pt x="2924316" y="118292"/>
                    <a:pt x="2947704" y="125575"/>
                    <a:pt x="2971800" y="128587"/>
                  </a:cubicBezTo>
                  <a:cubicBezTo>
                    <a:pt x="3023998" y="135112"/>
                    <a:pt x="3076575" y="138112"/>
                    <a:pt x="3128963" y="142875"/>
                  </a:cubicBezTo>
                  <a:lnTo>
                    <a:pt x="3386138" y="128587"/>
                  </a:lnTo>
                  <a:cubicBezTo>
                    <a:pt x="3433879" y="125177"/>
                    <a:pt x="3481970" y="123120"/>
                    <a:pt x="3529013" y="114300"/>
                  </a:cubicBezTo>
                  <a:cubicBezTo>
                    <a:pt x="3558618" y="108749"/>
                    <a:pt x="3614738" y="85725"/>
                    <a:pt x="3614738" y="85725"/>
                  </a:cubicBezTo>
                  <a:cubicBezTo>
                    <a:pt x="3564514" y="161061"/>
                    <a:pt x="3615123" y="105971"/>
                    <a:pt x="3529013" y="142875"/>
                  </a:cubicBezTo>
                  <a:cubicBezTo>
                    <a:pt x="3513230" y="149639"/>
                    <a:pt x="3502288" y="165582"/>
                    <a:pt x="3486150" y="171450"/>
                  </a:cubicBezTo>
                  <a:cubicBezTo>
                    <a:pt x="3449242" y="184871"/>
                    <a:pt x="3409950" y="190500"/>
                    <a:pt x="3371850" y="200025"/>
                  </a:cubicBezTo>
                  <a:cubicBezTo>
                    <a:pt x="3268270" y="225920"/>
                    <a:pt x="3334229" y="212359"/>
                    <a:pt x="3171825" y="228600"/>
                  </a:cubicBezTo>
                  <a:cubicBezTo>
                    <a:pt x="3157538" y="233362"/>
                    <a:pt x="3143064" y="237599"/>
                    <a:pt x="3128963" y="242887"/>
                  </a:cubicBezTo>
                  <a:cubicBezTo>
                    <a:pt x="3075744" y="262844"/>
                    <a:pt x="3054498" y="277423"/>
                    <a:pt x="3000375" y="285750"/>
                  </a:cubicBezTo>
                  <a:cubicBezTo>
                    <a:pt x="2957750" y="292308"/>
                    <a:pt x="2914650" y="295275"/>
                    <a:pt x="2871788" y="300037"/>
                  </a:cubicBezTo>
                  <a:cubicBezTo>
                    <a:pt x="2852738" y="304800"/>
                    <a:pt x="2833893" y="310474"/>
                    <a:pt x="2814638" y="314325"/>
                  </a:cubicBezTo>
                  <a:cubicBezTo>
                    <a:pt x="2786231" y="320006"/>
                    <a:pt x="2757192" y="322328"/>
                    <a:pt x="2728913" y="328612"/>
                  </a:cubicBezTo>
                  <a:cubicBezTo>
                    <a:pt x="2714211" y="331879"/>
                    <a:pt x="2700531" y="338763"/>
                    <a:pt x="2686050" y="342900"/>
                  </a:cubicBezTo>
                  <a:cubicBezTo>
                    <a:pt x="2667169" y="348294"/>
                    <a:pt x="2647950" y="352425"/>
                    <a:pt x="2628900" y="357187"/>
                  </a:cubicBezTo>
                  <a:cubicBezTo>
                    <a:pt x="2547938" y="352425"/>
                    <a:pt x="2465264" y="360128"/>
                    <a:pt x="2386013" y="342900"/>
                  </a:cubicBezTo>
                  <a:cubicBezTo>
                    <a:pt x="2352454" y="335605"/>
                    <a:pt x="2333605" y="294080"/>
                    <a:pt x="2300288" y="285750"/>
                  </a:cubicBezTo>
                  <a:lnTo>
                    <a:pt x="2243138" y="271462"/>
                  </a:lnTo>
                  <a:cubicBezTo>
                    <a:pt x="2137207" y="200842"/>
                    <a:pt x="2191089" y="221047"/>
                    <a:pt x="2085975" y="200025"/>
                  </a:cubicBezTo>
                  <a:cubicBezTo>
                    <a:pt x="2071688" y="190500"/>
                    <a:pt x="2060268" y="172196"/>
                    <a:pt x="2043113" y="171450"/>
                  </a:cubicBezTo>
                  <a:cubicBezTo>
                    <a:pt x="1947834" y="167307"/>
                    <a:pt x="1852428" y="178132"/>
                    <a:pt x="1757363" y="185737"/>
                  </a:cubicBezTo>
                  <a:cubicBezTo>
                    <a:pt x="1733156" y="187674"/>
                    <a:pt x="1710155" y="198410"/>
                    <a:pt x="1685925" y="200025"/>
                  </a:cubicBezTo>
                  <a:cubicBezTo>
                    <a:pt x="1567031" y="207951"/>
                    <a:pt x="1447800" y="209550"/>
                    <a:pt x="1328738" y="214312"/>
                  </a:cubicBezTo>
                  <a:cubicBezTo>
                    <a:pt x="1288172" y="222425"/>
                    <a:pt x="1192737" y="242887"/>
                    <a:pt x="1157288" y="242887"/>
                  </a:cubicBezTo>
                  <a:cubicBezTo>
                    <a:pt x="1076185" y="242887"/>
                    <a:pt x="995363" y="233362"/>
                    <a:pt x="914400" y="228600"/>
                  </a:cubicBezTo>
                  <a:cubicBezTo>
                    <a:pt x="876300" y="223837"/>
                    <a:pt x="838497" y="214312"/>
                    <a:pt x="800100" y="214312"/>
                  </a:cubicBezTo>
                  <a:cubicBezTo>
                    <a:pt x="483586" y="214312"/>
                    <a:pt x="548577" y="202185"/>
                    <a:pt x="385763" y="242887"/>
                  </a:cubicBezTo>
                  <a:cubicBezTo>
                    <a:pt x="323850" y="238125"/>
                    <a:pt x="260076" y="244403"/>
                    <a:pt x="200025" y="228600"/>
                  </a:cubicBezTo>
                  <a:cubicBezTo>
                    <a:pt x="-57302" y="160883"/>
                    <a:pt x="235038" y="171450"/>
                    <a:pt x="57150" y="171450"/>
                  </a:cubicBezTo>
                  <a:lnTo>
                    <a:pt x="0" y="142875"/>
                  </a:ln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0744427" y="5891814"/>
              <a:ext cx="1102626" cy="378166"/>
            </a:xfrm>
            <a:custGeom>
              <a:avLst/>
              <a:gdLst>
                <a:gd name="connsiteX0" fmla="*/ 0 w 905037"/>
                <a:gd name="connsiteY0" fmla="*/ 209959 h 310399"/>
                <a:gd name="connsiteX1" fmla="*/ 0 w 905037"/>
                <a:gd name="connsiteY1" fmla="*/ 209959 h 310399"/>
                <a:gd name="connsiteX2" fmla="*/ 114300 w 905037"/>
                <a:gd name="connsiteY2" fmla="*/ 167097 h 310399"/>
                <a:gd name="connsiteX3" fmla="*/ 128588 w 905037"/>
                <a:gd name="connsiteY3" fmla="*/ 124234 h 310399"/>
                <a:gd name="connsiteX4" fmla="*/ 42863 w 905037"/>
                <a:gd name="connsiteY4" fmla="*/ 95659 h 310399"/>
                <a:gd name="connsiteX5" fmla="*/ 57150 w 905037"/>
                <a:gd name="connsiteY5" fmla="*/ 52797 h 310399"/>
                <a:gd name="connsiteX6" fmla="*/ 300038 w 905037"/>
                <a:gd name="connsiteY6" fmla="*/ 24222 h 310399"/>
                <a:gd name="connsiteX7" fmla="*/ 385763 w 905037"/>
                <a:gd name="connsiteY7" fmla="*/ 67084 h 310399"/>
                <a:gd name="connsiteX8" fmla="*/ 428625 w 905037"/>
                <a:gd name="connsiteY8" fmla="*/ 81372 h 310399"/>
                <a:gd name="connsiteX9" fmla="*/ 471488 w 905037"/>
                <a:gd name="connsiteY9" fmla="*/ 109947 h 310399"/>
                <a:gd name="connsiteX10" fmla="*/ 557213 w 905037"/>
                <a:gd name="connsiteY10" fmla="*/ 138522 h 310399"/>
                <a:gd name="connsiteX11" fmla="*/ 657225 w 905037"/>
                <a:gd name="connsiteY11" fmla="*/ 167097 h 310399"/>
                <a:gd name="connsiteX12" fmla="*/ 757238 w 905037"/>
                <a:gd name="connsiteY12" fmla="*/ 181384 h 310399"/>
                <a:gd name="connsiteX13" fmla="*/ 900113 w 905037"/>
                <a:gd name="connsiteY13" fmla="*/ 167097 h 310399"/>
                <a:gd name="connsiteX14" fmla="*/ 885825 w 905037"/>
                <a:gd name="connsiteY14" fmla="*/ 209959 h 310399"/>
                <a:gd name="connsiteX15" fmla="*/ 814388 w 905037"/>
                <a:gd name="connsiteY15" fmla="*/ 267109 h 310399"/>
                <a:gd name="connsiteX16" fmla="*/ 771525 w 905037"/>
                <a:gd name="connsiteY16" fmla="*/ 295684 h 310399"/>
                <a:gd name="connsiteX17" fmla="*/ 385763 w 905037"/>
                <a:gd name="connsiteY17" fmla="*/ 295684 h 310399"/>
                <a:gd name="connsiteX18" fmla="*/ 228600 w 905037"/>
                <a:gd name="connsiteY18" fmla="*/ 252822 h 310399"/>
                <a:gd name="connsiteX19" fmla="*/ 114300 w 905037"/>
                <a:gd name="connsiteY19" fmla="*/ 238534 h 310399"/>
                <a:gd name="connsiteX20" fmla="*/ 0 w 905037"/>
                <a:gd name="connsiteY20" fmla="*/ 209959 h 3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037" h="310399">
                  <a:moveTo>
                    <a:pt x="0" y="209959"/>
                  </a:moveTo>
                  <a:lnTo>
                    <a:pt x="0" y="209959"/>
                  </a:lnTo>
                  <a:cubicBezTo>
                    <a:pt x="38100" y="195672"/>
                    <a:pt x="80443" y="189668"/>
                    <a:pt x="114300" y="167097"/>
                  </a:cubicBezTo>
                  <a:cubicBezTo>
                    <a:pt x="126831" y="158743"/>
                    <a:pt x="139237" y="134883"/>
                    <a:pt x="128588" y="124234"/>
                  </a:cubicBezTo>
                  <a:cubicBezTo>
                    <a:pt x="107290" y="102935"/>
                    <a:pt x="42863" y="95659"/>
                    <a:pt x="42863" y="95659"/>
                  </a:cubicBezTo>
                  <a:cubicBezTo>
                    <a:pt x="47625" y="81372"/>
                    <a:pt x="48796" y="65328"/>
                    <a:pt x="57150" y="52797"/>
                  </a:cubicBezTo>
                  <a:cubicBezTo>
                    <a:pt x="118602" y="-39381"/>
                    <a:pt x="174730" y="15271"/>
                    <a:pt x="300038" y="24222"/>
                  </a:cubicBezTo>
                  <a:cubicBezTo>
                    <a:pt x="407765" y="60130"/>
                    <a:pt x="274984" y="11694"/>
                    <a:pt x="385763" y="67084"/>
                  </a:cubicBezTo>
                  <a:cubicBezTo>
                    <a:pt x="399233" y="73819"/>
                    <a:pt x="415155" y="74637"/>
                    <a:pt x="428625" y="81372"/>
                  </a:cubicBezTo>
                  <a:cubicBezTo>
                    <a:pt x="443984" y="89051"/>
                    <a:pt x="455796" y="102973"/>
                    <a:pt x="471488" y="109947"/>
                  </a:cubicBezTo>
                  <a:cubicBezTo>
                    <a:pt x="499013" y="122180"/>
                    <a:pt x="528638" y="128997"/>
                    <a:pt x="557213" y="138522"/>
                  </a:cubicBezTo>
                  <a:cubicBezTo>
                    <a:pt x="593931" y="150761"/>
                    <a:pt x="617764" y="159922"/>
                    <a:pt x="657225" y="167097"/>
                  </a:cubicBezTo>
                  <a:cubicBezTo>
                    <a:pt x="690358" y="173121"/>
                    <a:pt x="723900" y="176622"/>
                    <a:pt x="757238" y="181384"/>
                  </a:cubicBezTo>
                  <a:cubicBezTo>
                    <a:pt x="804863" y="176622"/>
                    <a:pt x="853390" y="156714"/>
                    <a:pt x="900113" y="167097"/>
                  </a:cubicBezTo>
                  <a:cubicBezTo>
                    <a:pt x="914815" y="170364"/>
                    <a:pt x="892560" y="196489"/>
                    <a:pt x="885825" y="209959"/>
                  </a:cubicBezTo>
                  <a:cubicBezTo>
                    <a:pt x="859974" y="261660"/>
                    <a:pt x="863825" y="250630"/>
                    <a:pt x="814388" y="267109"/>
                  </a:cubicBezTo>
                  <a:cubicBezTo>
                    <a:pt x="800100" y="276634"/>
                    <a:pt x="788402" y="292519"/>
                    <a:pt x="771525" y="295684"/>
                  </a:cubicBezTo>
                  <a:cubicBezTo>
                    <a:pt x="626920" y="322798"/>
                    <a:pt x="531702" y="306109"/>
                    <a:pt x="385763" y="295684"/>
                  </a:cubicBezTo>
                  <a:cubicBezTo>
                    <a:pt x="335306" y="278866"/>
                    <a:pt x="280160" y="259267"/>
                    <a:pt x="228600" y="252822"/>
                  </a:cubicBezTo>
                  <a:lnTo>
                    <a:pt x="114300" y="238534"/>
                  </a:lnTo>
                  <a:cubicBezTo>
                    <a:pt x="24057" y="208453"/>
                    <a:pt x="19050" y="214721"/>
                    <a:pt x="0" y="209959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891802" y="5845725"/>
              <a:ext cx="2369282" cy="278508"/>
            </a:xfrm>
            <a:custGeom>
              <a:avLst/>
              <a:gdLst>
                <a:gd name="connsiteX0" fmla="*/ 115910 w 1944710"/>
                <a:gd name="connsiteY0" fmla="*/ 57150 h 228600"/>
                <a:gd name="connsiteX1" fmla="*/ 115910 w 1944710"/>
                <a:gd name="connsiteY1" fmla="*/ 57150 h 228600"/>
                <a:gd name="connsiteX2" fmla="*/ 230210 w 1944710"/>
                <a:gd name="connsiteY2" fmla="*/ 128588 h 228600"/>
                <a:gd name="connsiteX3" fmla="*/ 387372 w 1944710"/>
                <a:gd name="connsiteY3" fmla="*/ 100013 h 228600"/>
                <a:gd name="connsiteX4" fmla="*/ 444522 w 1944710"/>
                <a:gd name="connsiteY4" fmla="*/ 85725 h 228600"/>
                <a:gd name="connsiteX5" fmla="*/ 515960 w 1944710"/>
                <a:gd name="connsiteY5" fmla="*/ 71438 h 228600"/>
                <a:gd name="connsiteX6" fmla="*/ 687410 w 1944710"/>
                <a:gd name="connsiteY6" fmla="*/ 28575 h 228600"/>
                <a:gd name="connsiteX7" fmla="*/ 844572 w 1944710"/>
                <a:gd name="connsiteY7" fmla="*/ 42863 h 228600"/>
                <a:gd name="connsiteX8" fmla="*/ 887435 w 1944710"/>
                <a:gd name="connsiteY8" fmla="*/ 57150 h 228600"/>
                <a:gd name="connsiteX9" fmla="*/ 944585 w 1944710"/>
                <a:gd name="connsiteY9" fmla="*/ 71438 h 228600"/>
                <a:gd name="connsiteX10" fmla="*/ 1030310 w 1944710"/>
                <a:gd name="connsiteY10" fmla="*/ 100013 h 228600"/>
                <a:gd name="connsiteX11" fmla="*/ 1230335 w 1944710"/>
                <a:gd name="connsiteY11" fmla="*/ 42863 h 228600"/>
                <a:gd name="connsiteX12" fmla="*/ 1358922 w 1944710"/>
                <a:gd name="connsiteY12" fmla="*/ 0 h 228600"/>
                <a:gd name="connsiteX13" fmla="*/ 1487510 w 1944710"/>
                <a:gd name="connsiteY13" fmla="*/ 14288 h 228600"/>
                <a:gd name="connsiteX14" fmla="*/ 1644672 w 1944710"/>
                <a:gd name="connsiteY14" fmla="*/ 42863 h 228600"/>
                <a:gd name="connsiteX15" fmla="*/ 1944710 w 1944710"/>
                <a:gd name="connsiteY15" fmla="*/ 71438 h 228600"/>
                <a:gd name="connsiteX16" fmla="*/ 1858985 w 1944710"/>
                <a:gd name="connsiteY16" fmla="*/ 128588 h 228600"/>
                <a:gd name="connsiteX17" fmla="*/ 1801835 w 1944710"/>
                <a:gd name="connsiteY17" fmla="*/ 142875 h 228600"/>
                <a:gd name="connsiteX18" fmla="*/ 1401785 w 1944710"/>
                <a:gd name="connsiteY18" fmla="*/ 114300 h 228600"/>
                <a:gd name="connsiteX19" fmla="*/ 1358922 w 1944710"/>
                <a:gd name="connsiteY19" fmla="*/ 100013 h 228600"/>
                <a:gd name="connsiteX20" fmla="*/ 1230335 w 1944710"/>
                <a:gd name="connsiteY20" fmla="*/ 157163 h 228600"/>
                <a:gd name="connsiteX21" fmla="*/ 1173185 w 1944710"/>
                <a:gd name="connsiteY21" fmla="*/ 171450 h 228600"/>
                <a:gd name="connsiteX22" fmla="*/ 1087460 w 1944710"/>
                <a:gd name="connsiteY22" fmla="*/ 200025 h 228600"/>
                <a:gd name="connsiteX23" fmla="*/ 901722 w 1944710"/>
                <a:gd name="connsiteY23" fmla="*/ 228600 h 228600"/>
                <a:gd name="connsiteX24" fmla="*/ 758847 w 1944710"/>
                <a:gd name="connsiteY24" fmla="*/ 214313 h 228600"/>
                <a:gd name="connsiteX25" fmla="*/ 601685 w 1944710"/>
                <a:gd name="connsiteY25" fmla="*/ 171450 h 228600"/>
                <a:gd name="connsiteX26" fmla="*/ 473097 w 1944710"/>
                <a:gd name="connsiteY26" fmla="*/ 185738 h 228600"/>
                <a:gd name="connsiteX27" fmla="*/ 387372 w 1944710"/>
                <a:gd name="connsiteY27" fmla="*/ 214313 h 228600"/>
                <a:gd name="connsiteX28" fmla="*/ 144485 w 1944710"/>
                <a:gd name="connsiteY28" fmla="*/ 185738 h 228600"/>
                <a:gd name="connsiteX29" fmla="*/ 101622 w 1944710"/>
                <a:gd name="connsiteY29" fmla="*/ 157163 h 228600"/>
                <a:gd name="connsiteX30" fmla="*/ 15897 w 1944710"/>
                <a:gd name="connsiteY30" fmla="*/ 128588 h 228600"/>
                <a:gd name="connsiteX31" fmla="*/ 1610 w 1944710"/>
                <a:gd name="connsiteY31" fmla="*/ 85725 h 228600"/>
                <a:gd name="connsiteX32" fmla="*/ 115910 w 1944710"/>
                <a:gd name="connsiteY32" fmla="*/ 571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44710" h="228600">
                  <a:moveTo>
                    <a:pt x="115910" y="57150"/>
                  </a:moveTo>
                  <a:lnTo>
                    <a:pt x="115910" y="57150"/>
                  </a:lnTo>
                  <a:cubicBezTo>
                    <a:pt x="154010" y="80963"/>
                    <a:pt x="187009" y="116245"/>
                    <a:pt x="230210" y="128588"/>
                  </a:cubicBezTo>
                  <a:cubicBezTo>
                    <a:pt x="236993" y="130526"/>
                    <a:pt x="373783" y="103033"/>
                    <a:pt x="387372" y="100013"/>
                  </a:cubicBezTo>
                  <a:cubicBezTo>
                    <a:pt x="406541" y="95753"/>
                    <a:pt x="425353" y="89985"/>
                    <a:pt x="444522" y="85725"/>
                  </a:cubicBezTo>
                  <a:cubicBezTo>
                    <a:pt x="468228" y="80457"/>
                    <a:pt x="492531" y="77828"/>
                    <a:pt x="515960" y="71438"/>
                  </a:cubicBezTo>
                  <a:cubicBezTo>
                    <a:pt x="693868" y="22918"/>
                    <a:pt x="509747" y="58186"/>
                    <a:pt x="687410" y="28575"/>
                  </a:cubicBezTo>
                  <a:cubicBezTo>
                    <a:pt x="739797" y="33338"/>
                    <a:pt x="792497" y="35424"/>
                    <a:pt x="844572" y="42863"/>
                  </a:cubicBezTo>
                  <a:cubicBezTo>
                    <a:pt x="859481" y="44993"/>
                    <a:pt x="872954" y="53013"/>
                    <a:pt x="887435" y="57150"/>
                  </a:cubicBezTo>
                  <a:cubicBezTo>
                    <a:pt x="906316" y="62544"/>
                    <a:pt x="925777" y="65795"/>
                    <a:pt x="944585" y="71438"/>
                  </a:cubicBezTo>
                  <a:cubicBezTo>
                    <a:pt x="973435" y="80093"/>
                    <a:pt x="1030310" y="100013"/>
                    <a:pt x="1030310" y="100013"/>
                  </a:cubicBezTo>
                  <a:cubicBezTo>
                    <a:pt x="1066932" y="90858"/>
                    <a:pt x="1189341" y="63360"/>
                    <a:pt x="1230335" y="42863"/>
                  </a:cubicBezTo>
                  <a:cubicBezTo>
                    <a:pt x="1309205" y="3428"/>
                    <a:pt x="1266600" y="18465"/>
                    <a:pt x="1358922" y="0"/>
                  </a:cubicBezTo>
                  <a:cubicBezTo>
                    <a:pt x="1401785" y="4763"/>
                    <a:pt x="1444817" y="8189"/>
                    <a:pt x="1487510" y="14288"/>
                  </a:cubicBezTo>
                  <a:cubicBezTo>
                    <a:pt x="1606147" y="31236"/>
                    <a:pt x="1512574" y="28185"/>
                    <a:pt x="1644672" y="42863"/>
                  </a:cubicBezTo>
                  <a:cubicBezTo>
                    <a:pt x="1744523" y="53958"/>
                    <a:pt x="1944710" y="71438"/>
                    <a:pt x="1944710" y="71438"/>
                  </a:cubicBezTo>
                  <a:cubicBezTo>
                    <a:pt x="1810887" y="116044"/>
                    <a:pt x="2008814" y="42971"/>
                    <a:pt x="1858985" y="128588"/>
                  </a:cubicBezTo>
                  <a:cubicBezTo>
                    <a:pt x="1841936" y="138330"/>
                    <a:pt x="1820885" y="138113"/>
                    <a:pt x="1801835" y="142875"/>
                  </a:cubicBezTo>
                  <a:cubicBezTo>
                    <a:pt x="1673808" y="137056"/>
                    <a:pt x="1531517" y="143129"/>
                    <a:pt x="1401785" y="114300"/>
                  </a:cubicBezTo>
                  <a:cubicBezTo>
                    <a:pt x="1387083" y="111033"/>
                    <a:pt x="1373210" y="104775"/>
                    <a:pt x="1358922" y="100013"/>
                  </a:cubicBezTo>
                  <a:cubicBezTo>
                    <a:pt x="1157101" y="133649"/>
                    <a:pt x="1360755" y="82637"/>
                    <a:pt x="1230335" y="157163"/>
                  </a:cubicBezTo>
                  <a:cubicBezTo>
                    <a:pt x="1213286" y="166905"/>
                    <a:pt x="1191993" y="165808"/>
                    <a:pt x="1173185" y="171450"/>
                  </a:cubicBezTo>
                  <a:cubicBezTo>
                    <a:pt x="1144335" y="180105"/>
                    <a:pt x="1116996" y="194118"/>
                    <a:pt x="1087460" y="200025"/>
                  </a:cubicBezTo>
                  <a:cubicBezTo>
                    <a:pt x="978371" y="221843"/>
                    <a:pt x="1040119" y="211301"/>
                    <a:pt x="901722" y="228600"/>
                  </a:cubicBezTo>
                  <a:cubicBezTo>
                    <a:pt x="854097" y="223838"/>
                    <a:pt x="806058" y="222181"/>
                    <a:pt x="758847" y="214313"/>
                  </a:cubicBezTo>
                  <a:cubicBezTo>
                    <a:pt x="694386" y="203570"/>
                    <a:pt x="657089" y="189919"/>
                    <a:pt x="601685" y="171450"/>
                  </a:cubicBezTo>
                  <a:cubicBezTo>
                    <a:pt x="558822" y="176213"/>
                    <a:pt x="515386" y="177280"/>
                    <a:pt x="473097" y="185738"/>
                  </a:cubicBezTo>
                  <a:cubicBezTo>
                    <a:pt x="443561" y="191645"/>
                    <a:pt x="387372" y="214313"/>
                    <a:pt x="387372" y="214313"/>
                  </a:cubicBezTo>
                  <a:cubicBezTo>
                    <a:pt x="375592" y="213135"/>
                    <a:pt x="176065" y="195212"/>
                    <a:pt x="144485" y="185738"/>
                  </a:cubicBezTo>
                  <a:cubicBezTo>
                    <a:pt x="128038" y="180804"/>
                    <a:pt x="117314" y="164137"/>
                    <a:pt x="101622" y="157163"/>
                  </a:cubicBezTo>
                  <a:cubicBezTo>
                    <a:pt x="74097" y="144930"/>
                    <a:pt x="15897" y="128588"/>
                    <a:pt x="15897" y="128588"/>
                  </a:cubicBezTo>
                  <a:cubicBezTo>
                    <a:pt x="11135" y="114300"/>
                    <a:pt x="-5125" y="99195"/>
                    <a:pt x="1610" y="85725"/>
                  </a:cubicBezTo>
                  <a:cubicBezTo>
                    <a:pt x="11013" y="66920"/>
                    <a:pt x="96860" y="61912"/>
                    <a:pt x="115910" y="57150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901372" y="5986562"/>
              <a:ext cx="2369282" cy="278508"/>
            </a:xfrm>
            <a:custGeom>
              <a:avLst/>
              <a:gdLst>
                <a:gd name="connsiteX0" fmla="*/ 115910 w 1944710"/>
                <a:gd name="connsiteY0" fmla="*/ 57150 h 228600"/>
                <a:gd name="connsiteX1" fmla="*/ 115910 w 1944710"/>
                <a:gd name="connsiteY1" fmla="*/ 57150 h 228600"/>
                <a:gd name="connsiteX2" fmla="*/ 230210 w 1944710"/>
                <a:gd name="connsiteY2" fmla="*/ 128588 h 228600"/>
                <a:gd name="connsiteX3" fmla="*/ 387372 w 1944710"/>
                <a:gd name="connsiteY3" fmla="*/ 100013 h 228600"/>
                <a:gd name="connsiteX4" fmla="*/ 444522 w 1944710"/>
                <a:gd name="connsiteY4" fmla="*/ 85725 h 228600"/>
                <a:gd name="connsiteX5" fmla="*/ 515960 w 1944710"/>
                <a:gd name="connsiteY5" fmla="*/ 71438 h 228600"/>
                <a:gd name="connsiteX6" fmla="*/ 687410 w 1944710"/>
                <a:gd name="connsiteY6" fmla="*/ 28575 h 228600"/>
                <a:gd name="connsiteX7" fmla="*/ 844572 w 1944710"/>
                <a:gd name="connsiteY7" fmla="*/ 42863 h 228600"/>
                <a:gd name="connsiteX8" fmla="*/ 887435 w 1944710"/>
                <a:gd name="connsiteY8" fmla="*/ 57150 h 228600"/>
                <a:gd name="connsiteX9" fmla="*/ 944585 w 1944710"/>
                <a:gd name="connsiteY9" fmla="*/ 71438 h 228600"/>
                <a:gd name="connsiteX10" fmla="*/ 1030310 w 1944710"/>
                <a:gd name="connsiteY10" fmla="*/ 100013 h 228600"/>
                <a:gd name="connsiteX11" fmla="*/ 1230335 w 1944710"/>
                <a:gd name="connsiteY11" fmla="*/ 42863 h 228600"/>
                <a:gd name="connsiteX12" fmla="*/ 1358922 w 1944710"/>
                <a:gd name="connsiteY12" fmla="*/ 0 h 228600"/>
                <a:gd name="connsiteX13" fmla="*/ 1487510 w 1944710"/>
                <a:gd name="connsiteY13" fmla="*/ 14288 h 228600"/>
                <a:gd name="connsiteX14" fmla="*/ 1644672 w 1944710"/>
                <a:gd name="connsiteY14" fmla="*/ 42863 h 228600"/>
                <a:gd name="connsiteX15" fmla="*/ 1944710 w 1944710"/>
                <a:gd name="connsiteY15" fmla="*/ 71438 h 228600"/>
                <a:gd name="connsiteX16" fmla="*/ 1858985 w 1944710"/>
                <a:gd name="connsiteY16" fmla="*/ 128588 h 228600"/>
                <a:gd name="connsiteX17" fmla="*/ 1801835 w 1944710"/>
                <a:gd name="connsiteY17" fmla="*/ 142875 h 228600"/>
                <a:gd name="connsiteX18" fmla="*/ 1401785 w 1944710"/>
                <a:gd name="connsiteY18" fmla="*/ 114300 h 228600"/>
                <a:gd name="connsiteX19" fmla="*/ 1358922 w 1944710"/>
                <a:gd name="connsiteY19" fmla="*/ 100013 h 228600"/>
                <a:gd name="connsiteX20" fmla="*/ 1230335 w 1944710"/>
                <a:gd name="connsiteY20" fmla="*/ 157163 h 228600"/>
                <a:gd name="connsiteX21" fmla="*/ 1173185 w 1944710"/>
                <a:gd name="connsiteY21" fmla="*/ 171450 h 228600"/>
                <a:gd name="connsiteX22" fmla="*/ 1087460 w 1944710"/>
                <a:gd name="connsiteY22" fmla="*/ 200025 h 228600"/>
                <a:gd name="connsiteX23" fmla="*/ 901722 w 1944710"/>
                <a:gd name="connsiteY23" fmla="*/ 228600 h 228600"/>
                <a:gd name="connsiteX24" fmla="*/ 758847 w 1944710"/>
                <a:gd name="connsiteY24" fmla="*/ 214313 h 228600"/>
                <a:gd name="connsiteX25" fmla="*/ 601685 w 1944710"/>
                <a:gd name="connsiteY25" fmla="*/ 171450 h 228600"/>
                <a:gd name="connsiteX26" fmla="*/ 473097 w 1944710"/>
                <a:gd name="connsiteY26" fmla="*/ 185738 h 228600"/>
                <a:gd name="connsiteX27" fmla="*/ 387372 w 1944710"/>
                <a:gd name="connsiteY27" fmla="*/ 214313 h 228600"/>
                <a:gd name="connsiteX28" fmla="*/ 144485 w 1944710"/>
                <a:gd name="connsiteY28" fmla="*/ 185738 h 228600"/>
                <a:gd name="connsiteX29" fmla="*/ 101622 w 1944710"/>
                <a:gd name="connsiteY29" fmla="*/ 157163 h 228600"/>
                <a:gd name="connsiteX30" fmla="*/ 15897 w 1944710"/>
                <a:gd name="connsiteY30" fmla="*/ 128588 h 228600"/>
                <a:gd name="connsiteX31" fmla="*/ 1610 w 1944710"/>
                <a:gd name="connsiteY31" fmla="*/ 85725 h 228600"/>
                <a:gd name="connsiteX32" fmla="*/ 115910 w 1944710"/>
                <a:gd name="connsiteY32" fmla="*/ 571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44710" h="228600">
                  <a:moveTo>
                    <a:pt x="115910" y="57150"/>
                  </a:moveTo>
                  <a:lnTo>
                    <a:pt x="115910" y="57150"/>
                  </a:lnTo>
                  <a:cubicBezTo>
                    <a:pt x="154010" y="80963"/>
                    <a:pt x="187009" y="116245"/>
                    <a:pt x="230210" y="128588"/>
                  </a:cubicBezTo>
                  <a:cubicBezTo>
                    <a:pt x="236993" y="130526"/>
                    <a:pt x="373783" y="103033"/>
                    <a:pt x="387372" y="100013"/>
                  </a:cubicBezTo>
                  <a:cubicBezTo>
                    <a:pt x="406541" y="95753"/>
                    <a:pt x="425353" y="89985"/>
                    <a:pt x="444522" y="85725"/>
                  </a:cubicBezTo>
                  <a:cubicBezTo>
                    <a:pt x="468228" y="80457"/>
                    <a:pt x="492531" y="77828"/>
                    <a:pt x="515960" y="71438"/>
                  </a:cubicBezTo>
                  <a:cubicBezTo>
                    <a:pt x="693868" y="22918"/>
                    <a:pt x="509747" y="58186"/>
                    <a:pt x="687410" y="28575"/>
                  </a:cubicBezTo>
                  <a:cubicBezTo>
                    <a:pt x="739797" y="33338"/>
                    <a:pt x="792497" y="35424"/>
                    <a:pt x="844572" y="42863"/>
                  </a:cubicBezTo>
                  <a:cubicBezTo>
                    <a:pt x="859481" y="44993"/>
                    <a:pt x="872954" y="53013"/>
                    <a:pt x="887435" y="57150"/>
                  </a:cubicBezTo>
                  <a:cubicBezTo>
                    <a:pt x="906316" y="62544"/>
                    <a:pt x="925777" y="65795"/>
                    <a:pt x="944585" y="71438"/>
                  </a:cubicBezTo>
                  <a:cubicBezTo>
                    <a:pt x="973435" y="80093"/>
                    <a:pt x="1030310" y="100013"/>
                    <a:pt x="1030310" y="100013"/>
                  </a:cubicBezTo>
                  <a:cubicBezTo>
                    <a:pt x="1066932" y="90858"/>
                    <a:pt x="1189341" y="63360"/>
                    <a:pt x="1230335" y="42863"/>
                  </a:cubicBezTo>
                  <a:cubicBezTo>
                    <a:pt x="1309205" y="3428"/>
                    <a:pt x="1266600" y="18465"/>
                    <a:pt x="1358922" y="0"/>
                  </a:cubicBezTo>
                  <a:cubicBezTo>
                    <a:pt x="1401785" y="4763"/>
                    <a:pt x="1444817" y="8189"/>
                    <a:pt x="1487510" y="14288"/>
                  </a:cubicBezTo>
                  <a:cubicBezTo>
                    <a:pt x="1606147" y="31236"/>
                    <a:pt x="1512574" y="28185"/>
                    <a:pt x="1644672" y="42863"/>
                  </a:cubicBezTo>
                  <a:cubicBezTo>
                    <a:pt x="1744523" y="53958"/>
                    <a:pt x="1944710" y="71438"/>
                    <a:pt x="1944710" y="71438"/>
                  </a:cubicBezTo>
                  <a:cubicBezTo>
                    <a:pt x="1810887" y="116044"/>
                    <a:pt x="2008814" y="42971"/>
                    <a:pt x="1858985" y="128588"/>
                  </a:cubicBezTo>
                  <a:cubicBezTo>
                    <a:pt x="1841936" y="138330"/>
                    <a:pt x="1820885" y="138113"/>
                    <a:pt x="1801835" y="142875"/>
                  </a:cubicBezTo>
                  <a:cubicBezTo>
                    <a:pt x="1673808" y="137056"/>
                    <a:pt x="1531517" y="143129"/>
                    <a:pt x="1401785" y="114300"/>
                  </a:cubicBezTo>
                  <a:cubicBezTo>
                    <a:pt x="1387083" y="111033"/>
                    <a:pt x="1373210" y="104775"/>
                    <a:pt x="1358922" y="100013"/>
                  </a:cubicBezTo>
                  <a:cubicBezTo>
                    <a:pt x="1157101" y="133649"/>
                    <a:pt x="1360755" y="82637"/>
                    <a:pt x="1230335" y="157163"/>
                  </a:cubicBezTo>
                  <a:cubicBezTo>
                    <a:pt x="1213286" y="166905"/>
                    <a:pt x="1191993" y="165808"/>
                    <a:pt x="1173185" y="171450"/>
                  </a:cubicBezTo>
                  <a:cubicBezTo>
                    <a:pt x="1144335" y="180105"/>
                    <a:pt x="1116996" y="194118"/>
                    <a:pt x="1087460" y="200025"/>
                  </a:cubicBezTo>
                  <a:cubicBezTo>
                    <a:pt x="978371" y="221843"/>
                    <a:pt x="1040119" y="211301"/>
                    <a:pt x="901722" y="228600"/>
                  </a:cubicBezTo>
                  <a:cubicBezTo>
                    <a:pt x="854097" y="223838"/>
                    <a:pt x="806058" y="222181"/>
                    <a:pt x="758847" y="214313"/>
                  </a:cubicBezTo>
                  <a:cubicBezTo>
                    <a:pt x="694386" y="203570"/>
                    <a:pt x="657089" y="189919"/>
                    <a:pt x="601685" y="171450"/>
                  </a:cubicBezTo>
                  <a:cubicBezTo>
                    <a:pt x="558822" y="176213"/>
                    <a:pt x="515386" y="177280"/>
                    <a:pt x="473097" y="185738"/>
                  </a:cubicBezTo>
                  <a:cubicBezTo>
                    <a:pt x="443561" y="191645"/>
                    <a:pt x="387372" y="214313"/>
                    <a:pt x="387372" y="214313"/>
                  </a:cubicBezTo>
                  <a:cubicBezTo>
                    <a:pt x="375592" y="213135"/>
                    <a:pt x="176065" y="195212"/>
                    <a:pt x="144485" y="185738"/>
                  </a:cubicBezTo>
                  <a:cubicBezTo>
                    <a:pt x="128038" y="180804"/>
                    <a:pt x="117314" y="164137"/>
                    <a:pt x="101622" y="157163"/>
                  </a:cubicBezTo>
                  <a:cubicBezTo>
                    <a:pt x="74097" y="144930"/>
                    <a:pt x="15897" y="128588"/>
                    <a:pt x="15897" y="128588"/>
                  </a:cubicBezTo>
                  <a:cubicBezTo>
                    <a:pt x="11135" y="114300"/>
                    <a:pt x="-5125" y="99195"/>
                    <a:pt x="1610" y="85725"/>
                  </a:cubicBezTo>
                  <a:cubicBezTo>
                    <a:pt x="11013" y="66920"/>
                    <a:pt x="96860" y="61912"/>
                    <a:pt x="115910" y="57150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5635118" y="5745635"/>
              <a:ext cx="2369282" cy="278508"/>
            </a:xfrm>
            <a:custGeom>
              <a:avLst/>
              <a:gdLst>
                <a:gd name="connsiteX0" fmla="*/ 115910 w 1944710"/>
                <a:gd name="connsiteY0" fmla="*/ 57150 h 228600"/>
                <a:gd name="connsiteX1" fmla="*/ 115910 w 1944710"/>
                <a:gd name="connsiteY1" fmla="*/ 57150 h 228600"/>
                <a:gd name="connsiteX2" fmla="*/ 230210 w 1944710"/>
                <a:gd name="connsiteY2" fmla="*/ 128588 h 228600"/>
                <a:gd name="connsiteX3" fmla="*/ 387372 w 1944710"/>
                <a:gd name="connsiteY3" fmla="*/ 100013 h 228600"/>
                <a:gd name="connsiteX4" fmla="*/ 444522 w 1944710"/>
                <a:gd name="connsiteY4" fmla="*/ 85725 h 228600"/>
                <a:gd name="connsiteX5" fmla="*/ 515960 w 1944710"/>
                <a:gd name="connsiteY5" fmla="*/ 71438 h 228600"/>
                <a:gd name="connsiteX6" fmla="*/ 687410 w 1944710"/>
                <a:gd name="connsiteY6" fmla="*/ 28575 h 228600"/>
                <a:gd name="connsiteX7" fmla="*/ 844572 w 1944710"/>
                <a:gd name="connsiteY7" fmla="*/ 42863 h 228600"/>
                <a:gd name="connsiteX8" fmla="*/ 887435 w 1944710"/>
                <a:gd name="connsiteY8" fmla="*/ 57150 h 228600"/>
                <a:gd name="connsiteX9" fmla="*/ 944585 w 1944710"/>
                <a:gd name="connsiteY9" fmla="*/ 71438 h 228600"/>
                <a:gd name="connsiteX10" fmla="*/ 1030310 w 1944710"/>
                <a:gd name="connsiteY10" fmla="*/ 100013 h 228600"/>
                <a:gd name="connsiteX11" fmla="*/ 1230335 w 1944710"/>
                <a:gd name="connsiteY11" fmla="*/ 42863 h 228600"/>
                <a:gd name="connsiteX12" fmla="*/ 1358922 w 1944710"/>
                <a:gd name="connsiteY12" fmla="*/ 0 h 228600"/>
                <a:gd name="connsiteX13" fmla="*/ 1487510 w 1944710"/>
                <a:gd name="connsiteY13" fmla="*/ 14288 h 228600"/>
                <a:gd name="connsiteX14" fmla="*/ 1644672 w 1944710"/>
                <a:gd name="connsiteY14" fmla="*/ 42863 h 228600"/>
                <a:gd name="connsiteX15" fmla="*/ 1944710 w 1944710"/>
                <a:gd name="connsiteY15" fmla="*/ 71438 h 228600"/>
                <a:gd name="connsiteX16" fmla="*/ 1858985 w 1944710"/>
                <a:gd name="connsiteY16" fmla="*/ 128588 h 228600"/>
                <a:gd name="connsiteX17" fmla="*/ 1801835 w 1944710"/>
                <a:gd name="connsiteY17" fmla="*/ 142875 h 228600"/>
                <a:gd name="connsiteX18" fmla="*/ 1401785 w 1944710"/>
                <a:gd name="connsiteY18" fmla="*/ 114300 h 228600"/>
                <a:gd name="connsiteX19" fmla="*/ 1358922 w 1944710"/>
                <a:gd name="connsiteY19" fmla="*/ 100013 h 228600"/>
                <a:gd name="connsiteX20" fmla="*/ 1230335 w 1944710"/>
                <a:gd name="connsiteY20" fmla="*/ 157163 h 228600"/>
                <a:gd name="connsiteX21" fmla="*/ 1173185 w 1944710"/>
                <a:gd name="connsiteY21" fmla="*/ 171450 h 228600"/>
                <a:gd name="connsiteX22" fmla="*/ 1087460 w 1944710"/>
                <a:gd name="connsiteY22" fmla="*/ 200025 h 228600"/>
                <a:gd name="connsiteX23" fmla="*/ 901722 w 1944710"/>
                <a:gd name="connsiteY23" fmla="*/ 228600 h 228600"/>
                <a:gd name="connsiteX24" fmla="*/ 758847 w 1944710"/>
                <a:gd name="connsiteY24" fmla="*/ 214313 h 228600"/>
                <a:gd name="connsiteX25" fmla="*/ 601685 w 1944710"/>
                <a:gd name="connsiteY25" fmla="*/ 171450 h 228600"/>
                <a:gd name="connsiteX26" fmla="*/ 473097 w 1944710"/>
                <a:gd name="connsiteY26" fmla="*/ 185738 h 228600"/>
                <a:gd name="connsiteX27" fmla="*/ 387372 w 1944710"/>
                <a:gd name="connsiteY27" fmla="*/ 214313 h 228600"/>
                <a:gd name="connsiteX28" fmla="*/ 144485 w 1944710"/>
                <a:gd name="connsiteY28" fmla="*/ 185738 h 228600"/>
                <a:gd name="connsiteX29" fmla="*/ 101622 w 1944710"/>
                <a:gd name="connsiteY29" fmla="*/ 157163 h 228600"/>
                <a:gd name="connsiteX30" fmla="*/ 15897 w 1944710"/>
                <a:gd name="connsiteY30" fmla="*/ 128588 h 228600"/>
                <a:gd name="connsiteX31" fmla="*/ 1610 w 1944710"/>
                <a:gd name="connsiteY31" fmla="*/ 85725 h 228600"/>
                <a:gd name="connsiteX32" fmla="*/ 115910 w 1944710"/>
                <a:gd name="connsiteY32" fmla="*/ 571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44710" h="228600">
                  <a:moveTo>
                    <a:pt x="115910" y="57150"/>
                  </a:moveTo>
                  <a:lnTo>
                    <a:pt x="115910" y="57150"/>
                  </a:lnTo>
                  <a:cubicBezTo>
                    <a:pt x="154010" y="80963"/>
                    <a:pt x="187009" y="116245"/>
                    <a:pt x="230210" y="128588"/>
                  </a:cubicBezTo>
                  <a:cubicBezTo>
                    <a:pt x="236993" y="130526"/>
                    <a:pt x="373783" y="103033"/>
                    <a:pt x="387372" y="100013"/>
                  </a:cubicBezTo>
                  <a:cubicBezTo>
                    <a:pt x="406541" y="95753"/>
                    <a:pt x="425353" y="89985"/>
                    <a:pt x="444522" y="85725"/>
                  </a:cubicBezTo>
                  <a:cubicBezTo>
                    <a:pt x="468228" y="80457"/>
                    <a:pt x="492531" y="77828"/>
                    <a:pt x="515960" y="71438"/>
                  </a:cubicBezTo>
                  <a:cubicBezTo>
                    <a:pt x="693868" y="22918"/>
                    <a:pt x="509747" y="58186"/>
                    <a:pt x="687410" y="28575"/>
                  </a:cubicBezTo>
                  <a:cubicBezTo>
                    <a:pt x="739797" y="33338"/>
                    <a:pt x="792497" y="35424"/>
                    <a:pt x="844572" y="42863"/>
                  </a:cubicBezTo>
                  <a:cubicBezTo>
                    <a:pt x="859481" y="44993"/>
                    <a:pt x="872954" y="53013"/>
                    <a:pt x="887435" y="57150"/>
                  </a:cubicBezTo>
                  <a:cubicBezTo>
                    <a:pt x="906316" y="62544"/>
                    <a:pt x="925777" y="65795"/>
                    <a:pt x="944585" y="71438"/>
                  </a:cubicBezTo>
                  <a:cubicBezTo>
                    <a:pt x="973435" y="80093"/>
                    <a:pt x="1030310" y="100013"/>
                    <a:pt x="1030310" y="100013"/>
                  </a:cubicBezTo>
                  <a:cubicBezTo>
                    <a:pt x="1066932" y="90858"/>
                    <a:pt x="1189341" y="63360"/>
                    <a:pt x="1230335" y="42863"/>
                  </a:cubicBezTo>
                  <a:cubicBezTo>
                    <a:pt x="1309205" y="3428"/>
                    <a:pt x="1266600" y="18465"/>
                    <a:pt x="1358922" y="0"/>
                  </a:cubicBezTo>
                  <a:cubicBezTo>
                    <a:pt x="1401785" y="4763"/>
                    <a:pt x="1444817" y="8189"/>
                    <a:pt x="1487510" y="14288"/>
                  </a:cubicBezTo>
                  <a:cubicBezTo>
                    <a:pt x="1606147" y="31236"/>
                    <a:pt x="1512574" y="28185"/>
                    <a:pt x="1644672" y="42863"/>
                  </a:cubicBezTo>
                  <a:cubicBezTo>
                    <a:pt x="1744523" y="53958"/>
                    <a:pt x="1944710" y="71438"/>
                    <a:pt x="1944710" y="71438"/>
                  </a:cubicBezTo>
                  <a:cubicBezTo>
                    <a:pt x="1810887" y="116044"/>
                    <a:pt x="2008814" y="42971"/>
                    <a:pt x="1858985" y="128588"/>
                  </a:cubicBezTo>
                  <a:cubicBezTo>
                    <a:pt x="1841936" y="138330"/>
                    <a:pt x="1820885" y="138113"/>
                    <a:pt x="1801835" y="142875"/>
                  </a:cubicBezTo>
                  <a:cubicBezTo>
                    <a:pt x="1673808" y="137056"/>
                    <a:pt x="1531517" y="143129"/>
                    <a:pt x="1401785" y="114300"/>
                  </a:cubicBezTo>
                  <a:cubicBezTo>
                    <a:pt x="1387083" y="111033"/>
                    <a:pt x="1373210" y="104775"/>
                    <a:pt x="1358922" y="100013"/>
                  </a:cubicBezTo>
                  <a:cubicBezTo>
                    <a:pt x="1157101" y="133649"/>
                    <a:pt x="1360755" y="82637"/>
                    <a:pt x="1230335" y="157163"/>
                  </a:cubicBezTo>
                  <a:cubicBezTo>
                    <a:pt x="1213286" y="166905"/>
                    <a:pt x="1191993" y="165808"/>
                    <a:pt x="1173185" y="171450"/>
                  </a:cubicBezTo>
                  <a:cubicBezTo>
                    <a:pt x="1144335" y="180105"/>
                    <a:pt x="1116996" y="194118"/>
                    <a:pt x="1087460" y="200025"/>
                  </a:cubicBezTo>
                  <a:cubicBezTo>
                    <a:pt x="978371" y="221843"/>
                    <a:pt x="1040119" y="211301"/>
                    <a:pt x="901722" y="228600"/>
                  </a:cubicBezTo>
                  <a:cubicBezTo>
                    <a:pt x="854097" y="223838"/>
                    <a:pt x="806058" y="222181"/>
                    <a:pt x="758847" y="214313"/>
                  </a:cubicBezTo>
                  <a:cubicBezTo>
                    <a:pt x="694386" y="203570"/>
                    <a:pt x="657089" y="189919"/>
                    <a:pt x="601685" y="171450"/>
                  </a:cubicBezTo>
                  <a:cubicBezTo>
                    <a:pt x="558822" y="176213"/>
                    <a:pt x="515386" y="177280"/>
                    <a:pt x="473097" y="185738"/>
                  </a:cubicBezTo>
                  <a:cubicBezTo>
                    <a:pt x="443561" y="191645"/>
                    <a:pt x="387372" y="214313"/>
                    <a:pt x="387372" y="214313"/>
                  </a:cubicBezTo>
                  <a:cubicBezTo>
                    <a:pt x="375592" y="213135"/>
                    <a:pt x="176065" y="195212"/>
                    <a:pt x="144485" y="185738"/>
                  </a:cubicBezTo>
                  <a:cubicBezTo>
                    <a:pt x="128038" y="180804"/>
                    <a:pt x="117314" y="164137"/>
                    <a:pt x="101622" y="157163"/>
                  </a:cubicBezTo>
                  <a:cubicBezTo>
                    <a:pt x="74097" y="144930"/>
                    <a:pt x="15897" y="128588"/>
                    <a:pt x="15897" y="128588"/>
                  </a:cubicBezTo>
                  <a:cubicBezTo>
                    <a:pt x="11135" y="114300"/>
                    <a:pt x="-5125" y="99195"/>
                    <a:pt x="1610" y="85725"/>
                  </a:cubicBezTo>
                  <a:cubicBezTo>
                    <a:pt x="11013" y="66920"/>
                    <a:pt x="96860" y="61912"/>
                    <a:pt x="115910" y="57150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18893" y="5686332"/>
              <a:ext cx="2369282" cy="278508"/>
            </a:xfrm>
            <a:custGeom>
              <a:avLst/>
              <a:gdLst>
                <a:gd name="connsiteX0" fmla="*/ 115910 w 1944710"/>
                <a:gd name="connsiteY0" fmla="*/ 57150 h 228600"/>
                <a:gd name="connsiteX1" fmla="*/ 115910 w 1944710"/>
                <a:gd name="connsiteY1" fmla="*/ 57150 h 228600"/>
                <a:gd name="connsiteX2" fmla="*/ 230210 w 1944710"/>
                <a:gd name="connsiteY2" fmla="*/ 128588 h 228600"/>
                <a:gd name="connsiteX3" fmla="*/ 387372 w 1944710"/>
                <a:gd name="connsiteY3" fmla="*/ 100013 h 228600"/>
                <a:gd name="connsiteX4" fmla="*/ 444522 w 1944710"/>
                <a:gd name="connsiteY4" fmla="*/ 85725 h 228600"/>
                <a:gd name="connsiteX5" fmla="*/ 515960 w 1944710"/>
                <a:gd name="connsiteY5" fmla="*/ 71438 h 228600"/>
                <a:gd name="connsiteX6" fmla="*/ 687410 w 1944710"/>
                <a:gd name="connsiteY6" fmla="*/ 28575 h 228600"/>
                <a:gd name="connsiteX7" fmla="*/ 844572 w 1944710"/>
                <a:gd name="connsiteY7" fmla="*/ 42863 h 228600"/>
                <a:gd name="connsiteX8" fmla="*/ 887435 w 1944710"/>
                <a:gd name="connsiteY8" fmla="*/ 57150 h 228600"/>
                <a:gd name="connsiteX9" fmla="*/ 944585 w 1944710"/>
                <a:gd name="connsiteY9" fmla="*/ 71438 h 228600"/>
                <a:gd name="connsiteX10" fmla="*/ 1030310 w 1944710"/>
                <a:gd name="connsiteY10" fmla="*/ 100013 h 228600"/>
                <a:gd name="connsiteX11" fmla="*/ 1230335 w 1944710"/>
                <a:gd name="connsiteY11" fmla="*/ 42863 h 228600"/>
                <a:gd name="connsiteX12" fmla="*/ 1358922 w 1944710"/>
                <a:gd name="connsiteY12" fmla="*/ 0 h 228600"/>
                <a:gd name="connsiteX13" fmla="*/ 1487510 w 1944710"/>
                <a:gd name="connsiteY13" fmla="*/ 14288 h 228600"/>
                <a:gd name="connsiteX14" fmla="*/ 1644672 w 1944710"/>
                <a:gd name="connsiteY14" fmla="*/ 42863 h 228600"/>
                <a:gd name="connsiteX15" fmla="*/ 1944710 w 1944710"/>
                <a:gd name="connsiteY15" fmla="*/ 71438 h 228600"/>
                <a:gd name="connsiteX16" fmla="*/ 1858985 w 1944710"/>
                <a:gd name="connsiteY16" fmla="*/ 128588 h 228600"/>
                <a:gd name="connsiteX17" fmla="*/ 1801835 w 1944710"/>
                <a:gd name="connsiteY17" fmla="*/ 142875 h 228600"/>
                <a:gd name="connsiteX18" fmla="*/ 1401785 w 1944710"/>
                <a:gd name="connsiteY18" fmla="*/ 114300 h 228600"/>
                <a:gd name="connsiteX19" fmla="*/ 1358922 w 1944710"/>
                <a:gd name="connsiteY19" fmla="*/ 100013 h 228600"/>
                <a:gd name="connsiteX20" fmla="*/ 1230335 w 1944710"/>
                <a:gd name="connsiteY20" fmla="*/ 157163 h 228600"/>
                <a:gd name="connsiteX21" fmla="*/ 1173185 w 1944710"/>
                <a:gd name="connsiteY21" fmla="*/ 171450 h 228600"/>
                <a:gd name="connsiteX22" fmla="*/ 1087460 w 1944710"/>
                <a:gd name="connsiteY22" fmla="*/ 200025 h 228600"/>
                <a:gd name="connsiteX23" fmla="*/ 901722 w 1944710"/>
                <a:gd name="connsiteY23" fmla="*/ 228600 h 228600"/>
                <a:gd name="connsiteX24" fmla="*/ 758847 w 1944710"/>
                <a:gd name="connsiteY24" fmla="*/ 214313 h 228600"/>
                <a:gd name="connsiteX25" fmla="*/ 601685 w 1944710"/>
                <a:gd name="connsiteY25" fmla="*/ 171450 h 228600"/>
                <a:gd name="connsiteX26" fmla="*/ 473097 w 1944710"/>
                <a:gd name="connsiteY26" fmla="*/ 185738 h 228600"/>
                <a:gd name="connsiteX27" fmla="*/ 387372 w 1944710"/>
                <a:gd name="connsiteY27" fmla="*/ 214313 h 228600"/>
                <a:gd name="connsiteX28" fmla="*/ 144485 w 1944710"/>
                <a:gd name="connsiteY28" fmla="*/ 185738 h 228600"/>
                <a:gd name="connsiteX29" fmla="*/ 101622 w 1944710"/>
                <a:gd name="connsiteY29" fmla="*/ 157163 h 228600"/>
                <a:gd name="connsiteX30" fmla="*/ 15897 w 1944710"/>
                <a:gd name="connsiteY30" fmla="*/ 128588 h 228600"/>
                <a:gd name="connsiteX31" fmla="*/ 1610 w 1944710"/>
                <a:gd name="connsiteY31" fmla="*/ 85725 h 228600"/>
                <a:gd name="connsiteX32" fmla="*/ 115910 w 1944710"/>
                <a:gd name="connsiteY32" fmla="*/ 571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44710" h="228600">
                  <a:moveTo>
                    <a:pt x="115910" y="57150"/>
                  </a:moveTo>
                  <a:lnTo>
                    <a:pt x="115910" y="57150"/>
                  </a:lnTo>
                  <a:cubicBezTo>
                    <a:pt x="154010" y="80963"/>
                    <a:pt x="187009" y="116245"/>
                    <a:pt x="230210" y="128588"/>
                  </a:cubicBezTo>
                  <a:cubicBezTo>
                    <a:pt x="236993" y="130526"/>
                    <a:pt x="373783" y="103033"/>
                    <a:pt x="387372" y="100013"/>
                  </a:cubicBezTo>
                  <a:cubicBezTo>
                    <a:pt x="406541" y="95753"/>
                    <a:pt x="425353" y="89985"/>
                    <a:pt x="444522" y="85725"/>
                  </a:cubicBezTo>
                  <a:cubicBezTo>
                    <a:pt x="468228" y="80457"/>
                    <a:pt x="492531" y="77828"/>
                    <a:pt x="515960" y="71438"/>
                  </a:cubicBezTo>
                  <a:cubicBezTo>
                    <a:pt x="693868" y="22918"/>
                    <a:pt x="509747" y="58186"/>
                    <a:pt x="687410" y="28575"/>
                  </a:cubicBezTo>
                  <a:cubicBezTo>
                    <a:pt x="739797" y="33338"/>
                    <a:pt x="792497" y="35424"/>
                    <a:pt x="844572" y="42863"/>
                  </a:cubicBezTo>
                  <a:cubicBezTo>
                    <a:pt x="859481" y="44993"/>
                    <a:pt x="872954" y="53013"/>
                    <a:pt x="887435" y="57150"/>
                  </a:cubicBezTo>
                  <a:cubicBezTo>
                    <a:pt x="906316" y="62544"/>
                    <a:pt x="925777" y="65795"/>
                    <a:pt x="944585" y="71438"/>
                  </a:cubicBezTo>
                  <a:cubicBezTo>
                    <a:pt x="973435" y="80093"/>
                    <a:pt x="1030310" y="100013"/>
                    <a:pt x="1030310" y="100013"/>
                  </a:cubicBezTo>
                  <a:cubicBezTo>
                    <a:pt x="1066932" y="90858"/>
                    <a:pt x="1189341" y="63360"/>
                    <a:pt x="1230335" y="42863"/>
                  </a:cubicBezTo>
                  <a:cubicBezTo>
                    <a:pt x="1309205" y="3428"/>
                    <a:pt x="1266600" y="18465"/>
                    <a:pt x="1358922" y="0"/>
                  </a:cubicBezTo>
                  <a:cubicBezTo>
                    <a:pt x="1401785" y="4763"/>
                    <a:pt x="1444817" y="8189"/>
                    <a:pt x="1487510" y="14288"/>
                  </a:cubicBezTo>
                  <a:cubicBezTo>
                    <a:pt x="1606147" y="31236"/>
                    <a:pt x="1512574" y="28185"/>
                    <a:pt x="1644672" y="42863"/>
                  </a:cubicBezTo>
                  <a:cubicBezTo>
                    <a:pt x="1744523" y="53958"/>
                    <a:pt x="1944710" y="71438"/>
                    <a:pt x="1944710" y="71438"/>
                  </a:cubicBezTo>
                  <a:cubicBezTo>
                    <a:pt x="1810887" y="116044"/>
                    <a:pt x="2008814" y="42971"/>
                    <a:pt x="1858985" y="128588"/>
                  </a:cubicBezTo>
                  <a:cubicBezTo>
                    <a:pt x="1841936" y="138330"/>
                    <a:pt x="1820885" y="138113"/>
                    <a:pt x="1801835" y="142875"/>
                  </a:cubicBezTo>
                  <a:cubicBezTo>
                    <a:pt x="1673808" y="137056"/>
                    <a:pt x="1531517" y="143129"/>
                    <a:pt x="1401785" y="114300"/>
                  </a:cubicBezTo>
                  <a:cubicBezTo>
                    <a:pt x="1387083" y="111033"/>
                    <a:pt x="1373210" y="104775"/>
                    <a:pt x="1358922" y="100013"/>
                  </a:cubicBezTo>
                  <a:cubicBezTo>
                    <a:pt x="1157101" y="133649"/>
                    <a:pt x="1360755" y="82637"/>
                    <a:pt x="1230335" y="157163"/>
                  </a:cubicBezTo>
                  <a:cubicBezTo>
                    <a:pt x="1213286" y="166905"/>
                    <a:pt x="1191993" y="165808"/>
                    <a:pt x="1173185" y="171450"/>
                  </a:cubicBezTo>
                  <a:cubicBezTo>
                    <a:pt x="1144335" y="180105"/>
                    <a:pt x="1116996" y="194118"/>
                    <a:pt x="1087460" y="200025"/>
                  </a:cubicBezTo>
                  <a:cubicBezTo>
                    <a:pt x="978371" y="221843"/>
                    <a:pt x="1040119" y="211301"/>
                    <a:pt x="901722" y="228600"/>
                  </a:cubicBezTo>
                  <a:cubicBezTo>
                    <a:pt x="854097" y="223838"/>
                    <a:pt x="806058" y="222181"/>
                    <a:pt x="758847" y="214313"/>
                  </a:cubicBezTo>
                  <a:cubicBezTo>
                    <a:pt x="694386" y="203570"/>
                    <a:pt x="657089" y="189919"/>
                    <a:pt x="601685" y="171450"/>
                  </a:cubicBezTo>
                  <a:cubicBezTo>
                    <a:pt x="558822" y="176213"/>
                    <a:pt x="515386" y="177280"/>
                    <a:pt x="473097" y="185738"/>
                  </a:cubicBezTo>
                  <a:cubicBezTo>
                    <a:pt x="443561" y="191645"/>
                    <a:pt x="387372" y="214313"/>
                    <a:pt x="387372" y="214313"/>
                  </a:cubicBezTo>
                  <a:cubicBezTo>
                    <a:pt x="375592" y="213135"/>
                    <a:pt x="176065" y="195212"/>
                    <a:pt x="144485" y="185738"/>
                  </a:cubicBezTo>
                  <a:cubicBezTo>
                    <a:pt x="128038" y="180804"/>
                    <a:pt x="117314" y="164137"/>
                    <a:pt x="101622" y="157163"/>
                  </a:cubicBezTo>
                  <a:cubicBezTo>
                    <a:pt x="74097" y="144930"/>
                    <a:pt x="15897" y="128588"/>
                    <a:pt x="15897" y="128588"/>
                  </a:cubicBezTo>
                  <a:cubicBezTo>
                    <a:pt x="11135" y="114300"/>
                    <a:pt x="-5125" y="99195"/>
                    <a:pt x="1610" y="85725"/>
                  </a:cubicBezTo>
                  <a:cubicBezTo>
                    <a:pt x="11013" y="66920"/>
                    <a:pt x="96860" y="61912"/>
                    <a:pt x="115910" y="57150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0546650" y="5675584"/>
              <a:ext cx="1102626" cy="378166"/>
            </a:xfrm>
            <a:custGeom>
              <a:avLst/>
              <a:gdLst>
                <a:gd name="connsiteX0" fmla="*/ 0 w 905037"/>
                <a:gd name="connsiteY0" fmla="*/ 209959 h 310399"/>
                <a:gd name="connsiteX1" fmla="*/ 0 w 905037"/>
                <a:gd name="connsiteY1" fmla="*/ 209959 h 310399"/>
                <a:gd name="connsiteX2" fmla="*/ 114300 w 905037"/>
                <a:gd name="connsiteY2" fmla="*/ 167097 h 310399"/>
                <a:gd name="connsiteX3" fmla="*/ 128588 w 905037"/>
                <a:gd name="connsiteY3" fmla="*/ 124234 h 310399"/>
                <a:gd name="connsiteX4" fmla="*/ 42863 w 905037"/>
                <a:gd name="connsiteY4" fmla="*/ 95659 h 310399"/>
                <a:gd name="connsiteX5" fmla="*/ 57150 w 905037"/>
                <a:gd name="connsiteY5" fmla="*/ 52797 h 310399"/>
                <a:gd name="connsiteX6" fmla="*/ 300038 w 905037"/>
                <a:gd name="connsiteY6" fmla="*/ 24222 h 310399"/>
                <a:gd name="connsiteX7" fmla="*/ 385763 w 905037"/>
                <a:gd name="connsiteY7" fmla="*/ 67084 h 310399"/>
                <a:gd name="connsiteX8" fmla="*/ 428625 w 905037"/>
                <a:gd name="connsiteY8" fmla="*/ 81372 h 310399"/>
                <a:gd name="connsiteX9" fmla="*/ 471488 w 905037"/>
                <a:gd name="connsiteY9" fmla="*/ 109947 h 310399"/>
                <a:gd name="connsiteX10" fmla="*/ 557213 w 905037"/>
                <a:gd name="connsiteY10" fmla="*/ 138522 h 310399"/>
                <a:gd name="connsiteX11" fmla="*/ 657225 w 905037"/>
                <a:gd name="connsiteY11" fmla="*/ 167097 h 310399"/>
                <a:gd name="connsiteX12" fmla="*/ 757238 w 905037"/>
                <a:gd name="connsiteY12" fmla="*/ 181384 h 310399"/>
                <a:gd name="connsiteX13" fmla="*/ 900113 w 905037"/>
                <a:gd name="connsiteY13" fmla="*/ 167097 h 310399"/>
                <a:gd name="connsiteX14" fmla="*/ 885825 w 905037"/>
                <a:gd name="connsiteY14" fmla="*/ 209959 h 310399"/>
                <a:gd name="connsiteX15" fmla="*/ 814388 w 905037"/>
                <a:gd name="connsiteY15" fmla="*/ 267109 h 310399"/>
                <a:gd name="connsiteX16" fmla="*/ 771525 w 905037"/>
                <a:gd name="connsiteY16" fmla="*/ 295684 h 310399"/>
                <a:gd name="connsiteX17" fmla="*/ 385763 w 905037"/>
                <a:gd name="connsiteY17" fmla="*/ 295684 h 310399"/>
                <a:gd name="connsiteX18" fmla="*/ 228600 w 905037"/>
                <a:gd name="connsiteY18" fmla="*/ 252822 h 310399"/>
                <a:gd name="connsiteX19" fmla="*/ 114300 w 905037"/>
                <a:gd name="connsiteY19" fmla="*/ 238534 h 310399"/>
                <a:gd name="connsiteX20" fmla="*/ 0 w 905037"/>
                <a:gd name="connsiteY20" fmla="*/ 209959 h 3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037" h="310399">
                  <a:moveTo>
                    <a:pt x="0" y="209959"/>
                  </a:moveTo>
                  <a:lnTo>
                    <a:pt x="0" y="209959"/>
                  </a:lnTo>
                  <a:cubicBezTo>
                    <a:pt x="38100" y="195672"/>
                    <a:pt x="80443" y="189668"/>
                    <a:pt x="114300" y="167097"/>
                  </a:cubicBezTo>
                  <a:cubicBezTo>
                    <a:pt x="126831" y="158743"/>
                    <a:pt x="139237" y="134883"/>
                    <a:pt x="128588" y="124234"/>
                  </a:cubicBezTo>
                  <a:cubicBezTo>
                    <a:pt x="107290" y="102935"/>
                    <a:pt x="42863" y="95659"/>
                    <a:pt x="42863" y="95659"/>
                  </a:cubicBezTo>
                  <a:cubicBezTo>
                    <a:pt x="47625" y="81372"/>
                    <a:pt x="48796" y="65328"/>
                    <a:pt x="57150" y="52797"/>
                  </a:cubicBezTo>
                  <a:cubicBezTo>
                    <a:pt x="118602" y="-39381"/>
                    <a:pt x="174730" y="15271"/>
                    <a:pt x="300038" y="24222"/>
                  </a:cubicBezTo>
                  <a:cubicBezTo>
                    <a:pt x="407765" y="60130"/>
                    <a:pt x="274984" y="11694"/>
                    <a:pt x="385763" y="67084"/>
                  </a:cubicBezTo>
                  <a:cubicBezTo>
                    <a:pt x="399233" y="73819"/>
                    <a:pt x="415155" y="74637"/>
                    <a:pt x="428625" y="81372"/>
                  </a:cubicBezTo>
                  <a:cubicBezTo>
                    <a:pt x="443984" y="89051"/>
                    <a:pt x="455796" y="102973"/>
                    <a:pt x="471488" y="109947"/>
                  </a:cubicBezTo>
                  <a:cubicBezTo>
                    <a:pt x="499013" y="122180"/>
                    <a:pt x="528638" y="128997"/>
                    <a:pt x="557213" y="138522"/>
                  </a:cubicBezTo>
                  <a:cubicBezTo>
                    <a:pt x="593931" y="150761"/>
                    <a:pt x="617764" y="159922"/>
                    <a:pt x="657225" y="167097"/>
                  </a:cubicBezTo>
                  <a:cubicBezTo>
                    <a:pt x="690358" y="173121"/>
                    <a:pt x="723900" y="176622"/>
                    <a:pt x="757238" y="181384"/>
                  </a:cubicBezTo>
                  <a:cubicBezTo>
                    <a:pt x="804863" y="176622"/>
                    <a:pt x="853390" y="156714"/>
                    <a:pt x="900113" y="167097"/>
                  </a:cubicBezTo>
                  <a:cubicBezTo>
                    <a:pt x="914815" y="170364"/>
                    <a:pt x="892560" y="196489"/>
                    <a:pt x="885825" y="209959"/>
                  </a:cubicBezTo>
                  <a:cubicBezTo>
                    <a:pt x="859974" y="261660"/>
                    <a:pt x="863825" y="250630"/>
                    <a:pt x="814388" y="267109"/>
                  </a:cubicBezTo>
                  <a:cubicBezTo>
                    <a:pt x="800100" y="276634"/>
                    <a:pt x="788402" y="292519"/>
                    <a:pt x="771525" y="295684"/>
                  </a:cubicBezTo>
                  <a:cubicBezTo>
                    <a:pt x="626920" y="322798"/>
                    <a:pt x="531702" y="306109"/>
                    <a:pt x="385763" y="295684"/>
                  </a:cubicBezTo>
                  <a:cubicBezTo>
                    <a:pt x="335306" y="278866"/>
                    <a:pt x="280160" y="259267"/>
                    <a:pt x="228600" y="252822"/>
                  </a:cubicBezTo>
                  <a:lnTo>
                    <a:pt x="114300" y="238534"/>
                  </a:lnTo>
                  <a:cubicBezTo>
                    <a:pt x="24057" y="208453"/>
                    <a:pt x="19050" y="214721"/>
                    <a:pt x="0" y="209959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8023139" y="5913170"/>
              <a:ext cx="4403913" cy="435169"/>
            </a:xfrm>
            <a:custGeom>
              <a:avLst/>
              <a:gdLst>
                <a:gd name="connsiteX0" fmla="*/ 0 w 3614738"/>
                <a:gd name="connsiteY0" fmla="*/ 142875 h 357187"/>
                <a:gd name="connsiteX1" fmla="*/ 0 w 3614738"/>
                <a:gd name="connsiteY1" fmla="*/ 142875 h 357187"/>
                <a:gd name="connsiteX2" fmla="*/ 200025 w 3614738"/>
                <a:gd name="connsiteY2" fmla="*/ 157162 h 357187"/>
                <a:gd name="connsiteX3" fmla="*/ 328613 w 3614738"/>
                <a:gd name="connsiteY3" fmla="*/ 100012 h 357187"/>
                <a:gd name="connsiteX4" fmla="*/ 442913 w 3614738"/>
                <a:gd name="connsiteY4" fmla="*/ 71437 h 357187"/>
                <a:gd name="connsiteX5" fmla="*/ 485775 w 3614738"/>
                <a:gd name="connsiteY5" fmla="*/ 57150 h 357187"/>
                <a:gd name="connsiteX6" fmla="*/ 571500 w 3614738"/>
                <a:gd name="connsiteY6" fmla="*/ 42862 h 357187"/>
                <a:gd name="connsiteX7" fmla="*/ 685800 w 3614738"/>
                <a:gd name="connsiteY7" fmla="*/ 14287 h 357187"/>
                <a:gd name="connsiteX8" fmla="*/ 1042988 w 3614738"/>
                <a:gd name="connsiteY8" fmla="*/ 28575 h 357187"/>
                <a:gd name="connsiteX9" fmla="*/ 1128713 w 3614738"/>
                <a:gd name="connsiteY9" fmla="*/ 57150 h 357187"/>
                <a:gd name="connsiteX10" fmla="*/ 1171575 w 3614738"/>
                <a:gd name="connsiteY10" fmla="*/ 71437 h 357187"/>
                <a:gd name="connsiteX11" fmla="*/ 1357313 w 3614738"/>
                <a:gd name="connsiteY11" fmla="*/ 85725 h 357187"/>
                <a:gd name="connsiteX12" fmla="*/ 1400175 w 3614738"/>
                <a:gd name="connsiteY12" fmla="*/ 100012 h 357187"/>
                <a:gd name="connsiteX13" fmla="*/ 1628775 w 3614738"/>
                <a:gd name="connsiteY13" fmla="*/ 71437 h 357187"/>
                <a:gd name="connsiteX14" fmla="*/ 1757363 w 3614738"/>
                <a:gd name="connsiteY14" fmla="*/ 42862 h 357187"/>
                <a:gd name="connsiteX15" fmla="*/ 1985963 w 3614738"/>
                <a:gd name="connsiteY15" fmla="*/ 14287 h 357187"/>
                <a:gd name="connsiteX16" fmla="*/ 2028825 w 3614738"/>
                <a:gd name="connsiteY16" fmla="*/ 0 h 357187"/>
                <a:gd name="connsiteX17" fmla="*/ 2085975 w 3614738"/>
                <a:gd name="connsiteY17" fmla="*/ 14287 h 357187"/>
                <a:gd name="connsiteX18" fmla="*/ 2157413 w 3614738"/>
                <a:gd name="connsiteY18" fmla="*/ 28575 h 357187"/>
                <a:gd name="connsiteX19" fmla="*/ 2271713 w 3614738"/>
                <a:gd name="connsiteY19" fmla="*/ 100012 h 357187"/>
                <a:gd name="connsiteX20" fmla="*/ 2314575 w 3614738"/>
                <a:gd name="connsiteY20" fmla="*/ 128587 h 357187"/>
                <a:gd name="connsiteX21" fmla="*/ 2371725 w 3614738"/>
                <a:gd name="connsiteY21" fmla="*/ 142875 h 357187"/>
                <a:gd name="connsiteX22" fmla="*/ 2414588 w 3614738"/>
                <a:gd name="connsiteY22" fmla="*/ 157162 h 357187"/>
                <a:gd name="connsiteX23" fmla="*/ 2514600 w 3614738"/>
                <a:gd name="connsiteY23" fmla="*/ 185737 h 357187"/>
                <a:gd name="connsiteX24" fmla="*/ 2714625 w 3614738"/>
                <a:gd name="connsiteY24" fmla="*/ 142875 h 357187"/>
                <a:gd name="connsiteX25" fmla="*/ 2757488 w 3614738"/>
                <a:gd name="connsiteY25" fmla="*/ 114300 h 357187"/>
                <a:gd name="connsiteX26" fmla="*/ 2800350 w 3614738"/>
                <a:gd name="connsiteY26" fmla="*/ 100012 h 357187"/>
                <a:gd name="connsiteX27" fmla="*/ 2900363 w 3614738"/>
                <a:gd name="connsiteY27" fmla="*/ 114300 h 357187"/>
                <a:gd name="connsiteX28" fmla="*/ 2971800 w 3614738"/>
                <a:gd name="connsiteY28" fmla="*/ 128587 h 357187"/>
                <a:gd name="connsiteX29" fmla="*/ 3128963 w 3614738"/>
                <a:gd name="connsiteY29" fmla="*/ 142875 h 357187"/>
                <a:gd name="connsiteX30" fmla="*/ 3386138 w 3614738"/>
                <a:gd name="connsiteY30" fmla="*/ 128587 h 357187"/>
                <a:gd name="connsiteX31" fmla="*/ 3529013 w 3614738"/>
                <a:gd name="connsiteY31" fmla="*/ 114300 h 357187"/>
                <a:gd name="connsiteX32" fmla="*/ 3614738 w 3614738"/>
                <a:gd name="connsiteY32" fmla="*/ 85725 h 357187"/>
                <a:gd name="connsiteX33" fmla="*/ 3529013 w 3614738"/>
                <a:gd name="connsiteY33" fmla="*/ 142875 h 357187"/>
                <a:gd name="connsiteX34" fmla="*/ 3486150 w 3614738"/>
                <a:gd name="connsiteY34" fmla="*/ 171450 h 357187"/>
                <a:gd name="connsiteX35" fmla="*/ 3371850 w 3614738"/>
                <a:gd name="connsiteY35" fmla="*/ 200025 h 357187"/>
                <a:gd name="connsiteX36" fmla="*/ 3171825 w 3614738"/>
                <a:gd name="connsiteY36" fmla="*/ 228600 h 357187"/>
                <a:gd name="connsiteX37" fmla="*/ 3128963 w 3614738"/>
                <a:gd name="connsiteY37" fmla="*/ 242887 h 357187"/>
                <a:gd name="connsiteX38" fmla="*/ 3000375 w 3614738"/>
                <a:gd name="connsiteY38" fmla="*/ 285750 h 357187"/>
                <a:gd name="connsiteX39" fmla="*/ 2871788 w 3614738"/>
                <a:gd name="connsiteY39" fmla="*/ 300037 h 357187"/>
                <a:gd name="connsiteX40" fmla="*/ 2814638 w 3614738"/>
                <a:gd name="connsiteY40" fmla="*/ 314325 h 357187"/>
                <a:gd name="connsiteX41" fmla="*/ 2728913 w 3614738"/>
                <a:gd name="connsiteY41" fmla="*/ 328612 h 357187"/>
                <a:gd name="connsiteX42" fmla="*/ 2686050 w 3614738"/>
                <a:gd name="connsiteY42" fmla="*/ 342900 h 357187"/>
                <a:gd name="connsiteX43" fmla="*/ 2628900 w 3614738"/>
                <a:gd name="connsiteY43" fmla="*/ 357187 h 357187"/>
                <a:gd name="connsiteX44" fmla="*/ 2386013 w 3614738"/>
                <a:gd name="connsiteY44" fmla="*/ 342900 h 357187"/>
                <a:gd name="connsiteX45" fmla="*/ 2300288 w 3614738"/>
                <a:gd name="connsiteY45" fmla="*/ 285750 h 357187"/>
                <a:gd name="connsiteX46" fmla="*/ 2243138 w 3614738"/>
                <a:gd name="connsiteY46" fmla="*/ 271462 h 357187"/>
                <a:gd name="connsiteX47" fmla="*/ 2085975 w 3614738"/>
                <a:gd name="connsiteY47" fmla="*/ 200025 h 357187"/>
                <a:gd name="connsiteX48" fmla="*/ 2043113 w 3614738"/>
                <a:gd name="connsiteY48" fmla="*/ 171450 h 357187"/>
                <a:gd name="connsiteX49" fmla="*/ 1757363 w 3614738"/>
                <a:gd name="connsiteY49" fmla="*/ 185737 h 357187"/>
                <a:gd name="connsiteX50" fmla="*/ 1685925 w 3614738"/>
                <a:gd name="connsiteY50" fmla="*/ 200025 h 357187"/>
                <a:gd name="connsiteX51" fmla="*/ 1328738 w 3614738"/>
                <a:gd name="connsiteY51" fmla="*/ 214312 h 357187"/>
                <a:gd name="connsiteX52" fmla="*/ 1157288 w 3614738"/>
                <a:gd name="connsiteY52" fmla="*/ 242887 h 357187"/>
                <a:gd name="connsiteX53" fmla="*/ 914400 w 3614738"/>
                <a:gd name="connsiteY53" fmla="*/ 228600 h 357187"/>
                <a:gd name="connsiteX54" fmla="*/ 800100 w 3614738"/>
                <a:gd name="connsiteY54" fmla="*/ 214312 h 357187"/>
                <a:gd name="connsiteX55" fmla="*/ 385763 w 3614738"/>
                <a:gd name="connsiteY55" fmla="*/ 242887 h 357187"/>
                <a:gd name="connsiteX56" fmla="*/ 200025 w 3614738"/>
                <a:gd name="connsiteY56" fmla="*/ 228600 h 357187"/>
                <a:gd name="connsiteX57" fmla="*/ 57150 w 3614738"/>
                <a:gd name="connsiteY57" fmla="*/ 171450 h 357187"/>
                <a:gd name="connsiteX58" fmla="*/ 0 w 3614738"/>
                <a:gd name="connsiteY58" fmla="*/ 142875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614738" h="357187">
                  <a:moveTo>
                    <a:pt x="0" y="142875"/>
                  </a:moveTo>
                  <a:lnTo>
                    <a:pt x="0" y="142875"/>
                  </a:lnTo>
                  <a:cubicBezTo>
                    <a:pt x="66675" y="147637"/>
                    <a:pt x="133264" y="160500"/>
                    <a:pt x="200025" y="157162"/>
                  </a:cubicBezTo>
                  <a:cubicBezTo>
                    <a:pt x="281937" y="153066"/>
                    <a:pt x="272149" y="128244"/>
                    <a:pt x="328613" y="100012"/>
                  </a:cubicBezTo>
                  <a:cubicBezTo>
                    <a:pt x="361269" y="83684"/>
                    <a:pt x="410312" y="79587"/>
                    <a:pt x="442913" y="71437"/>
                  </a:cubicBezTo>
                  <a:cubicBezTo>
                    <a:pt x="457523" y="67784"/>
                    <a:pt x="471073" y="60417"/>
                    <a:pt x="485775" y="57150"/>
                  </a:cubicBezTo>
                  <a:cubicBezTo>
                    <a:pt x="514054" y="50866"/>
                    <a:pt x="543174" y="48932"/>
                    <a:pt x="571500" y="42862"/>
                  </a:cubicBezTo>
                  <a:cubicBezTo>
                    <a:pt x="609901" y="34633"/>
                    <a:pt x="685800" y="14287"/>
                    <a:pt x="685800" y="14287"/>
                  </a:cubicBezTo>
                  <a:cubicBezTo>
                    <a:pt x="804863" y="19050"/>
                    <a:pt x="924384" y="17097"/>
                    <a:pt x="1042988" y="28575"/>
                  </a:cubicBezTo>
                  <a:cubicBezTo>
                    <a:pt x="1072969" y="31476"/>
                    <a:pt x="1100138" y="47625"/>
                    <a:pt x="1128713" y="57150"/>
                  </a:cubicBezTo>
                  <a:cubicBezTo>
                    <a:pt x="1143000" y="61912"/>
                    <a:pt x="1156559" y="70282"/>
                    <a:pt x="1171575" y="71437"/>
                  </a:cubicBezTo>
                  <a:lnTo>
                    <a:pt x="1357313" y="85725"/>
                  </a:lnTo>
                  <a:cubicBezTo>
                    <a:pt x="1371600" y="90487"/>
                    <a:pt x="1385115" y="100012"/>
                    <a:pt x="1400175" y="100012"/>
                  </a:cubicBezTo>
                  <a:cubicBezTo>
                    <a:pt x="1462293" y="100012"/>
                    <a:pt x="1560797" y="88431"/>
                    <a:pt x="1628775" y="71437"/>
                  </a:cubicBezTo>
                  <a:cubicBezTo>
                    <a:pt x="1736753" y="44443"/>
                    <a:pt x="1584397" y="66449"/>
                    <a:pt x="1757363" y="42862"/>
                  </a:cubicBezTo>
                  <a:cubicBezTo>
                    <a:pt x="1833452" y="32486"/>
                    <a:pt x="1985963" y="14287"/>
                    <a:pt x="1985963" y="14287"/>
                  </a:cubicBezTo>
                  <a:cubicBezTo>
                    <a:pt x="2000250" y="9525"/>
                    <a:pt x="2013765" y="0"/>
                    <a:pt x="2028825" y="0"/>
                  </a:cubicBezTo>
                  <a:cubicBezTo>
                    <a:pt x="2048461" y="0"/>
                    <a:pt x="2066806" y="10027"/>
                    <a:pt x="2085975" y="14287"/>
                  </a:cubicBezTo>
                  <a:cubicBezTo>
                    <a:pt x="2109681" y="19555"/>
                    <a:pt x="2133600" y="23812"/>
                    <a:pt x="2157413" y="28575"/>
                  </a:cubicBezTo>
                  <a:cubicBezTo>
                    <a:pt x="2255347" y="93865"/>
                    <a:pt x="2133854" y="13851"/>
                    <a:pt x="2271713" y="100012"/>
                  </a:cubicBezTo>
                  <a:cubicBezTo>
                    <a:pt x="2286274" y="109113"/>
                    <a:pt x="2298792" y="121823"/>
                    <a:pt x="2314575" y="128587"/>
                  </a:cubicBezTo>
                  <a:cubicBezTo>
                    <a:pt x="2332624" y="136322"/>
                    <a:pt x="2352844" y="137481"/>
                    <a:pt x="2371725" y="142875"/>
                  </a:cubicBezTo>
                  <a:cubicBezTo>
                    <a:pt x="2386206" y="147012"/>
                    <a:pt x="2400107" y="153025"/>
                    <a:pt x="2414588" y="157162"/>
                  </a:cubicBezTo>
                  <a:cubicBezTo>
                    <a:pt x="2540161" y="193040"/>
                    <a:pt x="2411838" y="151484"/>
                    <a:pt x="2514600" y="185737"/>
                  </a:cubicBezTo>
                  <a:cubicBezTo>
                    <a:pt x="2558908" y="176876"/>
                    <a:pt x="2689234" y="151339"/>
                    <a:pt x="2714625" y="142875"/>
                  </a:cubicBezTo>
                  <a:cubicBezTo>
                    <a:pt x="2730915" y="137445"/>
                    <a:pt x="2742129" y="121979"/>
                    <a:pt x="2757488" y="114300"/>
                  </a:cubicBezTo>
                  <a:cubicBezTo>
                    <a:pt x="2770958" y="107565"/>
                    <a:pt x="2786063" y="104775"/>
                    <a:pt x="2800350" y="100012"/>
                  </a:cubicBezTo>
                  <a:cubicBezTo>
                    <a:pt x="2833688" y="104775"/>
                    <a:pt x="2867145" y="108764"/>
                    <a:pt x="2900363" y="114300"/>
                  </a:cubicBezTo>
                  <a:cubicBezTo>
                    <a:pt x="2924316" y="118292"/>
                    <a:pt x="2947704" y="125575"/>
                    <a:pt x="2971800" y="128587"/>
                  </a:cubicBezTo>
                  <a:cubicBezTo>
                    <a:pt x="3023998" y="135112"/>
                    <a:pt x="3076575" y="138112"/>
                    <a:pt x="3128963" y="142875"/>
                  </a:cubicBezTo>
                  <a:lnTo>
                    <a:pt x="3386138" y="128587"/>
                  </a:lnTo>
                  <a:cubicBezTo>
                    <a:pt x="3433879" y="125177"/>
                    <a:pt x="3481970" y="123120"/>
                    <a:pt x="3529013" y="114300"/>
                  </a:cubicBezTo>
                  <a:cubicBezTo>
                    <a:pt x="3558618" y="108749"/>
                    <a:pt x="3614738" y="85725"/>
                    <a:pt x="3614738" y="85725"/>
                  </a:cubicBezTo>
                  <a:cubicBezTo>
                    <a:pt x="3564514" y="161061"/>
                    <a:pt x="3615123" y="105971"/>
                    <a:pt x="3529013" y="142875"/>
                  </a:cubicBezTo>
                  <a:cubicBezTo>
                    <a:pt x="3513230" y="149639"/>
                    <a:pt x="3502288" y="165582"/>
                    <a:pt x="3486150" y="171450"/>
                  </a:cubicBezTo>
                  <a:cubicBezTo>
                    <a:pt x="3449242" y="184871"/>
                    <a:pt x="3409950" y="190500"/>
                    <a:pt x="3371850" y="200025"/>
                  </a:cubicBezTo>
                  <a:cubicBezTo>
                    <a:pt x="3268270" y="225920"/>
                    <a:pt x="3334229" y="212359"/>
                    <a:pt x="3171825" y="228600"/>
                  </a:cubicBezTo>
                  <a:cubicBezTo>
                    <a:pt x="3157538" y="233362"/>
                    <a:pt x="3143064" y="237599"/>
                    <a:pt x="3128963" y="242887"/>
                  </a:cubicBezTo>
                  <a:cubicBezTo>
                    <a:pt x="3075744" y="262844"/>
                    <a:pt x="3054498" y="277423"/>
                    <a:pt x="3000375" y="285750"/>
                  </a:cubicBezTo>
                  <a:cubicBezTo>
                    <a:pt x="2957750" y="292308"/>
                    <a:pt x="2914650" y="295275"/>
                    <a:pt x="2871788" y="300037"/>
                  </a:cubicBezTo>
                  <a:cubicBezTo>
                    <a:pt x="2852738" y="304800"/>
                    <a:pt x="2833893" y="310474"/>
                    <a:pt x="2814638" y="314325"/>
                  </a:cubicBezTo>
                  <a:cubicBezTo>
                    <a:pt x="2786231" y="320006"/>
                    <a:pt x="2757192" y="322328"/>
                    <a:pt x="2728913" y="328612"/>
                  </a:cubicBezTo>
                  <a:cubicBezTo>
                    <a:pt x="2714211" y="331879"/>
                    <a:pt x="2700531" y="338763"/>
                    <a:pt x="2686050" y="342900"/>
                  </a:cubicBezTo>
                  <a:cubicBezTo>
                    <a:pt x="2667169" y="348294"/>
                    <a:pt x="2647950" y="352425"/>
                    <a:pt x="2628900" y="357187"/>
                  </a:cubicBezTo>
                  <a:cubicBezTo>
                    <a:pt x="2547938" y="352425"/>
                    <a:pt x="2465264" y="360128"/>
                    <a:pt x="2386013" y="342900"/>
                  </a:cubicBezTo>
                  <a:cubicBezTo>
                    <a:pt x="2352454" y="335605"/>
                    <a:pt x="2333605" y="294080"/>
                    <a:pt x="2300288" y="285750"/>
                  </a:cubicBezTo>
                  <a:lnTo>
                    <a:pt x="2243138" y="271462"/>
                  </a:lnTo>
                  <a:cubicBezTo>
                    <a:pt x="2137207" y="200842"/>
                    <a:pt x="2191089" y="221047"/>
                    <a:pt x="2085975" y="200025"/>
                  </a:cubicBezTo>
                  <a:cubicBezTo>
                    <a:pt x="2071688" y="190500"/>
                    <a:pt x="2060268" y="172196"/>
                    <a:pt x="2043113" y="171450"/>
                  </a:cubicBezTo>
                  <a:cubicBezTo>
                    <a:pt x="1947834" y="167307"/>
                    <a:pt x="1852428" y="178132"/>
                    <a:pt x="1757363" y="185737"/>
                  </a:cubicBezTo>
                  <a:cubicBezTo>
                    <a:pt x="1733156" y="187674"/>
                    <a:pt x="1710155" y="198410"/>
                    <a:pt x="1685925" y="200025"/>
                  </a:cubicBezTo>
                  <a:cubicBezTo>
                    <a:pt x="1567031" y="207951"/>
                    <a:pt x="1447800" y="209550"/>
                    <a:pt x="1328738" y="214312"/>
                  </a:cubicBezTo>
                  <a:cubicBezTo>
                    <a:pt x="1288172" y="222425"/>
                    <a:pt x="1192737" y="242887"/>
                    <a:pt x="1157288" y="242887"/>
                  </a:cubicBezTo>
                  <a:cubicBezTo>
                    <a:pt x="1076185" y="242887"/>
                    <a:pt x="995363" y="233362"/>
                    <a:pt x="914400" y="228600"/>
                  </a:cubicBezTo>
                  <a:cubicBezTo>
                    <a:pt x="876300" y="223837"/>
                    <a:pt x="838497" y="214312"/>
                    <a:pt x="800100" y="214312"/>
                  </a:cubicBezTo>
                  <a:cubicBezTo>
                    <a:pt x="483586" y="214312"/>
                    <a:pt x="548577" y="202185"/>
                    <a:pt x="385763" y="242887"/>
                  </a:cubicBezTo>
                  <a:cubicBezTo>
                    <a:pt x="323850" y="238125"/>
                    <a:pt x="260076" y="244403"/>
                    <a:pt x="200025" y="228600"/>
                  </a:cubicBezTo>
                  <a:cubicBezTo>
                    <a:pt x="-57302" y="160883"/>
                    <a:pt x="235038" y="171450"/>
                    <a:pt x="57150" y="171450"/>
                  </a:cubicBezTo>
                  <a:lnTo>
                    <a:pt x="0" y="142875"/>
                  </a:ln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055841" y="5864362"/>
              <a:ext cx="1102626" cy="378166"/>
            </a:xfrm>
            <a:custGeom>
              <a:avLst/>
              <a:gdLst>
                <a:gd name="connsiteX0" fmla="*/ 0 w 905037"/>
                <a:gd name="connsiteY0" fmla="*/ 209959 h 310399"/>
                <a:gd name="connsiteX1" fmla="*/ 0 w 905037"/>
                <a:gd name="connsiteY1" fmla="*/ 209959 h 310399"/>
                <a:gd name="connsiteX2" fmla="*/ 114300 w 905037"/>
                <a:gd name="connsiteY2" fmla="*/ 167097 h 310399"/>
                <a:gd name="connsiteX3" fmla="*/ 128588 w 905037"/>
                <a:gd name="connsiteY3" fmla="*/ 124234 h 310399"/>
                <a:gd name="connsiteX4" fmla="*/ 42863 w 905037"/>
                <a:gd name="connsiteY4" fmla="*/ 95659 h 310399"/>
                <a:gd name="connsiteX5" fmla="*/ 57150 w 905037"/>
                <a:gd name="connsiteY5" fmla="*/ 52797 h 310399"/>
                <a:gd name="connsiteX6" fmla="*/ 300038 w 905037"/>
                <a:gd name="connsiteY6" fmla="*/ 24222 h 310399"/>
                <a:gd name="connsiteX7" fmla="*/ 385763 w 905037"/>
                <a:gd name="connsiteY7" fmla="*/ 67084 h 310399"/>
                <a:gd name="connsiteX8" fmla="*/ 428625 w 905037"/>
                <a:gd name="connsiteY8" fmla="*/ 81372 h 310399"/>
                <a:gd name="connsiteX9" fmla="*/ 471488 w 905037"/>
                <a:gd name="connsiteY9" fmla="*/ 109947 h 310399"/>
                <a:gd name="connsiteX10" fmla="*/ 557213 w 905037"/>
                <a:gd name="connsiteY10" fmla="*/ 138522 h 310399"/>
                <a:gd name="connsiteX11" fmla="*/ 657225 w 905037"/>
                <a:gd name="connsiteY11" fmla="*/ 167097 h 310399"/>
                <a:gd name="connsiteX12" fmla="*/ 757238 w 905037"/>
                <a:gd name="connsiteY12" fmla="*/ 181384 h 310399"/>
                <a:gd name="connsiteX13" fmla="*/ 900113 w 905037"/>
                <a:gd name="connsiteY13" fmla="*/ 167097 h 310399"/>
                <a:gd name="connsiteX14" fmla="*/ 885825 w 905037"/>
                <a:gd name="connsiteY14" fmla="*/ 209959 h 310399"/>
                <a:gd name="connsiteX15" fmla="*/ 814388 w 905037"/>
                <a:gd name="connsiteY15" fmla="*/ 267109 h 310399"/>
                <a:gd name="connsiteX16" fmla="*/ 771525 w 905037"/>
                <a:gd name="connsiteY16" fmla="*/ 295684 h 310399"/>
                <a:gd name="connsiteX17" fmla="*/ 385763 w 905037"/>
                <a:gd name="connsiteY17" fmla="*/ 295684 h 310399"/>
                <a:gd name="connsiteX18" fmla="*/ 228600 w 905037"/>
                <a:gd name="connsiteY18" fmla="*/ 252822 h 310399"/>
                <a:gd name="connsiteX19" fmla="*/ 114300 w 905037"/>
                <a:gd name="connsiteY19" fmla="*/ 238534 h 310399"/>
                <a:gd name="connsiteX20" fmla="*/ 0 w 905037"/>
                <a:gd name="connsiteY20" fmla="*/ 209959 h 3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037" h="310399">
                  <a:moveTo>
                    <a:pt x="0" y="209959"/>
                  </a:moveTo>
                  <a:lnTo>
                    <a:pt x="0" y="209959"/>
                  </a:lnTo>
                  <a:cubicBezTo>
                    <a:pt x="38100" y="195672"/>
                    <a:pt x="80443" y="189668"/>
                    <a:pt x="114300" y="167097"/>
                  </a:cubicBezTo>
                  <a:cubicBezTo>
                    <a:pt x="126831" y="158743"/>
                    <a:pt x="139237" y="134883"/>
                    <a:pt x="128588" y="124234"/>
                  </a:cubicBezTo>
                  <a:cubicBezTo>
                    <a:pt x="107290" y="102935"/>
                    <a:pt x="42863" y="95659"/>
                    <a:pt x="42863" y="95659"/>
                  </a:cubicBezTo>
                  <a:cubicBezTo>
                    <a:pt x="47625" y="81372"/>
                    <a:pt x="48796" y="65328"/>
                    <a:pt x="57150" y="52797"/>
                  </a:cubicBezTo>
                  <a:cubicBezTo>
                    <a:pt x="118602" y="-39381"/>
                    <a:pt x="174730" y="15271"/>
                    <a:pt x="300038" y="24222"/>
                  </a:cubicBezTo>
                  <a:cubicBezTo>
                    <a:pt x="407765" y="60130"/>
                    <a:pt x="274984" y="11694"/>
                    <a:pt x="385763" y="67084"/>
                  </a:cubicBezTo>
                  <a:cubicBezTo>
                    <a:pt x="399233" y="73819"/>
                    <a:pt x="415155" y="74637"/>
                    <a:pt x="428625" y="81372"/>
                  </a:cubicBezTo>
                  <a:cubicBezTo>
                    <a:pt x="443984" y="89051"/>
                    <a:pt x="455796" y="102973"/>
                    <a:pt x="471488" y="109947"/>
                  </a:cubicBezTo>
                  <a:cubicBezTo>
                    <a:pt x="499013" y="122180"/>
                    <a:pt x="528638" y="128997"/>
                    <a:pt x="557213" y="138522"/>
                  </a:cubicBezTo>
                  <a:cubicBezTo>
                    <a:pt x="593931" y="150761"/>
                    <a:pt x="617764" y="159922"/>
                    <a:pt x="657225" y="167097"/>
                  </a:cubicBezTo>
                  <a:cubicBezTo>
                    <a:pt x="690358" y="173121"/>
                    <a:pt x="723900" y="176622"/>
                    <a:pt x="757238" y="181384"/>
                  </a:cubicBezTo>
                  <a:cubicBezTo>
                    <a:pt x="804863" y="176622"/>
                    <a:pt x="853390" y="156714"/>
                    <a:pt x="900113" y="167097"/>
                  </a:cubicBezTo>
                  <a:cubicBezTo>
                    <a:pt x="914815" y="170364"/>
                    <a:pt x="892560" y="196489"/>
                    <a:pt x="885825" y="209959"/>
                  </a:cubicBezTo>
                  <a:cubicBezTo>
                    <a:pt x="859974" y="261660"/>
                    <a:pt x="863825" y="250630"/>
                    <a:pt x="814388" y="267109"/>
                  </a:cubicBezTo>
                  <a:cubicBezTo>
                    <a:pt x="800100" y="276634"/>
                    <a:pt x="788402" y="292519"/>
                    <a:pt x="771525" y="295684"/>
                  </a:cubicBezTo>
                  <a:cubicBezTo>
                    <a:pt x="626920" y="322798"/>
                    <a:pt x="531702" y="306109"/>
                    <a:pt x="385763" y="295684"/>
                  </a:cubicBezTo>
                  <a:cubicBezTo>
                    <a:pt x="335306" y="278866"/>
                    <a:pt x="280160" y="259267"/>
                    <a:pt x="228600" y="252822"/>
                  </a:cubicBezTo>
                  <a:lnTo>
                    <a:pt x="114300" y="238534"/>
                  </a:lnTo>
                  <a:cubicBezTo>
                    <a:pt x="24057" y="208453"/>
                    <a:pt x="19050" y="214721"/>
                    <a:pt x="0" y="209959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992023" y="5774318"/>
              <a:ext cx="1102626" cy="378166"/>
            </a:xfrm>
            <a:custGeom>
              <a:avLst/>
              <a:gdLst>
                <a:gd name="connsiteX0" fmla="*/ 0 w 905037"/>
                <a:gd name="connsiteY0" fmla="*/ 209959 h 310399"/>
                <a:gd name="connsiteX1" fmla="*/ 0 w 905037"/>
                <a:gd name="connsiteY1" fmla="*/ 209959 h 310399"/>
                <a:gd name="connsiteX2" fmla="*/ 114300 w 905037"/>
                <a:gd name="connsiteY2" fmla="*/ 167097 h 310399"/>
                <a:gd name="connsiteX3" fmla="*/ 128588 w 905037"/>
                <a:gd name="connsiteY3" fmla="*/ 124234 h 310399"/>
                <a:gd name="connsiteX4" fmla="*/ 42863 w 905037"/>
                <a:gd name="connsiteY4" fmla="*/ 95659 h 310399"/>
                <a:gd name="connsiteX5" fmla="*/ 57150 w 905037"/>
                <a:gd name="connsiteY5" fmla="*/ 52797 h 310399"/>
                <a:gd name="connsiteX6" fmla="*/ 300038 w 905037"/>
                <a:gd name="connsiteY6" fmla="*/ 24222 h 310399"/>
                <a:gd name="connsiteX7" fmla="*/ 385763 w 905037"/>
                <a:gd name="connsiteY7" fmla="*/ 67084 h 310399"/>
                <a:gd name="connsiteX8" fmla="*/ 428625 w 905037"/>
                <a:gd name="connsiteY8" fmla="*/ 81372 h 310399"/>
                <a:gd name="connsiteX9" fmla="*/ 471488 w 905037"/>
                <a:gd name="connsiteY9" fmla="*/ 109947 h 310399"/>
                <a:gd name="connsiteX10" fmla="*/ 557213 w 905037"/>
                <a:gd name="connsiteY10" fmla="*/ 138522 h 310399"/>
                <a:gd name="connsiteX11" fmla="*/ 657225 w 905037"/>
                <a:gd name="connsiteY11" fmla="*/ 167097 h 310399"/>
                <a:gd name="connsiteX12" fmla="*/ 757238 w 905037"/>
                <a:gd name="connsiteY12" fmla="*/ 181384 h 310399"/>
                <a:gd name="connsiteX13" fmla="*/ 900113 w 905037"/>
                <a:gd name="connsiteY13" fmla="*/ 167097 h 310399"/>
                <a:gd name="connsiteX14" fmla="*/ 885825 w 905037"/>
                <a:gd name="connsiteY14" fmla="*/ 209959 h 310399"/>
                <a:gd name="connsiteX15" fmla="*/ 814388 w 905037"/>
                <a:gd name="connsiteY15" fmla="*/ 267109 h 310399"/>
                <a:gd name="connsiteX16" fmla="*/ 771525 w 905037"/>
                <a:gd name="connsiteY16" fmla="*/ 295684 h 310399"/>
                <a:gd name="connsiteX17" fmla="*/ 385763 w 905037"/>
                <a:gd name="connsiteY17" fmla="*/ 295684 h 310399"/>
                <a:gd name="connsiteX18" fmla="*/ 228600 w 905037"/>
                <a:gd name="connsiteY18" fmla="*/ 252822 h 310399"/>
                <a:gd name="connsiteX19" fmla="*/ 114300 w 905037"/>
                <a:gd name="connsiteY19" fmla="*/ 238534 h 310399"/>
                <a:gd name="connsiteX20" fmla="*/ 0 w 905037"/>
                <a:gd name="connsiteY20" fmla="*/ 209959 h 3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037" h="310399">
                  <a:moveTo>
                    <a:pt x="0" y="209959"/>
                  </a:moveTo>
                  <a:lnTo>
                    <a:pt x="0" y="209959"/>
                  </a:lnTo>
                  <a:cubicBezTo>
                    <a:pt x="38100" y="195672"/>
                    <a:pt x="80443" y="189668"/>
                    <a:pt x="114300" y="167097"/>
                  </a:cubicBezTo>
                  <a:cubicBezTo>
                    <a:pt x="126831" y="158743"/>
                    <a:pt x="139237" y="134883"/>
                    <a:pt x="128588" y="124234"/>
                  </a:cubicBezTo>
                  <a:cubicBezTo>
                    <a:pt x="107290" y="102935"/>
                    <a:pt x="42863" y="95659"/>
                    <a:pt x="42863" y="95659"/>
                  </a:cubicBezTo>
                  <a:cubicBezTo>
                    <a:pt x="47625" y="81372"/>
                    <a:pt x="48796" y="65328"/>
                    <a:pt x="57150" y="52797"/>
                  </a:cubicBezTo>
                  <a:cubicBezTo>
                    <a:pt x="118602" y="-39381"/>
                    <a:pt x="174730" y="15271"/>
                    <a:pt x="300038" y="24222"/>
                  </a:cubicBezTo>
                  <a:cubicBezTo>
                    <a:pt x="407765" y="60130"/>
                    <a:pt x="274984" y="11694"/>
                    <a:pt x="385763" y="67084"/>
                  </a:cubicBezTo>
                  <a:cubicBezTo>
                    <a:pt x="399233" y="73819"/>
                    <a:pt x="415155" y="74637"/>
                    <a:pt x="428625" y="81372"/>
                  </a:cubicBezTo>
                  <a:cubicBezTo>
                    <a:pt x="443984" y="89051"/>
                    <a:pt x="455796" y="102973"/>
                    <a:pt x="471488" y="109947"/>
                  </a:cubicBezTo>
                  <a:cubicBezTo>
                    <a:pt x="499013" y="122180"/>
                    <a:pt x="528638" y="128997"/>
                    <a:pt x="557213" y="138522"/>
                  </a:cubicBezTo>
                  <a:cubicBezTo>
                    <a:pt x="593931" y="150761"/>
                    <a:pt x="617764" y="159922"/>
                    <a:pt x="657225" y="167097"/>
                  </a:cubicBezTo>
                  <a:cubicBezTo>
                    <a:pt x="690358" y="173121"/>
                    <a:pt x="723900" y="176622"/>
                    <a:pt x="757238" y="181384"/>
                  </a:cubicBezTo>
                  <a:cubicBezTo>
                    <a:pt x="804863" y="176622"/>
                    <a:pt x="853390" y="156714"/>
                    <a:pt x="900113" y="167097"/>
                  </a:cubicBezTo>
                  <a:cubicBezTo>
                    <a:pt x="914815" y="170364"/>
                    <a:pt x="892560" y="196489"/>
                    <a:pt x="885825" y="209959"/>
                  </a:cubicBezTo>
                  <a:cubicBezTo>
                    <a:pt x="859974" y="261660"/>
                    <a:pt x="863825" y="250630"/>
                    <a:pt x="814388" y="267109"/>
                  </a:cubicBezTo>
                  <a:cubicBezTo>
                    <a:pt x="800100" y="276634"/>
                    <a:pt x="788402" y="292519"/>
                    <a:pt x="771525" y="295684"/>
                  </a:cubicBezTo>
                  <a:cubicBezTo>
                    <a:pt x="626920" y="322798"/>
                    <a:pt x="531702" y="306109"/>
                    <a:pt x="385763" y="295684"/>
                  </a:cubicBezTo>
                  <a:cubicBezTo>
                    <a:pt x="335306" y="278866"/>
                    <a:pt x="280160" y="259267"/>
                    <a:pt x="228600" y="252822"/>
                  </a:cubicBezTo>
                  <a:lnTo>
                    <a:pt x="114300" y="238534"/>
                  </a:lnTo>
                  <a:cubicBezTo>
                    <a:pt x="24057" y="208453"/>
                    <a:pt x="19050" y="214721"/>
                    <a:pt x="0" y="209959"/>
                  </a:cubicBezTo>
                  <a:close/>
                </a:path>
              </a:pathLst>
            </a:custGeom>
            <a:solidFill>
              <a:srgbClr val="178DBB">
                <a:alpha val="49804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35" y="4757395"/>
            <a:ext cx="1125173" cy="1108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79" y="1104826"/>
            <a:ext cx="568642" cy="693969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 flipH="1">
            <a:off x="852478" y="1518603"/>
            <a:ext cx="3024771" cy="356151"/>
          </a:xfrm>
          <a:custGeom>
            <a:avLst/>
            <a:gdLst>
              <a:gd name="connsiteX0" fmla="*/ 170978 w 2482736"/>
              <a:gd name="connsiteY0" fmla="*/ 239134 h 292329"/>
              <a:gd name="connsiteX1" fmla="*/ 2482736 w 2482736"/>
              <a:gd name="connsiteY1" fmla="*/ 252013 h 292329"/>
              <a:gd name="connsiteX2" fmla="*/ 2463418 w 2482736"/>
              <a:gd name="connsiteY2" fmla="*/ 174739 h 292329"/>
              <a:gd name="connsiteX3" fmla="*/ 2450539 w 2482736"/>
              <a:gd name="connsiteY3" fmla="*/ 148982 h 292329"/>
              <a:gd name="connsiteX4" fmla="*/ 2418341 w 2482736"/>
              <a:gd name="connsiteY4" fmla="*/ 123224 h 292329"/>
              <a:gd name="connsiteX5" fmla="*/ 2405463 w 2482736"/>
              <a:gd name="connsiteY5" fmla="*/ 91027 h 292329"/>
              <a:gd name="connsiteX6" fmla="*/ 2392584 w 2482736"/>
              <a:gd name="connsiteY6" fmla="*/ 65269 h 292329"/>
              <a:gd name="connsiteX7" fmla="*/ 2386144 w 2482736"/>
              <a:gd name="connsiteY7" fmla="*/ 39511 h 292329"/>
              <a:gd name="connsiteX8" fmla="*/ 2360387 w 2482736"/>
              <a:gd name="connsiteY8" fmla="*/ 65269 h 292329"/>
              <a:gd name="connsiteX9" fmla="*/ 2353947 w 2482736"/>
              <a:gd name="connsiteY9" fmla="*/ 91027 h 292329"/>
              <a:gd name="connsiteX10" fmla="*/ 2347508 w 2482736"/>
              <a:gd name="connsiteY10" fmla="*/ 110345 h 292329"/>
              <a:gd name="connsiteX11" fmla="*/ 2341068 w 2482736"/>
              <a:gd name="connsiteY11" fmla="*/ 142542 h 292329"/>
              <a:gd name="connsiteX12" fmla="*/ 2334629 w 2482736"/>
              <a:gd name="connsiteY12" fmla="*/ 168300 h 292329"/>
              <a:gd name="connsiteX13" fmla="*/ 2321750 w 2482736"/>
              <a:gd name="connsiteY13" fmla="*/ 148982 h 292329"/>
              <a:gd name="connsiteX14" fmla="*/ 2315310 w 2482736"/>
              <a:gd name="connsiteY14" fmla="*/ 123224 h 292329"/>
              <a:gd name="connsiteX15" fmla="*/ 2295992 w 2482736"/>
              <a:gd name="connsiteY15" fmla="*/ 103905 h 292329"/>
              <a:gd name="connsiteX16" fmla="*/ 2276674 w 2482736"/>
              <a:gd name="connsiteY16" fmla="*/ 65269 h 292329"/>
              <a:gd name="connsiteX17" fmla="*/ 2270234 w 2482736"/>
              <a:gd name="connsiteY17" fmla="*/ 84587 h 292329"/>
              <a:gd name="connsiteX18" fmla="*/ 2257356 w 2482736"/>
              <a:gd name="connsiteY18" fmla="*/ 103905 h 292329"/>
              <a:gd name="connsiteX19" fmla="*/ 2263795 w 2482736"/>
              <a:gd name="connsiteY19" fmla="*/ 219815 h 292329"/>
              <a:gd name="connsiteX20" fmla="*/ 2270234 w 2482736"/>
              <a:gd name="connsiteY20" fmla="*/ 239134 h 292329"/>
              <a:gd name="connsiteX21" fmla="*/ 2263795 w 2482736"/>
              <a:gd name="connsiteY21" fmla="*/ 213376 h 292329"/>
              <a:gd name="connsiteX22" fmla="*/ 2257356 w 2482736"/>
              <a:gd name="connsiteY22" fmla="*/ 181179 h 292329"/>
              <a:gd name="connsiteX23" fmla="*/ 2244477 w 2482736"/>
              <a:gd name="connsiteY23" fmla="*/ 206936 h 292329"/>
              <a:gd name="connsiteX24" fmla="*/ 2212280 w 2482736"/>
              <a:gd name="connsiteY24" fmla="*/ 194058 h 292329"/>
              <a:gd name="connsiteX25" fmla="*/ 2180082 w 2482736"/>
              <a:gd name="connsiteY25" fmla="*/ 142542 h 292329"/>
              <a:gd name="connsiteX26" fmla="*/ 2135006 w 2482736"/>
              <a:gd name="connsiteY26" fmla="*/ 103905 h 292329"/>
              <a:gd name="connsiteX27" fmla="*/ 2141446 w 2482736"/>
              <a:gd name="connsiteY27" fmla="*/ 136103 h 292329"/>
              <a:gd name="connsiteX28" fmla="*/ 2128567 w 2482736"/>
              <a:gd name="connsiteY28" fmla="*/ 194058 h 292329"/>
              <a:gd name="connsiteX29" fmla="*/ 2109249 w 2482736"/>
              <a:gd name="connsiteY29" fmla="*/ 219815 h 292329"/>
              <a:gd name="connsiteX30" fmla="*/ 2102809 w 2482736"/>
              <a:gd name="connsiteY30" fmla="*/ 239134 h 292329"/>
              <a:gd name="connsiteX31" fmla="*/ 2083491 w 2482736"/>
              <a:gd name="connsiteY31" fmla="*/ 232694 h 292329"/>
              <a:gd name="connsiteX32" fmla="*/ 2077051 w 2482736"/>
              <a:gd name="connsiteY32" fmla="*/ 206936 h 292329"/>
              <a:gd name="connsiteX33" fmla="*/ 2070612 w 2482736"/>
              <a:gd name="connsiteY33" fmla="*/ 174739 h 292329"/>
              <a:gd name="connsiteX34" fmla="*/ 2044854 w 2482736"/>
              <a:gd name="connsiteY34" fmla="*/ 181179 h 292329"/>
              <a:gd name="connsiteX35" fmla="*/ 2025536 w 2482736"/>
              <a:gd name="connsiteY35" fmla="*/ 219815 h 292329"/>
              <a:gd name="connsiteX36" fmla="*/ 2006218 w 2482736"/>
              <a:gd name="connsiteY36" fmla="*/ 206936 h 292329"/>
              <a:gd name="connsiteX37" fmla="*/ 1993339 w 2482736"/>
              <a:gd name="connsiteY37" fmla="*/ 174739 h 292329"/>
              <a:gd name="connsiteX38" fmla="*/ 1980460 w 2482736"/>
              <a:gd name="connsiteY38" fmla="*/ 155421 h 292329"/>
              <a:gd name="connsiteX39" fmla="*/ 1974020 w 2482736"/>
              <a:gd name="connsiteY39" fmla="*/ 129663 h 292329"/>
              <a:gd name="connsiteX40" fmla="*/ 1967581 w 2482736"/>
              <a:gd name="connsiteY40" fmla="*/ 148982 h 292329"/>
              <a:gd name="connsiteX41" fmla="*/ 1928944 w 2482736"/>
              <a:gd name="connsiteY41" fmla="*/ 103905 h 292329"/>
              <a:gd name="connsiteX42" fmla="*/ 1916065 w 2482736"/>
              <a:gd name="connsiteY42" fmla="*/ 136103 h 292329"/>
              <a:gd name="connsiteX43" fmla="*/ 1909626 w 2482736"/>
              <a:gd name="connsiteY43" fmla="*/ 181179 h 292329"/>
              <a:gd name="connsiteX44" fmla="*/ 1877429 w 2482736"/>
              <a:gd name="connsiteY44" fmla="*/ 142542 h 292329"/>
              <a:gd name="connsiteX45" fmla="*/ 1851671 w 2482736"/>
              <a:gd name="connsiteY45" fmla="*/ 78148 h 292329"/>
              <a:gd name="connsiteX46" fmla="*/ 1825913 w 2482736"/>
              <a:gd name="connsiteY46" fmla="*/ 84587 h 292329"/>
              <a:gd name="connsiteX47" fmla="*/ 1819474 w 2482736"/>
              <a:gd name="connsiteY47" fmla="*/ 110345 h 292329"/>
              <a:gd name="connsiteX48" fmla="*/ 1813034 w 2482736"/>
              <a:gd name="connsiteY48" fmla="*/ 142542 h 292329"/>
              <a:gd name="connsiteX49" fmla="*/ 1800156 w 2482736"/>
              <a:gd name="connsiteY49" fmla="*/ 174739 h 292329"/>
              <a:gd name="connsiteX50" fmla="*/ 1774398 w 2482736"/>
              <a:gd name="connsiteY50" fmla="*/ 168300 h 292329"/>
              <a:gd name="connsiteX51" fmla="*/ 1755080 w 2482736"/>
              <a:gd name="connsiteY51" fmla="*/ 148982 h 292329"/>
              <a:gd name="connsiteX52" fmla="*/ 1742201 w 2482736"/>
              <a:gd name="connsiteY52" fmla="*/ 174739 h 292329"/>
              <a:gd name="connsiteX53" fmla="*/ 1722882 w 2482736"/>
              <a:gd name="connsiteY53" fmla="*/ 219815 h 292329"/>
              <a:gd name="connsiteX54" fmla="*/ 1703564 w 2482736"/>
              <a:gd name="connsiteY54" fmla="*/ 213376 h 292329"/>
              <a:gd name="connsiteX55" fmla="*/ 1677806 w 2482736"/>
              <a:gd name="connsiteY55" fmla="*/ 168300 h 292329"/>
              <a:gd name="connsiteX56" fmla="*/ 1658488 w 2482736"/>
              <a:gd name="connsiteY56" fmla="*/ 174739 h 292329"/>
              <a:gd name="connsiteX57" fmla="*/ 1606972 w 2482736"/>
              <a:gd name="connsiteY57" fmla="*/ 97466 h 292329"/>
              <a:gd name="connsiteX58" fmla="*/ 1594094 w 2482736"/>
              <a:gd name="connsiteY58" fmla="*/ 78148 h 292329"/>
              <a:gd name="connsiteX59" fmla="*/ 1587654 w 2482736"/>
              <a:gd name="connsiteY59" fmla="*/ 168300 h 292329"/>
              <a:gd name="connsiteX60" fmla="*/ 1536139 w 2482736"/>
              <a:gd name="connsiteY60" fmla="*/ 116784 h 292329"/>
              <a:gd name="connsiteX61" fmla="*/ 1516820 w 2482736"/>
              <a:gd name="connsiteY61" fmla="*/ 136103 h 292329"/>
              <a:gd name="connsiteX62" fmla="*/ 1510381 w 2482736"/>
              <a:gd name="connsiteY62" fmla="*/ 155421 h 292329"/>
              <a:gd name="connsiteX63" fmla="*/ 1497502 w 2482736"/>
              <a:gd name="connsiteY63" fmla="*/ 174739 h 292329"/>
              <a:gd name="connsiteX64" fmla="*/ 1484623 w 2482736"/>
              <a:gd name="connsiteY64" fmla="*/ 123224 h 292329"/>
              <a:gd name="connsiteX65" fmla="*/ 1471744 w 2482736"/>
              <a:gd name="connsiteY65" fmla="*/ 103905 h 292329"/>
              <a:gd name="connsiteX66" fmla="*/ 1465305 w 2482736"/>
              <a:gd name="connsiteY66" fmla="*/ 181179 h 292329"/>
              <a:gd name="connsiteX67" fmla="*/ 1445987 w 2482736"/>
              <a:gd name="connsiteY67" fmla="*/ 161860 h 292329"/>
              <a:gd name="connsiteX68" fmla="*/ 1433108 w 2482736"/>
              <a:gd name="connsiteY68" fmla="*/ 129663 h 292329"/>
              <a:gd name="connsiteX69" fmla="*/ 1420229 w 2482736"/>
              <a:gd name="connsiteY69" fmla="*/ 110345 h 292329"/>
              <a:gd name="connsiteX70" fmla="*/ 1388032 w 2482736"/>
              <a:gd name="connsiteY70" fmla="*/ 168300 h 292329"/>
              <a:gd name="connsiteX71" fmla="*/ 1381592 w 2482736"/>
              <a:gd name="connsiteY71" fmla="*/ 187618 h 292329"/>
              <a:gd name="connsiteX72" fmla="*/ 1355834 w 2482736"/>
              <a:gd name="connsiteY72" fmla="*/ 194058 h 292329"/>
              <a:gd name="connsiteX73" fmla="*/ 1342956 w 2482736"/>
              <a:gd name="connsiteY73" fmla="*/ 174739 h 292329"/>
              <a:gd name="connsiteX74" fmla="*/ 1323637 w 2482736"/>
              <a:gd name="connsiteY74" fmla="*/ 142542 h 292329"/>
              <a:gd name="connsiteX75" fmla="*/ 1310758 w 2482736"/>
              <a:gd name="connsiteY75" fmla="*/ 187618 h 292329"/>
              <a:gd name="connsiteX76" fmla="*/ 1297880 w 2482736"/>
              <a:gd name="connsiteY76" fmla="*/ 226255 h 292329"/>
              <a:gd name="connsiteX77" fmla="*/ 1285001 w 2482736"/>
              <a:gd name="connsiteY77" fmla="*/ 194058 h 292329"/>
              <a:gd name="connsiteX78" fmla="*/ 1278561 w 2482736"/>
              <a:gd name="connsiteY78" fmla="*/ 161860 h 292329"/>
              <a:gd name="connsiteX79" fmla="*/ 1272122 w 2482736"/>
              <a:gd name="connsiteY79" fmla="*/ 142542 h 292329"/>
              <a:gd name="connsiteX80" fmla="*/ 1252803 w 2482736"/>
              <a:gd name="connsiteY80" fmla="*/ 148982 h 292329"/>
              <a:gd name="connsiteX81" fmla="*/ 1233485 w 2482736"/>
              <a:gd name="connsiteY81" fmla="*/ 123224 h 292329"/>
              <a:gd name="connsiteX82" fmla="*/ 1201288 w 2482736"/>
              <a:gd name="connsiteY82" fmla="*/ 71708 h 292329"/>
              <a:gd name="connsiteX83" fmla="*/ 1188409 w 2482736"/>
              <a:gd name="connsiteY83" fmla="*/ 91027 h 292329"/>
              <a:gd name="connsiteX84" fmla="*/ 1175530 w 2482736"/>
              <a:gd name="connsiteY84" fmla="*/ 148982 h 292329"/>
              <a:gd name="connsiteX85" fmla="*/ 1169091 w 2482736"/>
              <a:gd name="connsiteY85" fmla="*/ 174739 h 292329"/>
              <a:gd name="connsiteX86" fmla="*/ 1149772 w 2482736"/>
              <a:gd name="connsiteY86" fmla="*/ 161860 h 292329"/>
              <a:gd name="connsiteX87" fmla="*/ 1130454 w 2482736"/>
              <a:gd name="connsiteY87" fmla="*/ 103905 h 292329"/>
              <a:gd name="connsiteX88" fmla="*/ 1124015 w 2482736"/>
              <a:gd name="connsiteY88" fmla="*/ 155421 h 292329"/>
              <a:gd name="connsiteX89" fmla="*/ 1117575 w 2482736"/>
              <a:gd name="connsiteY89" fmla="*/ 136103 h 292329"/>
              <a:gd name="connsiteX90" fmla="*/ 1104696 w 2482736"/>
              <a:gd name="connsiteY90" fmla="*/ 174739 h 292329"/>
              <a:gd name="connsiteX91" fmla="*/ 1098257 w 2482736"/>
              <a:gd name="connsiteY91" fmla="*/ 290649 h 292329"/>
              <a:gd name="connsiteX92" fmla="*/ 1085378 w 2482736"/>
              <a:gd name="connsiteY92" fmla="*/ 271331 h 292329"/>
              <a:gd name="connsiteX93" fmla="*/ 1072499 w 2482736"/>
              <a:gd name="connsiteY93" fmla="*/ 245573 h 292329"/>
              <a:gd name="connsiteX94" fmla="*/ 1066060 w 2482736"/>
              <a:gd name="connsiteY94" fmla="*/ 226255 h 292329"/>
              <a:gd name="connsiteX95" fmla="*/ 1027423 w 2482736"/>
              <a:gd name="connsiteY95" fmla="*/ 200497 h 292329"/>
              <a:gd name="connsiteX96" fmla="*/ 1020984 w 2482736"/>
              <a:gd name="connsiteY96" fmla="*/ 226255 h 292329"/>
              <a:gd name="connsiteX97" fmla="*/ 1001665 w 2482736"/>
              <a:gd name="connsiteY97" fmla="*/ 200497 h 292329"/>
              <a:gd name="connsiteX98" fmla="*/ 975908 w 2482736"/>
              <a:gd name="connsiteY98" fmla="*/ 155421 h 292329"/>
              <a:gd name="connsiteX99" fmla="*/ 950150 w 2482736"/>
              <a:gd name="connsiteY99" fmla="*/ 194058 h 292329"/>
              <a:gd name="connsiteX100" fmla="*/ 924392 w 2482736"/>
              <a:gd name="connsiteY100" fmla="*/ 174739 h 292329"/>
              <a:gd name="connsiteX101" fmla="*/ 905074 w 2482736"/>
              <a:gd name="connsiteY101" fmla="*/ 181179 h 292329"/>
              <a:gd name="connsiteX102" fmla="*/ 872877 w 2482736"/>
              <a:gd name="connsiteY102" fmla="*/ 206936 h 292329"/>
              <a:gd name="connsiteX103" fmla="*/ 821361 w 2482736"/>
              <a:gd name="connsiteY103" fmla="*/ 110345 h 292329"/>
              <a:gd name="connsiteX104" fmla="*/ 802043 w 2482736"/>
              <a:gd name="connsiteY104" fmla="*/ 116784 h 292329"/>
              <a:gd name="connsiteX105" fmla="*/ 776285 w 2482736"/>
              <a:gd name="connsiteY105" fmla="*/ 181179 h 292329"/>
              <a:gd name="connsiteX106" fmla="*/ 756967 w 2482736"/>
              <a:gd name="connsiteY106" fmla="*/ 168300 h 292329"/>
              <a:gd name="connsiteX107" fmla="*/ 750527 w 2482736"/>
              <a:gd name="connsiteY107" fmla="*/ 252013 h 292329"/>
              <a:gd name="connsiteX108" fmla="*/ 724770 w 2482736"/>
              <a:gd name="connsiteY108" fmla="*/ 161860 h 292329"/>
              <a:gd name="connsiteX109" fmla="*/ 699012 w 2482736"/>
              <a:gd name="connsiteY109" fmla="*/ 103905 h 292329"/>
              <a:gd name="connsiteX110" fmla="*/ 692572 w 2482736"/>
              <a:gd name="connsiteY110" fmla="*/ 58829 h 292329"/>
              <a:gd name="connsiteX111" fmla="*/ 673254 w 2482736"/>
              <a:gd name="connsiteY111" fmla="*/ 26632 h 292329"/>
              <a:gd name="connsiteX112" fmla="*/ 641057 w 2482736"/>
              <a:gd name="connsiteY112" fmla="*/ 129663 h 292329"/>
              <a:gd name="connsiteX113" fmla="*/ 602420 w 2482736"/>
              <a:gd name="connsiteY113" fmla="*/ 206936 h 292329"/>
              <a:gd name="connsiteX114" fmla="*/ 595981 w 2482736"/>
              <a:gd name="connsiteY114" fmla="*/ 187618 h 292329"/>
              <a:gd name="connsiteX115" fmla="*/ 589541 w 2482736"/>
              <a:gd name="connsiteY115" fmla="*/ 161860 h 292329"/>
              <a:gd name="connsiteX116" fmla="*/ 576663 w 2482736"/>
              <a:gd name="connsiteY116" fmla="*/ 187618 h 292329"/>
              <a:gd name="connsiteX117" fmla="*/ 557344 w 2482736"/>
              <a:gd name="connsiteY117" fmla="*/ 174739 h 292329"/>
              <a:gd name="connsiteX118" fmla="*/ 538026 w 2482736"/>
              <a:gd name="connsiteY118" fmla="*/ 91027 h 292329"/>
              <a:gd name="connsiteX119" fmla="*/ 525147 w 2482736"/>
              <a:gd name="connsiteY119" fmla="*/ 7314 h 292329"/>
              <a:gd name="connsiteX120" fmla="*/ 505829 w 2482736"/>
              <a:gd name="connsiteY120" fmla="*/ 78148 h 292329"/>
              <a:gd name="connsiteX121" fmla="*/ 499389 w 2482736"/>
              <a:gd name="connsiteY121" fmla="*/ 103905 h 292329"/>
              <a:gd name="connsiteX122" fmla="*/ 480071 w 2482736"/>
              <a:gd name="connsiteY122" fmla="*/ 116784 h 292329"/>
              <a:gd name="connsiteX123" fmla="*/ 467192 w 2482736"/>
              <a:gd name="connsiteY123" fmla="*/ 142542 h 292329"/>
              <a:gd name="connsiteX124" fmla="*/ 460753 w 2482736"/>
              <a:gd name="connsiteY124" fmla="*/ 161860 h 292329"/>
              <a:gd name="connsiteX125" fmla="*/ 447874 w 2482736"/>
              <a:gd name="connsiteY125" fmla="*/ 142542 h 292329"/>
              <a:gd name="connsiteX126" fmla="*/ 441434 w 2482736"/>
              <a:gd name="connsiteY126" fmla="*/ 194058 h 292329"/>
              <a:gd name="connsiteX127" fmla="*/ 428556 w 2482736"/>
              <a:gd name="connsiteY127" fmla="*/ 206936 h 292329"/>
              <a:gd name="connsiteX128" fmla="*/ 422116 w 2482736"/>
              <a:gd name="connsiteY128" fmla="*/ 187618 h 292329"/>
              <a:gd name="connsiteX129" fmla="*/ 415677 w 2482736"/>
              <a:gd name="connsiteY129" fmla="*/ 161860 h 292329"/>
              <a:gd name="connsiteX130" fmla="*/ 396358 w 2482736"/>
              <a:gd name="connsiteY130" fmla="*/ 148982 h 292329"/>
              <a:gd name="connsiteX131" fmla="*/ 389919 w 2482736"/>
              <a:gd name="connsiteY131" fmla="*/ 187618 h 292329"/>
              <a:gd name="connsiteX132" fmla="*/ 364161 w 2482736"/>
              <a:gd name="connsiteY132" fmla="*/ 155421 h 292329"/>
              <a:gd name="connsiteX133" fmla="*/ 344843 w 2482736"/>
              <a:gd name="connsiteY133" fmla="*/ 116784 h 292329"/>
              <a:gd name="connsiteX134" fmla="*/ 312646 w 2482736"/>
              <a:gd name="connsiteY134" fmla="*/ 39511 h 292329"/>
              <a:gd name="connsiteX135" fmla="*/ 299767 w 2482736"/>
              <a:gd name="connsiteY135" fmla="*/ 20193 h 292329"/>
              <a:gd name="connsiteX136" fmla="*/ 280449 w 2482736"/>
              <a:gd name="connsiteY136" fmla="*/ 52390 h 292329"/>
              <a:gd name="connsiteX137" fmla="*/ 274009 w 2482736"/>
              <a:gd name="connsiteY137" fmla="*/ 103905 h 292329"/>
              <a:gd name="connsiteX138" fmla="*/ 261130 w 2482736"/>
              <a:gd name="connsiteY138" fmla="*/ 148982 h 292329"/>
              <a:gd name="connsiteX139" fmla="*/ 241812 w 2482736"/>
              <a:gd name="connsiteY139" fmla="*/ 136103 h 292329"/>
              <a:gd name="connsiteX140" fmla="*/ 216054 w 2482736"/>
              <a:gd name="connsiteY140" fmla="*/ 142542 h 292329"/>
              <a:gd name="connsiteX141" fmla="*/ 203175 w 2482736"/>
              <a:gd name="connsiteY141" fmla="*/ 155421 h 292329"/>
              <a:gd name="connsiteX142" fmla="*/ 177418 w 2482736"/>
              <a:gd name="connsiteY142" fmla="*/ 187618 h 292329"/>
              <a:gd name="connsiteX143" fmla="*/ 170978 w 2482736"/>
              <a:gd name="connsiteY143" fmla="*/ 239134 h 29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482736" h="292329">
                <a:moveTo>
                  <a:pt x="170978" y="239134"/>
                </a:moveTo>
                <a:cubicBezTo>
                  <a:pt x="555198" y="249866"/>
                  <a:pt x="1712150" y="247720"/>
                  <a:pt x="2482736" y="252013"/>
                </a:cubicBezTo>
                <a:cubicBezTo>
                  <a:pt x="2479779" y="238706"/>
                  <a:pt x="2472206" y="195245"/>
                  <a:pt x="2463418" y="174739"/>
                </a:cubicBezTo>
                <a:cubicBezTo>
                  <a:pt x="2459637" y="165916"/>
                  <a:pt x="2456860" y="156206"/>
                  <a:pt x="2450539" y="148982"/>
                </a:cubicBezTo>
                <a:cubicBezTo>
                  <a:pt x="2441488" y="138638"/>
                  <a:pt x="2429074" y="131810"/>
                  <a:pt x="2418341" y="123224"/>
                </a:cubicBezTo>
                <a:cubicBezTo>
                  <a:pt x="2414048" y="112492"/>
                  <a:pt x="2410157" y="101590"/>
                  <a:pt x="2405463" y="91027"/>
                </a:cubicBezTo>
                <a:cubicBezTo>
                  <a:pt x="2401564" y="82255"/>
                  <a:pt x="2395955" y="74257"/>
                  <a:pt x="2392584" y="65269"/>
                </a:cubicBezTo>
                <a:cubicBezTo>
                  <a:pt x="2389476" y="56982"/>
                  <a:pt x="2388291" y="48097"/>
                  <a:pt x="2386144" y="39511"/>
                </a:cubicBezTo>
                <a:cubicBezTo>
                  <a:pt x="2377558" y="48097"/>
                  <a:pt x="2366822" y="54972"/>
                  <a:pt x="2360387" y="65269"/>
                </a:cubicBezTo>
                <a:cubicBezTo>
                  <a:pt x="2355696" y="72774"/>
                  <a:pt x="2356378" y="82517"/>
                  <a:pt x="2353947" y="91027"/>
                </a:cubicBezTo>
                <a:cubicBezTo>
                  <a:pt x="2352082" y="97553"/>
                  <a:pt x="2349154" y="103760"/>
                  <a:pt x="2347508" y="110345"/>
                </a:cubicBezTo>
                <a:cubicBezTo>
                  <a:pt x="2344853" y="120963"/>
                  <a:pt x="2343442" y="131858"/>
                  <a:pt x="2341068" y="142542"/>
                </a:cubicBezTo>
                <a:cubicBezTo>
                  <a:pt x="2339148" y="151181"/>
                  <a:pt x="2336775" y="159714"/>
                  <a:pt x="2334629" y="168300"/>
                </a:cubicBezTo>
                <a:cubicBezTo>
                  <a:pt x="2330336" y="161861"/>
                  <a:pt x="2324799" y="156095"/>
                  <a:pt x="2321750" y="148982"/>
                </a:cubicBezTo>
                <a:cubicBezTo>
                  <a:pt x="2318264" y="140847"/>
                  <a:pt x="2319701" y="130908"/>
                  <a:pt x="2315310" y="123224"/>
                </a:cubicBezTo>
                <a:cubicBezTo>
                  <a:pt x="2310792" y="115317"/>
                  <a:pt x="2302431" y="110345"/>
                  <a:pt x="2295992" y="103905"/>
                </a:cubicBezTo>
                <a:cubicBezTo>
                  <a:pt x="2294404" y="99141"/>
                  <a:pt x="2284997" y="65269"/>
                  <a:pt x="2276674" y="65269"/>
                </a:cubicBezTo>
                <a:cubicBezTo>
                  <a:pt x="2269886" y="65269"/>
                  <a:pt x="2273270" y="78516"/>
                  <a:pt x="2270234" y="84587"/>
                </a:cubicBezTo>
                <a:cubicBezTo>
                  <a:pt x="2266773" y="91509"/>
                  <a:pt x="2261649" y="97466"/>
                  <a:pt x="2257356" y="103905"/>
                </a:cubicBezTo>
                <a:cubicBezTo>
                  <a:pt x="2259502" y="142542"/>
                  <a:pt x="2260127" y="181293"/>
                  <a:pt x="2263795" y="219815"/>
                </a:cubicBezTo>
                <a:cubicBezTo>
                  <a:pt x="2264439" y="226572"/>
                  <a:pt x="2270234" y="245922"/>
                  <a:pt x="2270234" y="239134"/>
                </a:cubicBezTo>
                <a:cubicBezTo>
                  <a:pt x="2270234" y="230284"/>
                  <a:pt x="2265715" y="222015"/>
                  <a:pt x="2263795" y="213376"/>
                </a:cubicBezTo>
                <a:cubicBezTo>
                  <a:pt x="2261421" y="202692"/>
                  <a:pt x="2259502" y="191911"/>
                  <a:pt x="2257356" y="181179"/>
                </a:cubicBezTo>
                <a:cubicBezTo>
                  <a:pt x="2253063" y="189765"/>
                  <a:pt x="2253707" y="204299"/>
                  <a:pt x="2244477" y="206936"/>
                </a:cubicBezTo>
                <a:cubicBezTo>
                  <a:pt x="2233363" y="210112"/>
                  <a:pt x="2221527" y="200993"/>
                  <a:pt x="2212280" y="194058"/>
                </a:cubicBezTo>
                <a:cubicBezTo>
                  <a:pt x="2189691" y="177117"/>
                  <a:pt x="2195534" y="163145"/>
                  <a:pt x="2180082" y="142542"/>
                </a:cubicBezTo>
                <a:cubicBezTo>
                  <a:pt x="2164466" y="121720"/>
                  <a:pt x="2154476" y="116885"/>
                  <a:pt x="2135006" y="103905"/>
                </a:cubicBezTo>
                <a:cubicBezTo>
                  <a:pt x="2137153" y="114638"/>
                  <a:pt x="2141446" y="125158"/>
                  <a:pt x="2141446" y="136103"/>
                </a:cubicBezTo>
                <a:cubicBezTo>
                  <a:pt x="2141446" y="241152"/>
                  <a:pt x="2141340" y="232379"/>
                  <a:pt x="2128567" y="194058"/>
                </a:cubicBezTo>
                <a:cubicBezTo>
                  <a:pt x="2122128" y="202644"/>
                  <a:pt x="2114574" y="210497"/>
                  <a:pt x="2109249" y="219815"/>
                </a:cubicBezTo>
                <a:cubicBezTo>
                  <a:pt x="2105881" y="225709"/>
                  <a:pt x="2108880" y="236098"/>
                  <a:pt x="2102809" y="239134"/>
                </a:cubicBezTo>
                <a:cubicBezTo>
                  <a:pt x="2096738" y="242170"/>
                  <a:pt x="2089930" y="234841"/>
                  <a:pt x="2083491" y="232694"/>
                </a:cubicBezTo>
                <a:cubicBezTo>
                  <a:pt x="2081344" y="224108"/>
                  <a:pt x="2078971" y="215576"/>
                  <a:pt x="2077051" y="206936"/>
                </a:cubicBezTo>
                <a:cubicBezTo>
                  <a:pt x="2074677" y="196252"/>
                  <a:pt x="2079159" y="181576"/>
                  <a:pt x="2070612" y="174739"/>
                </a:cubicBezTo>
                <a:cubicBezTo>
                  <a:pt x="2063701" y="169210"/>
                  <a:pt x="2053440" y="179032"/>
                  <a:pt x="2044854" y="181179"/>
                </a:cubicBezTo>
                <a:cubicBezTo>
                  <a:pt x="2042745" y="187507"/>
                  <a:pt x="2034453" y="218032"/>
                  <a:pt x="2025536" y="219815"/>
                </a:cubicBezTo>
                <a:cubicBezTo>
                  <a:pt x="2017947" y="221333"/>
                  <a:pt x="2012657" y="211229"/>
                  <a:pt x="2006218" y="206936"/>
                </a:cubicBezTo>
                <a:cubicBezTo>
                  <a:pt x="2001925" y="196204"/>
                  <a:pt x="1998508" y="185078"/>
                  <a:pt x="1993339" y="174739"/>
                </a:cubicBezTo>
                <a:cubicBezTo>
                  <a:pt x="1989878" y="167817"/>
                  <a:pt x="1983509" y="162534"/>
                  <a:pt x="1980460" y="155421"/>
                </a:cubicBezTo>
                <a:cubicBezTo>
                  <a:pt x="1976974" y="147286"/>
                  <a:pt x="1976167" y="138249"/>
                  <a:pt x="1974020" y="129663"/>
                </a:cubicBezTo>
                <a:cubicBezTo>
                  <a:pt x="1971874" y="136103"/>
                  <a:pt x="1974237" y="150313"/>
                  <a:pt x="1967581" y="148982"/>
                </a:cubicBezTo>
                <a:cubicBezTo>
                  <a:pt x="1955569" y="146580"/>
                  <a:pt x="1936309" y="114952"/>
                  <a:pt x="1928944" y="103905"/>
                </a:cubicBezTo>
                <a:cubicBezTo>
                  <a:pt x="1924651" y="114638"/>
                  <a:pt x="1918869" y="124889"/>
                  <a:pt x="1916065" y="136103"/>
                </a:cubicBezTo>
                <a:cubicBezTo>
                  <a:pt x="1912384" y="150828"/>
                  <a:pt x="1924597" y="178684"/>
                  <a:pt x="1909626" y="181179"/>
                </a:cubicBezTo>
                <a:cubicBezTo>
                  <a:pt x="1893089" y="183935"/>
                  <a:pt x="1888161" y="155421"/>
                  <a:pt x="1877429" y="142542"/>
                </a:cubicBezTo>
                <a:cubicBezTo>
                  <a:pt x="1873931" y="125051"/>
                  <a:pt x="1870449" y="88878"/>
                  <a:pt x="1851671" y="78148"/>
                </a:cubicBezTo>
                <a:cubicBezTo>
                  <a:pt x="1843987" y="73757"/>
                  <a:pt x="1834499" y="82441"/>
                  <a:pt x="1825913" y="84587"/>
                </a:cubicBezTo>
                <a:cubicBezTo>
                  <a:pt x="1823767" y="93173"/>
                  <a:pt x="1821394" y="101706"/>
                  <a:pt x="1819474" y="110345"/>
                </a:cubicBezTo>
                <a:cubicBezTo>
                  <a:pt x="1817100" y="121029"/>
                  <a:pt x="1816179" y="132059"/>
                  <a:pt x="1813034" y="142542"/>
                </a:cubicBezTo>
                <a:cubicBezTo>
                  <a:pt x="1809713" y="153614"/>
                  <a:pt x="1804449" y="164007"/>
                  <a:pt x="1800156" y="174739"/>
                </a:cubicBezTo>
                <a:cubicBezTo>
                  <a:pt x="1791570" y="172593"/>
                  <a:pt x="1782082" y="172691"/>
                  <a:pt x="1774398" y="168300"/>
                </a:cubicBezTo>
                <a:cubicBezTo>
                  <a:pt x="1766491" y="163782"/>
                  <a:pt x="1764010" y="147196"/>
                  <a:pt x="1755080" y="148982"/>
                </a:cubicBezTo>
                <a:cubicBezTo>
                  <a:pt x="1745667" y="150864"/>
                  <a:pt x="1745572" y="165751"/>
                  <a:pt x="1742201" y="174739"/>
                </a:cubicBezTo>
                <a:cubicBezTo>
                  <a:pt x="1724379" y="222262"/>
                  <a:pt x="1748982" y="180666"/>
                  <a:pt x="1722882" y="219815"/>
                </a:cubicBezTo>
                <a:cubicBezTo>
                  <a:pt x="1716443" y="217669"/>
                  <a:pt x="1708864" y="217616"/>
                  <a:pt x="1703564" y="213376"/>
                </a:cubicBezTo>
                <a:cubicBezTo>
                  <a:pt x="1695979" y="207308"/>
                  <a:pt x="1680975" y="174638"/>
                  <a:pt x="1677806" y="168300"/>
                </a:cubicBezTo>
                <a:cubicBezTo>
                  <a:pt x="1671367" y="170446"/>
                  <a:pt x="1664244" y="178336"/>
                  <a:pt x="1658488" y="174739"/>
                </a:cubicBezTo>
                <a:cubicBezTo>
                  <a:pt x="1632027" y="158201"/>
                  <a:pt x="1620944" y="122616"/>
                  <a:pt x="1606972" y="97466"/>
                </a:cubicBezTo>
                <a:cubicBezTo>
                  <a:pt x="1603214" y="90701"/>
                  <a:pt x="1598387" y="84587"/>
                  <a:pt x="1594094" y="78148"/>
                </a:cubicBezTo>
                <a:cubicBezTo>
                  <a:pt x="1591947" y="108199"/>
                  <a:pt x="1606150" y="144519"/>
                  <a:pt x="1587654" y="168300"/>
                </a:cubicBezTo>
                <a:cubicBezTo>
                  <a:pt x="1576985" y="182018"/>
                  <a:pt x="1542661" y="126567"/>
                  <a:pt x="1536139" y="116784"/>
                </a:cubicBezTo>
                <a:cubicBezTo>
                  <a:pt x="1529699" y="123224"/>
                  <a:pt x="1521872" y="128525"/>
                  <a:pt x="1516820" y="136103"/>
                </a:cubicBezTo>
                <a:cubicBezTo>
                  <a:pt x="1513055" y="141751"/>
                  <a:pt x="1513417" y="149350"/>
                  <a:pt x="1510381" y="155421"/>
                </a:cubicBezTo>
                <a:cubicBezTo>
                  <a:pt x="1506920" y="162343"/>
                  <a:pt x="1501795" y="168300"/>
                  <a:pt x="1497502" y="174739"/>
                </a:cubicBezTo>
                <a:cubicBezTo>
                  <a:pt x="1495052" y="162487"/>
                  <a:pt x="1491225" y="136428"/>
                  <a:pt x="1484623" y="123224"/>
                </a:cubicBezTo>
                <a:cubicBezTo>
                  <a:pt x="1481162" y="116302"/>
                  <a:pt x="1476037" y="110345"/>
                  <a:pt x="1471744" y="103905"/>
                </a:cubicBezTo>
                <a:cubicBezTo>
                  <a:pt x="1469598" y="129663"/>
                  <a:pt x="1475802" y="157559"/>
                  <a:pt x="1465305" y="181179"/>
                </a:cubicBezTo>
                <a:cubicBezTo>
                  <a:pt x="1461606" y="189501"/>
                  <a:pt x="1450814" y="169583"/>
                  <a:pt x="1445987" y="161860"/>
                </a:cubicBezTo>
                <a:cubicBezTo>
                  <a:pt x="1439861" y="152058"/>
                  <a:pt x="1438277" y="140002"/>
                  <a:pt x="1433108" y="129663"/>
                </a:cubicBezTo>
                <a:cubicBezTo>
                  <a:pt x="1429647" y="122741"/>
                  <a:pt x="1424522" y="116784"/>
                  <a:pt x="1420229" y="110345"/>
                </a:cubicBezTo>
                <a:cubicBezTo>
                  <a:pt x="1408009" y="130711"/>
                  <a:pt x="1397274" y="146734"/>
                  <a:pt x="1388032" y="168300"/>
                </a:cubicBezTo>
                <a:cubicBezTo>
                  <a:pt x="1385358" y="174539"/>
                  <a:pt x="1386892" y="183378"/>
                  <a:pt x="1381592" y="187618"/>
                </a:cubicBezTo>
                <a:cubicBezTo>
                  <a:pt x="1374681" y="193147"/>
                  <a:pt x="1364420" y="191911"/>
                  <a:pt x="1355834" y="194058"/>
                </a:cubicBezTo>
                <a:cubicBezTo>
                  <a:pt x="1351541" y="187618"/>
                  <a:pt x="1347058" y="181302"/>
                  <a:pt x="1342956" y="174739"/>
                </a:cubicBezTo>
                <a:cubicBezTo>
                  <a:pt x="1336323" y="164125"/>
                  <a:pt x="1335258" y="137894"/>
                  <a:pt x="1323637" y="142542"/>
                </a:cubicBezTo>
                <a:cubicBezTo>
                  <a:pt x="1309128" y="148345"/>
                  <a:pt x="1315353" y="172682"/>
                  <a:pt x="1310758" y="187618"/>
                </a:cubicBezTo>
                <a:cubicBezTo>
                  <a:pt x="1306766" y="200593"/>
                  <a:pt x="1297880" y="226255"/>
                  <a:pt x="1297880" y="226255"/>
                </a:cubicBezTo>
                <a:cubicBezTo>
                  <a:pt x="1293587" y="215523"/>
                  <a:pt x="1288323" y="205130"/>
                  <a:pt x="1285001" y="194058"/>
                </a:cubicBezTo>
                <a:cubicBezTo>
                  <a:pt x="1281856" y="183574"/>
                  <a:pt x="1281216" y="172478"/>
                  <a:pt x="1278561" y="161860"/>
                </a:cubicBezTo>
                <a:cubicBezTo>
                  <a:pt x="1276915" y="155275"/>
                  <a:pt x="1274268" y="148981"/>
                  <a:pt x="1272122" y="142542"/>
                </a:cubicBezTo>
                <a:cubicBezTo>
                  <a:pt x="1265682" y="144689"/>
                  <a:pt x="1258874" y="152018"/>
                  <a:pt x="1252803" y="148982"/>
                </a:cubicBezTo>
                <a:cubicBezTo>
                  <a:pt x="1243204" y="144182"/>
                  <a:pt x="1239173" y="132325"/>
                  <a:pt x="1233485" y="123224"/>
                </a:cubicBezTo>
                <a:cubicBezTo>
                  <a:pt x="1189289" y="52509"/>
                  <a:pt x="1256013" y="144676"/>
                  <a:pt x="1201288" y="71708"/>
                </a:cubicBezTo>
                <a:cubicBezTo>
                  <a:pt x="1196995" y="78148"/>
                  <a:pt x="1191870" y="84105"/>
                  <a:pt x="1188409" y="91027"/>
                </a:cubicBezTo>
                <a:cubicBezTo>
                  <a:pt x="1180055" y="107734"/>
                  <a:pt x="1178827" y="132499"/>
                  <a:pt x="1175530" y="148982"/>
                </a:cubicBezTo>
                <a:cubicBezTo>
                  <a:pt x="1173794" y="157660"/>
                  <a:pt x="1171237" y="166153"/>
                  <a:pt x="1169091" y="174739"/>
                </a:cubicBezTo>
                <a:cubicBezTo>
                  <a:pt x="1162651" y="170446"/>
                  <a:pt x="1154270" y="168158"/>
                  <a:pt x="1149772" y="161860"/>
                </a:cubicBezTo>
                <a:cubicBezTo>
                  <a:pt x="1140448" y="148806"/>
                  <a:pt x="1134460" y="119928"/>
                  <a:pt x="1130454" y="103905"/>
                </a:cubicBezTo>
                <a:cubicBezTo>
                  <a:pt x="1128308" y="121077"/>
                  <a:pt x="1130442" y="139353"/>
                  <a:pt x="1124015" y="155421"/>
                </a:cubicBezTo>
                <a:cubicBezTo>
                  <a:pt x="1121494" y="161723"/>
                  <a:pt x="1122375" y="131303"/>
                  <a:pt x="1117575" y="136103"/>
                </a:cubicBezTo>
                <a:cubicBezTo>
                  <a:pt x="1107976" y="145702"/>
                  <a:pt x="1108989" y="161860"/>
                  <a:pt x="1104696" y="174739"/>
                </a:cubicBezTo>
                <a:cubicBezTo>
                  <a:pt x="1102550" y="213376"/>
                  <a:pt x="1105846" y="252704"/>
                  <a:pt x="1098257" y="290649"/>
                </a:cubicBezTo>
                <a:cubicBezTo>
                  <a:pt x="1096739" y="298238"/>
                  <a:pt x="1089218" y="278050"/>
                  <a:pt x="1085378" y="271331"/>
                </a:cubicBezTo>
                <a:cubicBezTo>
                  <a:pt x="1080615" y="262996"/>
                  <a:pt x="1076280" y="254396"/>
                  <a:pt x="1072499" y="245573"/>
                </a:cubicBezTo>
                <a:cubicBezTo>
                  <a:pt x="1069825" y="239334"/>
                  <a:pt x="1069825" y="231903"/>
                  <a:pt x="1066060" y="226255"/>
                </a:cubicBezTo>
                <a:cubicBezTo>
                  <a:pt x="1052278" y="205582"/>
                  <a:pt x="1047677" y="207248"/>
                  <a:pt x="1027423" y="200497"/>
                </a:cubicBezTo>
                <a:cubicBezTo>
                  <a:pt x="1025277" y="209083"/>
                  <a:pt x="1029834" y="226255"/>
                  <a:pt x="1020984" y="226255"/>
                </a:cubicBezTo>
                <a:cubicBezTo>
                  <a:pt x="1010251" y="226255"/>
                  <a:pt x="1007903" y="209230"/>
                  <a:pt x="1001665" y="200497"/>
                </a:cubicBezTo>
                <a:cubicBezTo>
                  <a:pt x="986498" y="179264"/>
                  <a:pt x="988482" y="180569"/>
                  <a:pt x="975908" y="155421"/>
                </a:cubicBezTo>
                <a:cubicBezTo>
                  <a:pt x="966435" y="250143"/>
                  <a:pt x="983389" y="227297"/>
                  <a:pt x="950150" y="194058"/>
                </a:cubicBezTo>
                <a:cubicBezTo>
                  <a:pt x="942561" y="186469"/>
                  <a:pt x="932978" y="181179"/>
                  <a:pt x="924392" y="174739"/>
                </a:cubicBezTo>
                <a:cubicBezTo>
                  <a:pt x="917953" y="176886"/>
                  <a:pt x="908839" y="175531"/>
                  <a:pt x="905074" y="181179"/>
                </a:cubicBezTo>
                <a:cubicBezTo>
                  <a:pt x="880549" y="217966"/>
                  <a:pt x="922472" y="219336"/>
                  <a:pt x="872877" y="206936"/>
                </a:cubicBezTo>
                <a:cubicBezTo>
                  <a:pt x="830779" y="122741"/>
                  <a:pt x="850215" y="153624"/>
                  <a:pt x="821361" y="110345"/>
                </a:cubicBezTo>
                <a:cubicBezTo>
                  <a:pt x="814922" y="112491"/>
                  <a:pt x="804189" y="110345"/>
                  <a:pt x="802043" y="116784"/>
                </a:cubicBezTo>
                <a:cubicBezTo>
                  <a:pt x="778059" y="188735"/>
                  <a:pt x="822942" y="196731"/>
                  <a:pt x="776285" y="181179"/>
                </a:cubicBezTo>
                <a:cubicBezTo>
                  <a:pt x="769846" y="176886"/>
                  <a:pt x="759612" y="161027"/>
                  <a:pt x="756967" y="168300"/>
                </a:cubicBezTo>
                <a:cubicBezTo>
                  <a:pt x="747403" y="194602"/>
                  <a:pt x="777970" y="257502"/>
                  <a:pt x="750527" y="252013"/>
                </a:cubicBezTo>
                <a:cubicBezTo>
                  <a:pt x="719881" y="245883"/>
                  <a:pt x="737463" y="190420"/>
                  <a:pt x="724770" y="161860"/>
                </a:cubicBezTo>
                <a:lnTo>
                  <a:pt x="699012" y="103905"/>
                </a:lnTo>
                <a:cubicBezTo>
                  <a:pt x="696865" y="88880"/>
                  <a:pt x="694455" y="73890"/>
                  <a:pt x="692572" y="58829"/>
                </a:cubicBezTo>
                <a:cubicBezTo>
                  <a:pt x="684323" y="-7165"/>
                  <a:pt x="695196" y="-17251"/>
                  <a:pt x="673254" y="26632"/>
                </a:cubicBezTo>
                <a:cubicBezTo>
                  <a:pt x="659520" y="150234"/>
                  <a:pt x="692720" y="164106"/>
                  <a:pt x="641057" y="129663"/>
                </a:cubicBezTo>
                <a:cubicBezTo>
                  <a:pt x="619761" y="243243"/>
                  <a:pt x="642705" y="260647"/>
                  <a:pt x="602420" y="206936"/>
                </a:cubicBezTo>
                <a:cubicBezTo>
                  <a:pt x="600274" y="200497"/>
                  <a:pt x="597846" y="194144"/>
                  <a:pt x="595981" y="187618"/>
                </a:cubicBezTo>
                <a:cubicBezTo>
                  <a:pt x="593550" y="179108"/>
                  <a:pt x="598391" y="161860"/>
                  <a:pt x="589541" y="161860"/>
                </a:cubicBezTo>
                <a:cubicBezTo>
                  <a:pt x="579942" y="161860"/>
                  <a:pt x="580956" y="179032"/>
                  <a:pt x="576663" y="187618"/>
                </a:cubicBezTo>
                <a:cubicBezTo>
                  <a:pt x="570223" y="183325"/>
                  <a:pt x="561446" y="181302"/>
                  <a:pt x="557344" y="174739"/>
                </a:cubicBezTo>
                <a:cubicBezTo>
                  <a:pt x="543953" y="153314"/>
                  <a:pt x="541591" y="114201"/>
                  <a:pt x="538026" y="91027"/>
                </a:cubicBezTo>
                <a:cubicBezTo>
                  <a:pt x="520138" y="-25250"/>
                  <a:pt x="543842" y="138166"/>
                  <a:pt x="525147" y="7314"/>
                </a:cubicBezTo>
                <a:cubicBezTo>
                  <a:pt x="513110" y="43427"/>
                  <a:pt x="520356" y="20040"/>
                  <a:pt x="505829" y="78148"/>
                </a:cubicBezTo>
                <a:cubicBezTo>
                  <a:pt x="503682" y="86734"/>
                  <a:pt x="506753" y="98996"/>
                  <a:pt x="499389" y="103905"/>
                </a:cubicBezTo>
                <a:lnTo>
                  <a:pt x="480071" y="116784"/>
                </a:lnTo>
                <a:cubicBezTo>
                  <a:pt x="475778" y="125370"/>
                  <a:pt x="470973" y="133719"/>
                  <a:pt x="467192" y="142542"/>
                </a:cubicBezTo>
                <a:cubicBezTo>
                  <a:pt x="464518" y="148781"/>
                  <a:pt x="467541" y="161860"/>
                  <a:pt x="460753" y="161860"/>
                </a:cubicBezTo>
                <a:cubicBezTo>
                  <a:pt x="453014" y="161860"/>
                  <a:pt x="452167" y="148981"/>
                  <a:pt x="447874" y="142542"/>
                </a:cubicBezTo>
                <a:cubicBezTo>
                  <a:pt x="445727" y="159714"/>
                  <a:pt x="441434" y="176752"/>
                  <a:pt x="441434" y="194058"/>
                </a:cubicBezTo>
                <a:cubicBezTo>
                  <a:pt x="441434" y="232341"/>
                  <a:pt x="462452" y="252132"/>
                  <a:pt x="428556" y="206936"/>
                </a:cubicBezTo>
                <a:cubicBezTo>
                  <a:pt x="426409" y="200497"/>
                  <a:pt x="423981" y="194145"/>
                  <a:pt x="422116" y="187618"/>
                </a:cubicBezTo>
                <a:cubicBezTo>
                  <a:pt x="419685" y="179108"/>
                  <a:pt x="420586" y="169224"/>
                  <a:pt x="415677" y="161860"/>
                </a:cubicBezTo>
                <a:cubicBezTo>
                  <a:pt x="411384" y="155421"/>
                  <a:pt x="402798" y="153275"/>
                  <a:pt x="396358" y="148982"/>
                </a:cubicBezTo>
                <a:cubicBezTo>
                  <a:pt x="394212" y="161861"/>
                  <a:pt x="402722" y="185058"/>
                  <a:pt x="389919" y="187618"/>
                </a:cubicBezTo>
                <a:cubicBezTo>
                  <a:pt x="376442" y="190313"/>
                  <a:pt x="371540" y="167016"/>
                  <a:pt x="364161" y="155421"/>
                </a:cubicBezTo>
                <a:cubicBezTo>
                  <a:pt x="356431" y="143273"/>
                  <a:pt x="350691" y="129942"/>
                  <a:pt x="344843" y="116784"/>
                </a:cubicBezTo>
                <a:cubicBezTo>
                  <a:pt x="333510" y="91285"/>
                  <a:pt x="328125" y="62728"/>
                  <a:pt x="312646" y="39511"/>
                </a:cubicBezTo>
                <a:lnTo>
                  <a:pt x="299767" y="20193"/>
                </a:lnTo>
                <a:cubicBezTo>
                  <a:pt x="293328" y="30925"/>
                  <a:pt x="284130" y="40428"/>
                  <a:pt x="280449" y="52390"/>
                </a:cubicBezTo>
                <a:cubicBezTo>
                  <a:pt x="275360" y="68930"/>
                  <a:pt x="276854" y="86835"/>
                  <a:pt x="274009" y="103905"/>
                </a:cubicBezTo>
                <a:cubicBezTo>
                  <a:pt x="271313" y="120082"/>
                  <a:pt x="266236" y="133666"/>
                  <a:pt x="261130" y="148982"/>
                </a:cubicBezTo>
                <a:cubicBezTo>
                  <a:pt x="254691" y="144689"/>
                  <a:pt x="248003" y="131460"/>
                  <a:pt x="241812" y="136103"/>
                </a:cubicBezTo>
                <a:cubicBezTo>
                  <a:pt x="215837" y="155584"/>
                  <a:pt x="259030" y="199845"/>
                  <a:pt x="216054" y="142542"/>
                </a:cubicBezTo>
                <a:cubicBezTo>
                  <a:pt x="205757" y="80756"/>
                  <a:pt x="212577" y="99007"/>
                  <a:pt x="203175" y="155421"/>
                </a:cubicBezTo>
                <a:cubicBezTo>
                  <a:pt x="197943" y="186813"/>
                  <a:pt x="202944" y="179110"/>
                  <a:pt x="177418" y="187618"/>
                </a:cubicBezTo>
                <a:cubicBezTo>
                  <a:pt x="168941" y="213045"/>
                  <a:pt x="-213242" y="228402"/>
                  <a:pt x="170978" y="239134"/>
                </a:cubicBezTo>
                <a:close/>
              </a:path>
            </a:pathLst>
          </a:custGeom>
          <a:solidFill>
            <a:srgbClr val="00FF00">
              <a:alpha val="49804"/>
            </a:srgbClr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1375375" y="3976"/>
            <a:ext cx="10636961" cy="1205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800" i="1" dirty="0">
                <a:solidFill>
                  <a:schemeClr val="tx2"/>
                </a:solidFill>
                <a:latin typeface="Gill Sans MT" panose="020B0502020104020203" pitchFamily="34" charset="0"/>
              </a:rPr>
              <a:t>Bob is at the top of a vertical cliff, 80m high.  He sees a boat out at sea.  The angle of depression from Bob to the boat is 34</a:t>
            </a:r>
            <a:r>
              <a:rPr lang="en-GB" sz="2800" i="1" baseline="30000" dirty="0">
                <a:solidFill>
                  <a:schemeClr val="tx2"/>
                </a:solidFill>
                <a:latin typeface="Gill Sans MT" panose="020B0502020104020203" pitchFamily="34" charset="0"/>
              </a:rPr>
              <a:t>o</a:t>
            </a:r>
            <a:r>
              <a:rPr lang="en-GB" sz="2800" i="1" dirty="0">
                <a:solidFill>
                  <a:schemeClr val="tx2"/>
                </a:solidFill>
                <a:latin typeface="Gill Sans MT" panose="020B0502020104020203" pitchFamily="34" charset="0"/>
              </a:rPr>
              <a:t>.  How far from the cliff base is the boat?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909923" y="1802962"/>
            <a:ext cx="651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08169" y="1817742"/>
            <a:ext cx="6516000" cy="399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868361" y="1784507"/>
            <a:ext cx="825867" cy="4032000"/>
            <a:chOff x="3868361" y="2294168"/>
            <a:chExt cx="825867" cy="4032000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3910393" y="2294168"/>
              <a:ext cx="0" cy="40320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68361" y="3697134"/>
              <a:ext cx="8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i="1" dirty="0">
                  <a:latin typeface="Gill Sans MT" panose="020B0502020104020203" pitchFamily="34" charset="0"/>
                </a:rPr>
                <a:t>80m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661651" y="1795519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atin typeface="Gill Sans MT" panose="020B0502020104020203" pitchFamily="34" charset="0"/>
              </a:rPr>
              <a:t>34</a:t>
            </a:r>
            <a:r>
              <a:rPr lang="en-GB" sz="2800" i="1" baseline="30000" dirty="0">
                <a:latin typeface="Gill Sans MT" panose="020B0502020104020203" pitchFamily="34" charset="0"/>
              </a:rPr>
              <a:t>o</a:t>
            </a:r>
          </a:p>
        </p:txBody>
      </p:sp>
      <p:sp>
        <p:nvSpPr>
          <p:cNvPr id="54" name="Pie 53"/>
          <p:cNvSpPr/>
          <p:nvPr/>
        </p:nvSpPr>
        <p:spPr>
          <a:xfrm>
            <a:off x="3137095" y="999782"/>
            <a:ext cx="1621052" cy="1621052"/>
          </a:xfrm>
          <a:prstGeom prst="pie">
            <a:avLst>
              <a:gd name="adj1" fmla="val 0"/>
              <a:gd name="adj2" fmla="val 1932812"/>
            </a:avLst>
          </a:prstGeom>
          <a:solidFill>
            <a:srgbClr val="178DBB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00169" y="1795318"/>
            <a:ext cx="324000" cy="324000"/>
          </a:xfrm>
          <a:prstGeom prst="rect">
            <a:avLst/>
          </a:prstGeom>
          <a:solidFill>
            <a:srgbClr val="178DBB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6994487" y="130823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86902" y="1653458"/>
                <a:ext cx="2626232" cy="2987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2800" b="1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accent4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en-GB" sz="2800" b="1" dirty="0">
                  <a:solidFill>
                    <a:schemeClr val="accent4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1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800" b="1" i="0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GB" sz="2800" b="1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𝟑𝟒</m:t>
                              </m:r>
                              <m:r>
                                <a:rPr lang="en-GB" sz="2800" b="1" i="1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b="1" dirty="0">
                  <a:solidFill>
                    <a:schemeClr val="accent4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02" y="1653458"/>
                <a:ext cx="2626232" cy="2987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 rot="5400000">
            <a:off x="5816911" y="482914"/>
            <a:ext cx="558177" cy="12192000"/>
          </a:xfrm>
          <a:prstGeom prst="rect">
            <a:avLst/>
          </a:prstGeom>
          <a:gradFill flip="none" rotWithShape="1">
            <a:gsLst>
              <a:gs pos="0">
                <a:srgbClr val="CBB3EB">
                  <a:shade val="67500"/>
                  <a:satMod val="115000"/>
                  <a:alpha val="50000"/>
                </a:srgb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6054000" y="145305"/>
            <a:ext cx="0" cy="12276000"/>
          </a:xfrm>
          <a:prstGeom prst="line">
            <a:avLst/>
          </a:prstGeom>
          <a:ln w="5715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33333E-6 L 0.53594 -0.000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6" grpId="0"/>
      <p:bldP spid="54" grpId="0" animBg="1"/>
      <p:bldP spid="57" grpId="0" animBg="1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compass bearings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NOTES: To read a compass bearing, say whether the direction is North or South first, then the degrees, then if it is East or West. </a:t>
            </a:r>
            <a:r>
              <a:rPr lang="en-AU" dirty="0">
                <a:solidFill>
                  <a:srgbClr val="C00000"/>
                </a:solidFill>
              </a:rPr>
              <a:t>The degrees are measured from the vertical line. </a:t>
            </a:r>
          </a:p>
          <a:p>
            <a:pPr marL="0" indent="0">
              <a:buNone/>
            </a:pPr>
            <a:r>
              <a:rPr lang="en-AU" dirty="0"/>
              <a:t>For example: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90" y="3281333"/>
            <a:ext cx="3937044" cy="33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Compass bearings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65" y="2097088"/>
            <a:ext cx="6077846" cy="4012164"/>
          </a:xfrm>
        </p:spPr>
        <p:txBody>
          <a:bodyPr>
            <a:normAutofit/>
          </a:bodyPr>
          <a:lstStyle/>
          <a:p>
            <a:r>
              <a:rPr lang="en-AU" dirty="0"/>
              <a:t>You will be expected to know how many degrees each direction means. For example, if a question says a plane flew due East, it means it travelled 90° from North. </a:t>
            </a:r>
          </a:p>
          <a:p>
            <a:endParaRPr lang="en-AU" dirty="0"/>
          </a:p>
          <a:p>
            <a:r>
              <a:rPr lang="en-AU" dirty="0"/>
              <a:t>Top tip: Draw a compass like the one on the left before starting a question to determine direction. </a:t>
            </a:r>
            <a:endParaRPr lang="en-GB" dirty="0"/>
          </a:p>
        </p:txBody>
      </p:sp>
      <p:pic>
        <p:nvPicPr>
          <p:cNvPr id="1026" name="Picture 2" descr="Image result for compass bear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4"/>
          <a:stretch/>
        </p:blipFill>
        <p:spPr bwMode="auto">
          <a:xfrm>
            <a:off x="1141413" y="2455491"/>
            <a:ext cx="3305175" cy="32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2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Three-figure bearings (a.k.a. true bearings)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NOTES: Three-figure bearings are measured from North in a </a:t>
            </a:r>
            <a:r>
              <a:rPr lang="en-AU" dirty="0">
                <a:solidFill>
                  <a:srgbClr val="C00000"/>
                </a:solidFill>
              </a:rPr>
              <a:t>clockwise </a:t>
            </a:r>
            <a:r>
              <a:rPr lang="en-AU" dirty="0"/>
              <a:t>direction. If a bearing does not have three numbers, it is customary to put zeroes before the digits. </a:t>
            </a:r>
          </a:p>
          <a:p>
            <a:pPr marL="0" indent="0">
              <a:buNone/>
            </a:pPr>
            <a:r>
              <a:rPr lang="en-AU" dirty="0"/>
              <a:t>F</a:t>
            </a:r>
            <a:r>
              <a:rPr lang="en-GB" dirty="0"/>
              <a:t>or example: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377" y="3664602"/>
            <a:ext cx="2938067" cy="28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Constructing diagrams: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04" y="2249487"/>
            <a:ext cx="8824214" cy="3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Remember the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730" y="2249487"/>
            <a:ext cx="5070681" cy="3541714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863" y="2142067"/>
            <a:ext cx="453389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AutoNum type="arabicPeriod"/>
            </a:pPr>
            <a:r>
              <a:rPr lang="en-AU" sz="2400" dirty="0"/>
              <a:t>Draw a diagram (if you don’t have one)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Label your sides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Identify correct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Put info from question into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  </a:t>
            </a:r>
            <a:r>
              <a:rPr lang="en-AU" sz="2400" dirty="0" err="1"/>
              <a:t>i</a:t>
            </a:r>
            <a:r>
              <a:rPr lang="en-AU" sz="2400" dirty="0"/>
              <a:t>) If unknown is on top, </a:t>
            </a:r>
            <a:r>
              <a:rPr lang="en-AU" sz="2400" dirty="0">
                <a:solidFill>
                  <a:srgbClr val="C00000"/>
                </a:solidFill>
              </a:rPr>
              <a:t>multiply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ii) If unknown is on bottom, </a:t>
            </a:r>
            <a:r>
              <a:rPr lang="en-AU" sz="2400" dirty="0">
                <a:solidFill>
                  <a:srgbClr val="C00000"/>
                </a:solidFill>
              </a:rPr>
              <a:t>divide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iii) If unknown is the angle, use 	</a:t>
            </a:r>
            <a:r>
              <a:rPr lang="en-AU" sz="2400" dirty="0">
                <a:solidFill>
                  <a:srgbClr val="C00000"/>
                </a:solidFill>
              </a:rPr>
              <a:t>inverse trig function on calculator 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6730" y="2097088"/>
            <a:ext cx="5070681" cy="3694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1413" y="5836179"/>
            <a:ext cx="9905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Kevin drove due north from A to B for 50km. He then turned and drove due west to C, which is 72km from B. Find the bearing of C from 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4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Remember the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730" y="2249487"/>
            <a:ext cx="5070681" cy="3541714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863" y="2142067"/>
            <a:ext cx="453389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AutoNum type="arabicPeriod"/>
            </a:pPr>
            <a:r>
              <a:rPr lang="en-AU" sz="2400" dirty="0"/>
              <a:t>Draw a diagram (if you don’t have one)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Label your sides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Identify correct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Put info from question into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  </a:t>
            </a:r>
            <a:r>
              <a:rPr lang="en-AU" sz="2400" dirty="0" err="1"/>
              <a:t>i</a:t>
            </a:r>
            <a:r>
              <a:rPr lang="en-AU" sz="2400" dirty="0"/>
              <a:t>) If unknown is on top, </a:t>
            </a:r>
            <a:r>
              <a:rPr lang="en-AU" sz="2400" dirty="0">
                <a:solidFill>
                  <a:srgbClr val="C00000"/>
                </a:solidFill>
              </a:rPr>
              <a:t>multiply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ii) If unknown is on bottom, </a:t>
            </a:r>
            <a:r>
              <a:rPr lang="en-AU" sz="2400" dirty="0">
                <a:solidFill>
                  <a:srgbClr val="C00000"/>
                </a:solidFill>
              </a:rPr>
              <a:t>divide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iii) If unknown is the angle, use 	</a:t>
            </a:r>
            <a:r>
              <a:rPr lang="en-AU" sz="2400" dirty="0">
                <a:solidFill>
                  <a:srgbClr val="C00000"/>
                </a:solidFill>
              </a:rPr>
              <a:t>inverse trig function on calculator 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6730" y="2097088"/>
            <a:ext cx="5070681" cy="3694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446"/>
          <a:stretch/>
        </p:blipFill>
        <p:spPr>
          <a:xfrm>
            <a:off x="6609044" y="2249487"/>
            <a:ext cx="3817034" cy="3274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1413" y="5836179"/>
            <a:ext cx="9905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Kevin drove due north from A to B for 50km. He then turned and drove due west to C, which is 72km from B. Find the bearing of C from 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50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Remember the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730" y="2249487"/>
            <a:ext cx="5070681" cy="3541714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863" y="2142067"/>
            <a:ext cx="453389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AutoNum type="arabicPeriod"/>
            </a:pPr>
            <a:r>
              <a:rPr lang="en-AU" sz="2400" dirty="0"/>
              <a:t>Draw a diagram (if you don’t have one)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Label your sides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Identify correct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Put info from question into ratio</a:t>
            </a:r>
          </a:p>
          <a:p>
            <a:pPr marL="342900" indent="-342900">
              <a:buFont typeface="Arial"/>
              <a:buAutoNum type="arabicPeriod"/>
            </a:pPr>
            <a:r>
              <a:rPr lang="en-AU" sz="2400" dirty="0"/>
              <a:t>  </a:t>
            </a:r>
            <a:r>
              <a:rPr lang="en-AU" sz="2400" dirty="0" err="1"/>
              <a:t>i</a:t>
            </a:r>
            <a:r>
              <a:rPr lang="en-AU" sz="2400" dirty="0"/>
              <a:t>) If unknown is on top, </a:t>
            </a:r>
            <a:r>
              <a:rPr lang="en-AU" sz="2400" dirty="0">
                <a:solidFill>
                  <a:srgbClr val="C00000"/>
                </a:solidFill>
              </a:rPr>
              <a:t>multiply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ii) If unknown is on bottom, </a:t>
            </a:r>
            <a:r>
              <a:rPr lang="en-AU" sz="2400" dirty="0">
                <a:solidFill>
                  <a:srgbClr val="C00000"/>
                </a:solidFill>
              </a:rPr>
              <a:t>divide</a:t>
            </a:r>
          </a:p>
          <a:p>
            <a:pPr marL="0" indent="0">
              <a:buFont typeface="Arial"/>
              <a:buNone/>
            </a:pPr>
            <a:r>
              <a:rPr lang="en-AU" sz="2400" dirty="0"/>
              <a:t>	</a:t>
            </a:r>
            <a:r>
              <a:rPr lang="en-AU" sz="2400" dirty="0">
                <a:solidFill>
                  <a:srgbClr val="FF0000"/>
                </a:solidFill>
              </a:rPr>
              <a:t>iii) If unknown is the angle, use 	inverse trig function on calculator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6730" y="2097088"/>
            <a:ext cx="5070681" cy="3694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446"/>
          <a:stretch/>
        </p:blipFill>
        <p:spPr>
          <a:xfrm>
            <a:off x="6609044" y="2249487"/>
            <a:ext cx="3817034" cy="327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6632" b="12871"/>
          <a:stretch/>
        </p:blipFill>
        <p:spPr>
          <a:xfrm>
            <a:off x="9073172" y="4611896"/>
            <a:ext cx="2606553" cy="2091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1413" y="5836179"/>
            <a:ext cx="793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Kevin drove due north from A to B for 50km. He then turned and drove due west to C, which is 72km from B. Find the bearing of C from 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4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9E2A-7CCE-4EC5-1FFE-20107DD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Change following compass bearings to True bearings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AE60E-AB1E-0C4E-4657-3139A58E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N20°E</a:t>
            </a:r>
            <a:endParaRPr lang="en-AU" dirty="0"/>
          </a:p>
        </p:txBody>
      </p:sp>
      <p:pic>
        <p:nvPicPr>
          <p:cNvPr id="1026" name="Picture 2" descr="Never Eat Soggy Waffles Teaching Resources | Teachers Pay Teachers">
            <a:extLst>
              <a:ext uri="{FF2B5EF4-FFF2-40B4-BE49-F238E27FC236}">
                <a16:creationId xmlns:a16="http://schemas.microsoft.com/office/drawing/2014/main" id="{E098A0C5-A1E0-E582-EDEB-0CCC6FEC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187"/>
            <a:ext cx="4779524" cy="61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ved: A boat is traveling in the water at 30 mph in a direction ... |  Chegg.com">
            <a:extLst>
              <a:ext uri="{FF2B5EF4-FFF2-40B4-BE49-F238E27FC236}">
                <a16:creationId xmlns:a16="http://schemas.microsoft.com/office/drawing/2014/main" id="{6EBA8681-53C1-69BE-BFFB-F2651278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6" y="3116381"/>
            <a:ext cx="4153306" cy="38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ras, gold letter n logo, png | PNGEgg">
            <a:extLst>
              <a:ext uri="{FF2B5EF4-FFF2-40B4-BE49-F238E27FC236}">
                <a16:creationId xmlns:a16="http://schemas.microsoft.com/office/drawing/2014/main" id="{C1273BD2-A1E4-5782-8519-7914B65E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7" y="3158417"/>
            <a:ext cx="1091496" cy="8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 : r/TheLetterE">
            <a:extLst>
              <a:ext uri="{FF2B5EF4-FFF2-40B4-BE49-F238E27FC236}">
                <a16:creationId xmlns:a16="http://schemas.microsoft.com/office/drawing/2014/main" id="{FAC7ADE6-866A-1EB7-1966-AA0B761B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7" y="5574050"/>
            <a:ext cx="918825" cy="9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4CEADEDE-9300-6737-8EF0-A7419A002321}"/>
              </a:ext>
            </a:extLst>
          </p:cNvPr>
          <p:cNvSpPr/>
          <p:nvPr/>
        </p:nvSpPr>
        <p:spPr>
          <a:xfrm>
            <a:off x="189094" y="4295726"/>
            <a:ext cx="1091496" cy="842877"/>
          </a:xfrm>
          <a:prstGeom prst="donut">
            <a:avLst>
              <a:gd name="adj" fmla="val 8795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ABFFF-FE7C-F4DF-BDFC-CB6485553580}"/>
              </a:ext>
            </a:extLst>
          </p:cNvPr>
          <p:cNvSpPr txBox="1"/>
          <p:nvPr/>
        </p:nvSpPr>
        <p:spPr>
          <a:xfrm>
            <a:off x="6692630" y="3429000"/>
            <a:ext cx="3521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020</a:t>
            </a:r>
            <a:r>
              <a:rPr lang="en-US" sz="5400" dirty="0"/>
              <a:t>°</a:t>
            </a:r>
            <a:r>
              <a:rPr lang="en-US" sz="4000" dirty="0"/>
              <a:t>T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4145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35845F8A-E397-414E-A283-C9DC60DA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2888"/>
            <a:ext cx="7620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chemeClr val="accent2"/>
                </a:solidFill>
              </a:rPr>
              <a:t>The Pythagorean Theorem</a:t>
            </a:r>
          </a:p>
        </p:txBody>
      </p:sp>
      <p:grpSp>
        <p:nvGrpSpPr>
          <p:cNvPr id="2054" name="Group 6">
            <a:extLst>
              <a:ext uri="{FF2B5EF4-FFF2-40B4-BE49-F238E27FC236}">
                <a16:creationId xmlns:a16="http://schemas.microsoft.com/office/drawing/2014/main" id="{B73324F1-AB25-8541-AD31-3F3E40CE605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524000"/>
            <a:ext cx="3886200" cy="2895600"/>
            <a:chOff x="2544" y="1056"/>
            <a:chExt cx="2448" cy="1824"/>
          </a:xfrm>
        </p:grpSpPr>
        <p:sp>
          <p:nvSpPr>
            <p:cNvPr id="2051" name="AutoShape 3">
              <a:extLst>
                <a:ext uri="{FF2B5EF4-FFF2-40B4-BE49-F238E27FC236}">
                  <a16:creationId xmlns:a16="http://schemas.microsoft.com/office/drawing/2014/main" id="{4EC6C776-3946-9F42-946F-AA2414F50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056"/>
              <a:ext cx="2448" cy="1824"/>
            </a:xfrm>
            <a:prstGeom prst="rtTriangl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Line 4">
              <a:extLst>
                <a:ext uri="{FF2B5EF4-FFF2-40B4-BE49-F238E27FC236}">
                  <a16:creationId xmlns:a16="http://schemas.microsoft.com/office/drawing/2014/main" id="{D7FCB2CC-A4A2-0B4E-A083-A8A09ADBD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Line 5">
              <a:extLst>
                <a:ext uri="{FF2B5EF4-FFF2-40B4-BE49-F238E27FC236}">
                  <a16:creationId xmlns:a16="http://schemas.microsoft.com/office/drawing/2014/main" id="{B00226AC-7D4A-1E47-A763-DB41D4A0B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9" name="Group 11">
            <a:extLst>
              <a:ext uri="{FF2B5EF4-FFF2-40B4-BE49-F238E27FC236}">
                <a16:creationId xmlns:a16="http://schemas.microsoft.com/office/drawing/2014/main" id="{8A905B5B-9EF1-7A4F-A0FE-254D67BF54B3}"/>
              </a:ext>
            </a:extLst>
          </p:cNvPr>
          <p:cNvGrpSpPr>
            <a:grpSpLocks/>
          </p:cNvGrpSpPr>
          <p:nvPr/>
        </p:nvGrpSpPr>
        <p:grpSpPr bwMode="auto">
          <a:xfrm>
            <a:off x="2203450" y="2406651"/>
            <a:ext cx="2597150" cy="2582863"/>
            <a:chOff x="2300" y="1612"/>
            <a:chExt cx="1636" cy="1627"/>
          </a:xfrm>
        </p:grpSpPr>
        <p:sp>
          <p:nvSpPr>
            <p:cNvPr id="2055" name="Text Box 7">
              <a:extLst>
                <a:ext uri="{FF2B5EF4-FFF2-40B4-BE49-F238E27FC236}">
                  <a16:creationId xmlns:a16="http://schemas.microsoft.com/office/drawing/2014/main" id="{45EB48E1-AAFB-1347-858D-07F26EF9C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" y="1778"/>
              <a:ext cx="2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/>
                <a:t>a</a:t>
              </a:r>
            </a:p>
          </p:txBody>
        </p:sp>
        <p:sp>
          <p:nvSpPr>
            <p:cNvPr id="2056" name="Text Box 8">
              <a:extLst>
                <a:ext uri="{FF2B5EF4-FFF2-40B4-BE49-F238E27FC236}">
                  <a16:creationId xmlns:a16="http://schemas.microsoft.com/office/drawing/2014/main" id="{8CA010DA-9DEF-C84C-9110-60958C965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2832"/>
              <a:ext cx="2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/>
                <a:t>b</a:t>
              </a:r>
            </a:p>
          </p:txBody>
        </p:sp>
        <p:sp>
          <p:nvSpPr>
            <p:cNvPr id="2057" name="Text Box 9">
              <a:extLst>
                <a:ext uri="{FF2B5EF4-FFF2-40B4-BE49-F238E27FC236}">
                  <a16:creationId xmlns:a16="http://schemas.microsoft.com/office/drawing/2014/main" id="{EE9F3531-6D80-DB49-81CD-EFFB60E14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" y="1612"/>
              <a:ext cx="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i="1"/>
                <a:t>c</a:t>
              </a:r>
            </a:p>
          </p:txBody>
        </p:sp>
      </p:grpSp>
      <p:sp>
        <p:nvSpPr>
          <p:cNvPr id="2060" name="Text Box 12">
            <a:extLst>
              <a:ext uri="{FF2B5EF4-FFF2-40B4-BE49-F238E27FC236}">
                <a16:creationId xmlns:a16="http://schemas.microsoft.com/office/drawing/2014/main" id="{D70E7388-C8E5-8541-A852-2B34E5061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890588"/>
            <a:ext cx="388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i="1" dirty="0"/>
              <a:t>a</a:t>
            </a:r>
            <a:r>
              <a:rPr lang="en-US" altLang="en-US" sz="3600" baseline="40000" dirty="0"/>
              <a:t>2</a:t>
            </a:r>
            <a:r>
              <a:rPr lang="en-US" altLang="en-US" sz="4800" dirty="0"/>
              <a:t> + </a:t>
            </a:r>
            <a:r>
              <a:rPr lang="en-US" altLang="en-US" sz="4800" i="1" dirty="0"/>
              <a:t>b</a:t>
            </a:r>
            <a:r>
              <a:rPr lang="en-US" altLang="en-US" sz="3600" baseline="40000" dirty="0"/>
              <a:t>2</a:t>
            </a:r>
            <a:r>
              <a:rPr lang="en-US" altLang="en-US" sz="4800" dirty="0"/>
              <a:t> = </a:t>
            </a:r>
            <a:r>
              <a:rPr lang="en-US" altLang="en-US" sz="4800" i="1" dirty="0"/>
              <a:t>c</a:t>
            </a:r>
            <a:r>
              <a:rPr lang="en-US" altLang="en-US" sz="3600" baseline="40000" dirty="0"/>
              <a:t>2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0318C446-D985-5941-B2AC-8D4A4D86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184524"/>
            <a:ext cx="320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 dirty="0"/>
              <a:t>Which side is the hypotenuse?</a:t>
            </a:r>
            <a:endParaRPr lang="en-US" altLang="en-US" sz="4800" baseline="30000" dirty="0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506A2E00-E918-F44D-8371-7C2BDFD3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09801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i="1"/>
              <a:t>a</a:t>
            </a:r>
            <a:r>
              <a:rPr lang="en-US" altLang="en-US" sz="3600" baseline="40000"/>
              <a:t>2</a:t>
            </a:r>
            <a:r>
              <a:rPr lang="en-US" altLang="en-US" sz="4800"/>
              <a:t> = </a:t>
            </a:r>
            <a:r>
              <a:rPr lang="en-US" altLang="en-US" sz="4800" i="1"/>
              <a:t>c</a:t>
            </a:r>
            <a:r>
              <a:rPr lang="en-US" altLang="en-US" sz="3600" baseline="40000"/>
              <a:t>2</a:t>
            </a:r>
            <a:r>
              <a:rPr lang="en-US" altLang="en-US" sz="4800" baseline="30000"/>
              <a:t> </a:t>
            </a:r>
            <a:r>
              <a:rPr lang="en-US" altLang="en-US" sz="4800"/>
              <a:t>–</a:t>
            </a:r>
            <a:r>
              <a:rPr lang="en-US" altLang="en-US" sz="4800" baseline="30000"/>
              <a:t> </a:t>
            </a:r>
            <a:r>
              <a:rPr lang="en-US" altLang="en-US" sz="4800" i="1"/>
              <a:t>b</a:t>
            </a:r>
            <a:r>
              <a:rPr lang="en-US" altLang="en-US" sz="3600" baseline="40000"/>
              <a:t>2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584D52A1-18AB-634B-B54B-01DD96B0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257801"/>
            <a:ext cx="7924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The right angle points to the hypotenuse.</a:t>
            </a:r>
          </a:p>
          <a:p>
            <a:pPr algn="ctr">
              <a:spcBef>
                <a:spcPct val="50000"/>
              </a:spcBef>
            </a:pPr>
            <a:r>
              <a:rPr lang="en-US" altLang="en-US" sz="2800"/>
              <a:t>It’s the side labelled “c”.</a:t>
            </a:r>
            <a:endParaRPr lang="en-US" altLang="en-US"/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A11FBA41-BC1B-354E-B0CE-CE2F7D768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971800"/>
            <a:ext cx="13716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5EEF2C21-46C5-F54D-830E-B038500D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173355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78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utoUpdateAnimBg="0"/>
      <p:bldP spid="2061" grpId="0" autoUpdateAnimBg="0"/>
      <p:bldP spid="2062" grpId="0" autoUpdateAnimBg="0"/>
      <p:bldP spid="2065" grpId="0" autoUpdateAnimBg="0"/>
      <p:bldP spid="207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199E5-DA44-AFC1-72B0-14F1522C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627"/>
            <a:ext cx="9844392" cy="61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label the triangle?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4876800" y="1447800"/>
            <a:ext cx="2895600" cy="2743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5908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2098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2672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3657600"/>
            <a:ext cx="533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4953001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a, b are </a:t>
            </a:r>
            <a:r>
              <a:rPr lang="en-US" sz="2000" dirty="0">
                <a:solidFill>
                  <a:srgbClr val="00B050"/>
                </a:solidFill>
              </a:rPr>
              <a:t>legs</a:t>
            </a:r>
          </a:p>
          <a:p>
            <a:pPr algn="ctr"/>
            <a:r>
              <a:rPr lang="en-US" sz="2000" dirty="0"/>
              <a:t>c is the </a:t>
            </a:r>
            <a:r>
              <a:rPr lang="en-US" sz="2000" dirty="0">
                <a:solidFill>
                  <a:srgbClr val="00B050"/>
                </a:solidFill>
              </a:rPr>
              <a:t>hypotenuse</a:t>
            </a:r>
          </a:p>
          <a:p>
            <a:pPr algn="ctr"/>
            <a:r>
              <a:rPr lang="en-US" sz="2000" dirty="0"/>
              <a:t>(c is across from the hypotenuse)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962400" y="22098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0400" y="26670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leg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2590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hypotenuse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4419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-0.02914 -0.00678 -0.06315 0.00191 -0.0909 C 0.00468 -0.09946 0.01232 -0.10293 0.01684 -0.10964 C 0.0243 -0.12075 0.0243 -0.12537 0.03645 -0.12838 C 0.05086 -0.12699 0.05034 -0.13023 0.05711 -0.11843 C 0.05833 -0.11311 0.06024 -0.10687 0.06267 -0.10224 C 0.06666 -0.08558 0.0677 -0.07101 0.0552 -0.06731 C 0.03906 -0.06824 0.03628 -0.06292 0.02899 -0.0761 C 0.02725 -0.0835 0.02586 -0.09114 0.0243 -0.09854 C 0.02447 -0.10802 0.02378 -0.16007 0.03368 -0.17326 C 0.04218 -0.18459 0.03645 -0.17811 0.05243 -0.18945 C 0.06336 -0.19708 0.07204 -0.21235 0.0842 -0.2179 C 0.09027 -0.22068 0.0967 -0.22114 0.10295 -0.22299 C 0.12152 -0.22137 0.13246 -0.22299 0.14774 -0.21304 C 0.15329 -0.20564 0.15746 -0.20009 0.16076 -0.1906 C 0.16197 -0.17858 0.16215 -0.16655 0.16354 -0.15452 C 0.16284 -0.12792 0.1684 -0.11658 0.15052 -0.11219 C 0.146 -0.10895 0.14131 -0.10571 0.13645 -0.1034 C 0.12847 -0.10548 0.12256 -0.10825 0.11684 -0.11589 C 0.11388 -0.12861 0.11718 -0.13601 0.12152 -0.14573 C 0.12222 -0.14735 0.12586 -0.15845 0.12812 -0.16076 C 0.13402 -0.16678 0.15208 -0.16932 0.15989 -0.17071 C 0.16927 -0.17025 0.17847 -0.17025 0.18784 -0.16955 C 0.19861 -0.16863 0.21128 -0.15012 0.22343 -0.14712 C 0.22829 -0.14457 0.23142 -0.13925 0.23645 -0.13717 C 0.24427 -0.12653 0.24722 -0.12028 0.25052 -0.10594 C 0.24913 -0.09067 0.24774 -0.0909 0.24027 -0.08096 C 0.23802 -0.07286 0.23663 -0.07009 0.23003 -0.06731 C 0.22378 -0.06777 0.21579 -0.06384 0.21128 -0.06985 C 0.20868 -0.07332 0.20746 -0.0835 0.20746 -0.0835 C 0.2085 -0.10918 0.20486 -0.11288 0.22152 -0.11704 C 0.22638 -0.12028 0.23003 -0.12907 0.23368 -0.13092 C 0.24149 -0.13509 0.24704 -0.13624 0.2552 -0.13833 C 0.29739 -0.13694 0.2809 -0.14365 0.29826 -0.13208 C 0.30138 -0.12537 0.30607 -0.11913 0.31041 -0.11334 C 0.3125 -0.10455 0.31961 -0.09044 0.3243 -0.0835 C 0.32847 -0.07749 0.3276 -0.08073 0.33003 -0.07471 C 0.33333 -0.06662 0.33437 -0.0569 0.3375 -0.04857 C 0.3401 -0.03377 0.33906 -0.04163 0.3375 -0.01133 C 0.33645 0.00764 0.31701 0.01504 0.30572 0.01851 C 0.29652 0.01782 0.28888 0.02198 0.2842 0.01226 C 0.28333 0.00024 0.28333 0.00486 0.28333 -0.00138 " pathEditMode="relative" ptsTypes="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-0.00139 C 0.28211 0.0111 0.28125 0.02336 0.28055 0.03585 C 0.28107 0.06084 0.27586 0.07009 0.28889 0.08443 C 0.29427 0.09022 0.29895 0.09715 0.30486 0.10201 C 0.30868 0.10525 0.31701 0.11057 0.31701 0.1108 C 0.34479 0.10988 0.35555 0.12121 0.37014 0.10062 C 0.37361 0.09045 0.3776 0.08073 0.38142 0.07078 C 0.38645 0.04279 0.37257 0.02845 0.35434 0.02475 C 0.34461 0.02521 0.33489 0.02452 0.32534 0.02591 C 0.31909 0.02683 0.31527 0.04441 0.31319 0.04973 C 0.31093 0.05575 0.30764 0.06153 0.30486 0.06708 C 0.30295 0.07102 0.30225 0.07518 0.30104 0.07957 C 0.29948 0.08513 0.29722 0.08906 0.29548 0.09438 C 0.2927 0.10317 0.29218 0.11358 0.29079 0.12306 C 0.29114 0.12977 0.29097 0.13648 0.29166 0.14296 C 0.29184 0.14458 0.29323 0.1455 0.29357 0.14689 C 0.29635 0.15822 0.29878 0.17233 0.30017 0.18413 C 0.30156 0.1957 0.30416 0.21073 0.31128 0.21906 C 0.31753 0.22623 0.32552 0.22855 0.33281 0.23271 C 0.35781 0.24659 0.38316 0.26093 0.41041 0.26394 C 0.42691 0.26047 0.43402 0.26 0.44305 0.24266 C 0.44652 0.22669 0.44774 0.2105 0.45052 0.19408 C 0.45086 0.18991 0.45156 0.18575 0.45156 0.18159 C 0.45156 0.1728 0.45139 0.16401 0.45052 0.15545 C 0.45017 0.15244 0.44635 0.1492 0.44496 0.14805 C 0.43715 0.14157 0.425 0.13972 0.41597 0.1381 C 0.40659 0.13856 0.39739 0.13833 0.38802 0.13926 C 0.36632 0.14157 0.36076 0.15938 0.34774 0.17673 C 0.34305 0.18297 0.33784 0.1883 0.33368 0.19523 C 0.32951 0.2105 0.32639 0.22577 0.32343 0.2415 C 0.32274 0.25098 0.3217 0.26047 0.32066 0.26995 C 0.31996 0.29308 0.31284 0.33148 0.32257 0.35091 C 0.3243 0.35438 0.32777 0.35785 0.3309 0.35855 C 0.33645 0.3597 0.34774 0.36086 0.34774 0.36109 C 0.36545 0.36618 0.35364 0.36317 0.39357 0.36086 C 0.39704 0.36063 0.40382 0.35716 0.40382 0.35739 C 0.41076 0.34791 0.41267 0.33333 0.4151 0.32107 C 0.41441 0.3102 0.41441 0.29933 0.41319 0.28869 C 0.41198 0.27851 0.40347 0.26787 0.40017 0.25885 C 0.39201 0.23734 0.38402 0.22276 0.36927 0.20911 C 0.3618 0.20217 0.35416 0.19269 0.34496 0.19038 C 0.33559 0.18529 0.32586 0.18436 0.31597 0.18297 C 0.30208 0.18344 0.27482 0.17881 0.25902 0.19038 C 0.25086 0.19639 0.24357 0.21258 0.23836 0.22276 C 0.23628 0.22693 0.23368 0.23641 0.23368 0.23664 C 0.23437 0.25237 0.23489 0.26371 0.2375 0.27874 C 0.23802 0.28175 0.23854 0.2917 0.24218 0.29239 C 0.24739 0.29331 0.25277 0.29239 0.25798 0.29239 " pathEditMode="relative" rAng="0" ptsTypes="fffffffffffffffffffffffffffffffffffffffffffffff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Pythagoras – QUICK METHOD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b="0" u="none" dirty="0">
                <a:solidFill>
                  <a:schemeClr val="bg1"/>
                </a:solidFill>
              </a:rPr>
              <a:t>Decide if the side you are LOOKING FOR is the HYPOTENUSE, or one of the two SHORTER SIDES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b="0" u="none" dirty="0">
                <a:solidFill>
                  <a:schemeClr val="bg1"/>
                </a:solidFill>
              </a:rPr>
              <a:t>Use one of these quick and easy methods to work out what you need</a:t>
            </a:r>
          </a:p>
          <a:p>
            <a:endParaRPr lang="en-GB" b="0" u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207568" y="3792048"/>
            <a:ext cx="3528392" cy="294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/>
              <a:t>Looking for the LONGEST SIDE?</a:t>
            </a:r>
          </a:p>
          <a:p>
            <a:pPr>
              <a:lnSpc>
                <a:spcPct val="150000"/>
              </a:lnSpc>
            </a:pPr>
            <a:r>
              <a:rPr lang="en-GB" sz="2000" u="sng" dirty="0"/>
              <a:t>(the hypotenuse!)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Add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root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4032" y="3792048"/>
            <a:ext cx="3528392" cy="294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/>
              <a:t>Looking for a SHORTER SIDE?</a:t>
            </a:r>
          </a:p>
          <a:p>
            <a:pPr>
              <a:lnSpc>
                <a:spcPct val="150000"/>
              </a:lnSpc>
            </a:pPr>
            <a:r>
              <a:rPr lang="en-GB" sz="2000" u="sng" dirty="0"/>
              <a:t>(not the hypotenuse!)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Subtract it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/>
              <a:t>Square root 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800" y="4862864"/>
            <a:ext cx="288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08187" y="5306916"/>
            <a:ext cx="288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ross 8"/>
          <p:cNvSpPr/>
          <p:nvPr/>
        </p:nvSpPr>
        <p:spPr>
          <a:xfrm>
            <a:off x="4308187" y="5733256"/>
            <a:ext cx="288000" cy="288032"/>
          </a:xfrm>
          <a:prstGeom prst="plus">
            <a:avLst>
              <a:gd name="adj" fmla="val 3851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18" y="6165304"/>
            <a:ext cx="482138" cy="4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616280" y="4871248"/>
            <a:ext cx="288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628667" y="5315300"/>
            <a:ext cx="2880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98" y="6173688"/>
            <a:ext cx="482138" cy="4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28667" y="5877273"/>
            <a:ext cx="288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05232-FAF3-B044-A0F3-93A1D324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00" y="51596"/>
            <a:ext cx="1816100" cy="11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952110" y="4259352"/>
            <a:ext cx="4698080" cy="25403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023992" y="1772816"/>
            <a:ext cx="4644008" cy="23520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</a:t>
            </a:r>
            <a:r>
              <a:rPr lang="en-GB" b="0" u="none" dirty="0"/>
              <a:t> – Quick method</a:t>
            </a:r>
            <a:endParaRPr lang="en-GB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631504" y="1956048"/>
            <a:ext cx="2757488" cy="1905000"/>
            <a:chOff x="316" y="2713"/>
            <a:chExt cx="1737" cy="1200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832" y="2857"/>
              <a:ext cx="1188" cy="828"/>
            </a:xfrm>
            <a:prstGeom prst="rtTriangl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16" y="3157"/>
              <a:ext cx="6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dirty="0"/>
                <a:t>3 cm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32" y="3661"/>
              <a:ext cx="6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dirty="0"/>
                <a:t>4 cm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405" y="3026"/>
              <a:ext cx="6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dirty="0"/>
                <a:t>x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76" y="2713"/>
              <a:ext cx="336" cy="29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837" y="3515"/>
              <a:ext cx="173" cy="1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559497" y="4548338"/>
            <a:ext cx="4392613" cy="1984376"/>
            <a:chOff x="316" y="2713"/>
            <a:chExt cx="2767" cy="1250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832" y="2857"/>
              <a:ext cx="2251" cy="828"/>
            </a:xfrm>
            <a:prstGeom prst="rtTriangl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16" y="3157"/>
              <a:ext cx="6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>
                  <a:solidFill>
                    <a:srgbClr val="000000"/>
                  </a:solidFill>
                </a:rPr>
                <a:t>4.6 cm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851" y="2985"/>
              <a:ext cx="9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dirty="0">
                  <a:solidFill>
                    <a:srgbClr val="000000"/>
                  </a:solidFill>
                </a:rPr>
                <a:t>9.8 cm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633" y="3711"/>
              <a:ext cx="6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dirty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76" y="2713"/>
              <a:ext cx="336" cy="29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37" y="3515"/>
              <a:ext cx="173" cy="1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84032" y="1844825"/>
                <a:ext cx="3178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tx1"/>
                    </a:solidFill>
                  </a:rPr>
                  <a:t>Square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16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1844825"/>
                <a:ext cx="3178434" cy="461665"/>
              </a:xfrm>
              <a:prstGeom prst="rect">
                <a:avLst/>
              </a:prstGeom>
              <a:blipFill>
                <a:blip r:embed="rId2"/>
                <a:stretch>
                  <a:fillRect l="-2874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4031" y="2306490"/>
                <a:ext cx="3143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tx1"/>
                    </a:solidFill>
                  </a:rPr>
                  <a:t>Square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  9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1" y="2306490"/>
                <a:ext cx="3143168" cy="461665"/>
              </a:xfrm>
              <a:prstGeom prst="rect">
                <a:avLst/>
              </a:prstGeom>
              <a:blipFill>
                <a:blip r:embed="rId3"/>
                <a:stretch>
                  <a:fillRect l="-290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84030" y="2767559"/>
                <a:ext cx="3248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i="1" dirty="0">
                    <a:solidFill>
                      <a:schemeClr val="tx1"/>
                    </a:solidFill>
                  </a:rPr>
                  <a:t>Add</a:t>
                </a:r>
                <a:r>
                  <a:rPr lang="en-GB" sz="2400" i="1" dirty="0">
                    <a:solidFill>
                      <a:schemeClr val="tx1"/>
                    </a:solidFill>
                  </a:rPr>
                  <a:t>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25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0" y="2767559"/>
                <a:ext cx="3248518" cy="461665"/>
              </a:xfrm>
              <a:prstGeom prst="rect">
                <a:avLst/>
              </a:prstGeom>
              <a:blipFill>
                <a:blip r:embed="rId4"/>
                <a:stretch>
                  <a:fillRect l="-281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8686502" y="2771282"/>
            <a:ext cx="1236592" cy="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917783" y="2276744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783" y="2276744"/>
                <a:ext cx="49885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84033" y="3255368"/>
                <a:ext cx="3554691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tx1"/>
                    </a:solidFill>
                  </a:rPr>
                  <a:t>Square root it…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25</m:t>
                        </m:r>
                      </m:e>
                    </m:ra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 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chemeClr val="tx1"/>
                        </a:solidFill>
                        <a:latin typeface="Cambria Math"/>
                      </a:rPr>
                      <m:t>cm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3" y="3255368"/>
                <a:ext cx="3554691" cy="869533"/>
              </a:xfrm>
              <a:prstGeom prst="rect">
                <a:avLst/>
              </a:prstGeom>
              <a:blipFill>
                <a:blip r:embed="rId6"/>
                <a:stretch>
                  <a:fillRect l="-2573" t="-13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0019" y="4317653"/>
                <a:ext cx="3604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tx1"/>
                    </a:solidFill>
                  </a:rPr>
                  <a:t>Square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9.8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 96.04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9" y="4317653"/>
                <a:ext cx="3604833" cy="461665"/>
              </a:xfrm>
              <a:prstGeom prst="rect">
                <a:avLst/>
              </a:prstGeom>
              <a:blipFill>
                <a:blip r:embed="rId7"/>
                <a:stretch>
                  <a:fillRect l="-270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40017" y="4779318"/>
                <a:ext cx="4243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tx1"/>
                    </a:solidFill>
                  </a:rPr>
                  <a:t>Square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4.6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=  21.16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4779318"/>
                <a:ext cx="4243727" cy="461665"/>
              </a:xfrm>
              <a:prstGeom prst="rect">
                <a:avLst/>
              </a:prstGeom>
              <a:blipFill>
                <a:blip r:embed="rId8"/>
                <a:stretch>
                  <a:fillRect l="-229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40017" y="5240387"/>
                <a:ext cx="3388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i="1" dirty="0">
                    <a:solidFill>
                      <a:schemeClr val="tx1"/>
                    </a:solidFill>
                  </a:rPr>
                  <a:t>Subtract</a:t>
                </a:r>
                <a:r>
                  <a:rPr lang="en-GB" sz="2400" i="1" dirty="0">
                    <a:solidFill>
                      <a:schemeClr val="tx1"/>
                    </a:solidFill>
                  </a:rPr>
                  <a:t> it…</a:t>
                </a:r>
                <a:r>
                  <a:rPr lang="en-GB" sz="2400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  =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74</m:t>
                    </m:r>
                    <m:r>
                      <a:rPr lang="en-GB" sz="24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5240387"/>
                <a:ext cx="3388363" cy="461665"/>
              </a:xfrm>
              <a:prstGeom prst="rect">
                <a:avLst/>
              </a:prstGeom>
              <a:blipFill>
                <a:blip r:embed="rId9"/>
                <a:stretch>
                  <a:fillRect l="-2883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>
            <a:off x="8345996" y="5249718"/>
            <a:ext cx="1972336" cy="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005665" y="4749701"/>
                <a:ext cx="498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665" y="4749701"/>
                <a:ext cx="4988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43615" y="5640287"/>
                <a:ext cx="3953839" cy="1235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</a:rPr>
                  <a:t>Square root it…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A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A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</m:e>
                    </m:rad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A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40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A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653</m:t>
                    </m:r>
                    <m:r>
                      <a:rPr lang="en-GB" sz="2400">
                        <a:solidFill>
                          <a:schemeClr val="bg1"/>
                        </a:solidFill>
                        <a:latin typeface="Cambria Math"/>
                      </a:rPr>
                      <m:t>…</m:t>
                    </m:r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AU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r>
                      <a:rPr lang="en-AU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2400">
                        <a:solidFill>
                          <a:schemeClr val="bg1"/>
                        </a:solidFill>
                        <a:latin typeface="Cambria Math"/>
                      </a:rPr>
                      <m:t>cm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</a:t>
                </a:r>
                <a:r>
                  <a:rPr lang="en-GB" sz="1400" dirty="0">
                    <a:solidFill>
                      <a:schemeClr val="bg1"/>
                    </a:solidFill>
                  </a:rPr>
                  <a:t>(1dp)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15" y="5640287"/>
                <a:ext cx="3953839" cy="1235146"/>
              </a:xfrm>
              <a:prstGeom prst="rect">
                <a:avLst/>
              </a:prstGeom>
              <a:blipFill>
                <a:blip r:embed="rId11"/>
                <a:stretch>
                  <a:fillRect l="-2311" t="-985" b="-19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656BDA-2A03-E140-81D7-948ED6FB7C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9105" y="1320398"/>
            <a:ext cx="11811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AA479-ECAA-AC5E-3BB3-EF822E0206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3399" y="58300"/>
            <a:ext cx="2478158" cy="11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960F7-D2AC-C04E-AF52-07691E6C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9" y="1131218"/>
            <a:ext cx="10237381" cy="4887260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5455676-571B-F840-B7CF-AFDAA4C88CB0}"/>
              </a:ext>
            </a:extLst>
          </p:cNvPr>
          <p:cNvSpPr/>
          <p:nvPr/>
        </p:nvSpPr>
        <p:spPr>
          <a:xfrm>
            <a:off x="7143956" y="4655234"/>
            <a:ext cx="3213154" cy="88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494" y="81943"/>
            <a:ext cx="6172200" cy="10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 simply do it by scientific calculator!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A268860-334F-D847-B337-FBB14269461A}"/>
              </a:ext>
            </a:extLst>
          </p:cNvPr>
          <p:cNvSpPr/>
          <p:nvPr/>
        </p:nvSpPr>
        <p:spPr>
          <a:xfrm>
            <a:off x="7162317" y="3639040"/>
            <a:ext cx="3213154" cy="88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5BC9DA-45B1-F948-A5EF-EF14D626D1E5}"/>
              </a:ext>
            </a:extLst>
          </p:cNvPr>
          <p:cNvSpPr/>
          <p:nvPr/>
        </p:nvSpPr>
        <p:spPr>
          <a:xfrm>
            <a:off x="7171575" y="4016631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C836A0-3DFF-094A-A596-17999B7171D4}"/>
              </a:ext>
            </a:extLst>
          </p:cNvPr>
          <p:cNvSpPr/>
          <p:nvPr/>
        </p:nvSpPr>
        <p:spPr>
          <a:xfrm>
            <a:off x="7956426" y="4011178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3267DAE-295B-DA46-B48F-8AA31A734863}"/>
              </a:ext>
            </a:extLst>
          </p:cNvPr>
          <p:cNvSpPr/>
          <p:nvPr/>
        </p:nvSpPr>
        <p:spPr>
          <a:xfrm>
            <a:off x="8750534" y="4011178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536CFC-A534-F244-8124-51C0676130AA}"/>
              </a:ext>
            </a:extLst>
          </p:cNvPr>
          <p:cNvSpPr/>
          <p:nvPr/>
        </p:nvSpPr>
        <p:spPr>
          <a:xfrm>
            <a:off x="9532817" y="4011178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18CE7E-89AE-A747-928A-F39A4650DB3C}"/>
              </a:ext>
            </a:extLst>
          </p:cNvPr>
          <p:cNvSpPr txBox="1"/>
          <p:nvPr/>
        </p:nvSpPr>
        <p:spPr>
          <a:xfrm>
            <a:off x="7078227" y="3628084"/>
            <a:ext cx="3146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On your calculator: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B3080-262A-8B40-ACFB-066B726601AD}"/>
                  </a:ext>
                </a:extLst>
              </p:cNvPr>
              <p:cNvSpPr txBox="1"/>
              <p:nvPr/>
            </p:nvSpPr>
            <p:spPr>
              <a:xfrm>
                <a:off x="7214581" y="4078401"/>
                <a:ext cx="59750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AB3080-262A-8B40-ACFB-066B72660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81" y="4078401"/>
                <a:ext cx="597500" cy="389979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4BB1DE-7A4A-4F48-BEC6-F7C7FE9EA7D7}"/>
                  </a:ext>
                </a:extLst>
              </p:cNvPr>
              <p:cNvSpPr txBox="1"/>
              <p:nvPr/>
            </p:nvSpPr>
            <p:spPr>
              <a:xfrm>
                <a:off x="8079200" y="4024507"/>
                <a:ext cx="17667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AU" b="1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4BB1DE-7A4A-4F48-BEC6-F7C7FE9EA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200" y="4024507"/>
                <a:ext cx="1766714" cy="375552"/>
              </a:xfrm>
              <a:prstGeom prst="rect">
                <a:avLst/>
              </a:prstGeom>
              <a:blipFill>
                <a:blip r:embed="rId4"/>
                <a:stretch>
                  <a:fillRect l="-2759" t="-4839" b="-258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FBF31B3-95F6-F344-928C-4DB0567BA968}"/>
              </a:ext>
            </a:extLst>
          </p:cNvPr>
          <p:cNvSpPr txBox="1"/>
          <p:nvPr/>
        </p:nvSpPr>
        <p:spPr>
          <a:xfrm>
            <a:off x="9646704" y="4037155"/>
            <a:ext cx="45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06C9D6B-601B-144D-98F8-A7356D9C9BAF}"/>
              </a:ext>
            </a:extLst>
          </p:cNvPr>
          <p:cNvSpPr/>
          <p:nvPr/>
        </p:nvSpPr>
        <p:spPr>
          <a:xfrm>
            <a:off x="7171575" y="5073906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D656211-34EB-9F44-84FF-D71E327BECC3}"/>
              </a:ext>
            </a:extLst>
          </p:cNvPr>
          <p:cNvSpPr/>
          <p:nvPr/>
        </p:nvSpPr>
        <p:spPr>
          <a:xfrm>
            <a:off x="7956426" y="5068453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18E4C61-01F1-154E-9554-19A3495E6863}"/>
              </a:ext>
            </a:extLst>
          </p:cNvPr>
          <p:cNvSpPr/>
          <p:nvPr/>
        </p:nvSpPr>
        <p:spPr>
          <a:xfrm>
            <a:off x="8750534" y="5068453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00CA026-2A6F-494F-9903-2CBBC1A517E5}"/>
              </a:ext>
            </a:extLst>
          </p:cNvPr>
          <p:cNvSpPr/>
          <p:nvPr/>
        </p:nvSpPr>
        <p:spPr>
          <a:xfrm>
            <a:off x="9532817" y="5068453"/>
            <a:ext cx="752323" cy="41424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C704CD-D2B6-5B4F-8713-81014062B93F}"/>
              </a:ext>
            </a:extLst>
          </p:cNvPr>
          <p:cNvSpPr txBox="1"/>
          <p:nvPr/>
        </p:nvSpPr>
        <p:spPr>
          <a:xfrm>
            <a:off x="7078227" y="4685359"/>
            <a:ext cx="3146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Comic Sans MS" panose="030F0702030302020204" pitchFamily="66" charset="0"/>
              </a:rPr>
              <a:t>On your calculator: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E4BAE-151A-2244-8583-6A8E9BA9EE8B}"/>
                  </a:ext>
                </a:extLst>
              </p:cNvPr>
              <p:cNvSpPr txBox="1"/>
              <p:nvPr/>
            </p:nvSpPr>
            <p:spPr>
              <a:xfrm>
                <a:off x="7190415" y="5099425"/>
                <a:ext cx="59750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E4BAE-151A-2244-8583-6A8E9BA9E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415" y="5099425"/>
                <a:ext cx="597500" cy="389979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31EDD-95EE-B647-84C6-F63062500F1D}"/>
                  </a:ext>
                </a:extLst>
              </p:cNvPr>
              <p:cNvSpPr txBox="1"/>
              <p:nvPr/>
            </p:nvSpPr>
            <p:spPr>
              <a:xfrm>
                <a:off x="8034193" y="5089205"/>
                <a:ext cx="17667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AU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31EDD-95EE-B647-84C6-F63062500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93" y="5089205"/>
                <a:ext cx="1766714" cy="375552"/>
              </a:xfrm>
              <a:prstGeom prst="rect">
                <a:avLst/>
              </a:prstGeom>
              <a:blipFill>
                <a:blip r:embed="rId6"/>
                <a:stretch>
                  <a:fillRect l="-3103" t="-6557" b="-278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BE17083-DF5F-994D-BA04-4C35E1165CB9}"/>
              </a:ext>
            </a:extLst>
          </p:cNvPr>
          <p:cNvSpPr txBox="1"/>
          <p:nvPr/>
        </p:nvSpPr>
        <p:spPr>
          <a:xfrm>
            <a:off x="9692774" y="5073905"/>
            <a:ext cx="45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480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7EB697-0D51-714F-90E4-80C6A8EDE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6226"/>
            <a:ext cx="7772400" cy="2062163"/>
          </a:xfrm>
          <a:prstGeom prst="rect">
            <a:avLst/>
          </a:prstGeom>
          <a:solidFill>
            <a:srgbClr val="F1C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In a rectangular prism, a </a:t>
            </a:r>
            <a:r>
              <a:rPr lang="en-US" altLang="en-US" b="1">
                <a:latin typeface="Calibri" panose="020F0502020204030204" pitchFamily="34" charset="0"/>
                <a:cs typeface="Times New Roman" panose="02020603050405020304" pitchFamily="18" charset="0"/>
              </a:rPr>
              <a:t>space diagona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l is a line that goes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from a vertex of the prism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through the center of the prism to the opposite vertex. </a:t>
            </a:r>
            <a:endParaRPr lang="en-US" altLang="en-US" sz="240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86A01312-8A34-404D-9E43-A6F1589B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67001"/>
            <a:ext cx="53054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4F356A80-C79B-CF4D-91BD-2485DF41B0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24000" y="58674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 rectangular prism has </a:t>
            </a:r>
            <a:r>
              <a:rPr lang="en-US" alt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space diagonals.</a:t>
            </a:r>
            <a:endParaRPr lang="en-US" altLang="en-US" sz="28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3ACA470-A61B-3F45-852D-15690376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aka, ‘stick in the box’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47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84D5EA2-52E1-4F41-970F-1E4839E7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Pythagorean Theorem</a:t>
            </a:r>
            <a:br>
              <a:rPr lang="en-US" altLang="en-US"/>
            </a:br>
            <a:r>
              <a:rPr lang="en-US" altLang="en-US"/>
              <a:t>2D vs 3D</a:t>
            </a:r>
          </a:p>
        </p:txBody>
      </p:sp>
      <p:pic>
        <p:nvPicPr>
          <p:cNvPr id="4" name="Picture 6" descr="pythag3d-old">
            <a:extLst>
              <a:ext uri="{FF2B5EF4-FFF2-40B4-BE49-F238E27FC236}">
                <a16:creationId xmlns:a16="http://schemas.microsoft.com/office/drawing/2014/main" id="{3C7A467D-77E2-2C4D-AB7F-E64A440E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313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D78930F-1BA5-CE49-8F24-2E508D0236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743200"/>
            <a:ext cx="3429000" cy="1752600"/>
            <a:chOff x="96" y="2736"/>
            <a:chExt cx="2160" cy="1104"/>
          </a:xfrm>
        </p:grpSpPr>
        <p:sp>
          <p:nvSpPr>
            <p:cNvPr id="9225" name="AutoShape 7">
              <a:extLst>
                <a:ext uri="{FF2B5EF4-FFF2-40B4-BE49-F238E27FC236}">
                  <a16:creationId xmlns:a16="http://schemas.microsoft.com/office/drawing/2014/main" id="{72A7CAC7-0D96-F940-8BC6-6B9F8C62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36"/>
              <a:ext cx="1920" cy="816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26" name="Text Box 8">
              <a:extLst>
                <a:ext uri="{FF2B5EF4-FFF2-40B4-BE49-F238E27FC236}">
                  <a16:creationId xmlns:a16="http://schemas.microsoft.com/office/drawing/2014/main" id="{0A9BAB24-AD4B-9B4D-B683-B03844957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c</a:t>
              </a:r>
            </a:p>
          </p:txBody>
        </p:sp>
        <p:sp>
          <p:nvSpPr>
            <p:cNvPr id="9227" name="Text Box 9">
              <a:extLst>
                <a:ext uri="{FF2B5EF4-FFF2-40B4-BE49-F238E27FC236}">
                  <a16:creationId xmlns:a16="http://schemas.microsoft.com/office/drawing/2014/main" id="{FDC45F1B-2D04-AF42-9BE3-0DC324D4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b</a:t>
              </a:r>
            </a:p>
          </p:txBody>
        </p:sp>
        <p:sp>
          <p:nvSpPr>
            <p:cNvPr id="9228" name="Text Box 10">
              <a:extLst>
                <a:ext uri="{FF2B5EF4-FFF2-40B4-BE49-F238E27FC236}">
                  <a16:creationId xmlns:a16="http://schemas.microsoft.com/office/drawing/2014/main" id="{8459B103-5568-FF4B-8800-9D3B2D69B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6A565E04-91EF-9F48-8952-8B0C6AFE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414"/>
              <a:ext cx="132" cy="1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4A15BF1-E2BB-DA43-83AC-FB815A1F1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7763" y="4876800"/>
          <a:ext cx="264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11900" imgH="5854700" progId="Equation.3">
                  <p:embed/>
                </p:oleObj>
              </mc:Choice>
              <mc:Fallback>
                <p:oleObj name="Equation" r:id="rId4" imgW="19011900" imgH="5854700" progId="Equation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4A15BF1-E2BB-DA43-83AC-FB815A1F19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4876800"/>
                        <a:ext cx="2641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0E390B6-F0AC-5F40-83B7-789F16CF44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9825" y="5486400"/>
          <a:ext cx="4121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58700" imgH="5854700" progId="Equation.3">
                  <p:embed/>
                </p:oleObj>
              </mc:Choice>
              <mc:Fallback>
                <p:oleObj name="Equation" r:id="rId6" imgW="25158700" imgH="58547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0E390B6-F0AC-5F40-83B7-789F16CF4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5486400"/>
                        <a:ext cx="41211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D04D5-43A3-C44C-B311-D9AE1F05CBBB}"/>
              </a:ext>
            </a:extLst>
          </p:cNvPr>
          <p:cNvCxnSpPr/>
          <p:nvPr/>
        </p:nvCxnSpPr>
        <p:spPr>
          <a:xfrm flipV="1">
            <a:off x="7086600" y="2819400"/>
            <a:ext cx="2590800" cy="1447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4788F8-CCA1-E948-8C46-2138BC5F6A6A}"/>
              </a:ext>
            </a:extLst>
          </p:cNvPr>
          <p:cNvCxnSpPr>
            <a:endCxn id="9225" idx="4"/>
          </p:cNvCxnSpPr>
          <p:nvPr/>
        </p:nvCxnSpPr>
        <p:spPr>
          <a:xfrm>
            <a:off x="2438400" y="2743200"/>
            <a:ext cx="3048000" cy="1295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1392</Words>
  <Application>Microsoft Office PowerPoint</Application>
  <PresentationFormat>Widescreen</PresentationFormat>
  <Paragraphs>268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Comic Sans MS</vt:lpstr>
      <vt:lpstr>Gill Sans MT</vt:lpstr>
      <vt:lpstr>Times New Roman</vt:lpstr>
      <vt:lpstr>Wingdings</vt:lpstr>
      <vt:lpstr>Wingdings 3</vt:lpstr>
      <vt:lpstr>Office Theme</vt:lpstr>
      <vt:lpstr>Equation</vt:lpstr>
      <vt:lpstr>Chapter 5 Trigonometry</vt:lpstr>
      <vt:lpstr>PowerPoint Presentation</vt:lpstr>
      <vt:lpstr>PowerPoint Presentation</vt:lpstr>
      <vt:lpstr>Can you label the triangle?</vt:lpstr>
      <vt:lpstr>PowerPoint Presentation</vt:lpstr>
      <vt:lpstr>PowerPoint Presentation</vt:lpstr>
      <vt:lpstr>Or simply do it by scientific calculator! </vt:lpstr>
      <vt:lpstr>PowerPoint Presentation</vt:lpstr>
      <vt:lpstr>Pythagorean Theorem 2D vs 3D</vt:lpstr>
      <vt:lpstr>To Find the Space Diagonal of a 3D Prism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compass bearings</vt:lpstr>
      <vt:lpstr>Compass bearings</vt:lpstr>
      <vt:lpstr>Three-figure bearings (a.k.a. true bearings)</vt:lpstr>
      <vt:lpstr>Constructing diagrams:</vt:lpstr>
      <vt:lpstr>Remember the steps</vt:lpstr>
      <vt:lpstr>Remember the steps</vt:lpstr>
      <vt:lpstr>Remember the steps</vt:lpstr>
      <vt:lpstr>Change following compass bearings to True bearings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Trigonometry</dc:title>
  <dc:creator>Lyn ZHANG</dc:creator>
  <cp:lastModifiedBy>Lyn ZHANG</cp:lastModifiedBy>
  <cp:revision>5</cp:revision>
  <dcterms:created xsi:type="dcterms:W3CDTF">2022-07-21T21:28:47Z</dcterms:created>
  <dcterms:modified xsi:type="dcterms:W3CDTF">2022-07-21T22:21:43Z</dcterms:modified>
</cp:coreProperties>
</file>