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7" r:id="rId4"/>
    <p:sldId id="288" r:id="rId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2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065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297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64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8711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7539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0060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5048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379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762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05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529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442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43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195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24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435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804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0EC400-7183-47D0-A170-91202D19453A}" type="datetimeFigureOut">
              <a:rPr lang="en-AU" smtClean="0"/>
              <a:t>22/08/2022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499C0D-D60B-4964-A138-67C57A2E0A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592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5302-5A0D-4340-A486-BB8E9F70AB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Combining index laws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56568-C90F-4688-BFFD-09603D7AF9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1.5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72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77526A6-A5EA-DC4D-3058-ABD575A7D80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95946" y="1131377"/>
                <a:ext cx="5300421" cy="4830304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sz="3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32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32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AU" sz="3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AU" sz="32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AU" sz="3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AU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×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r>
                      <a:rPr lang="en-AU" sz="3200" dirty="0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32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AU" sz="32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AU" sz="320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AU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AU" sz="32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/>
                  <a:t> ×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r>
                      <a:rPr lang="en-AU" sz="3200" dirty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</a:t>
                </a:r>
                <a14:m>
                  <m:oMath xmlns:m="http://schemas.openxmlformats.org/officeDocument/2006/math">
                    <m:r>
                      <a:rPr lang="en-AU" sz="3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AU" sz="3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3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/>
                  <a:t> ×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r>
                      <a:rPr lang="en-AU" sz="3200" dirty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32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/>
                  <a:t> ×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r>
                      <a:rPr lang="en-AU" sz="3200" dirty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=16</a:t>
                </a:r>
                <a:r>
                  <a:rPr lang="en-US" sz="3200" dirty="0"/>
                  <a:t>×4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3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en-AU" sz="32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AU" sz="32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=64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sSup>
                      <m:sSup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77526A6-A5EA-DC4D-3058-ABD575A7D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95946" y="1131377"/>
                <a:ext cx="5300421" cy="4830304"/>
              </a:xfrm>
              <a:blipFill>
                <a:blip r:embed="rId2"/>
                <a:stretch>
                  <a:fillRect l="-2644" t="-3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1C368732-D9E0-C62E-FB45-CBFDA739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22571"/>
            <a:ext cx="10364451" cy="683341"/>
          </a:xfrm>
        </p:spPr>
        <p:txBody>
          <a:bodyPr/>
          <a:lstStyle/>
          <a:p>
            <a:r>
              <a:rPr lang="en-US" dirty="0"/>
              <a:t>Simplify the following questions</a:t>
            </a:r>
            <a:endParaRPr lang="en-AU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87845-AA12-4E66-E9D5-1D471BEB4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" y="5961681"/>
            <a:ext cx="2896199" cy="6237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4">
                <a:extLst>
                  <a:ext uri="{FF2B5EF4-FFF2-40B4-BE49-F238E27FC236}">
                    <a16:creationId xmlns:a16="http://schemas.microsoft.com/office/drawing/2014/main" id="{499AEF6B-FCA7-76C6-651C-93B7420315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63892" y="805911"/>
                <a:ext cx="5733179" cy="57795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sz="3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sz="32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32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320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AU" sz="32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32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sz="320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AU" sz="32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32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AU" sz="3200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AU" sz="32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AU" sz="3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sz="32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32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AU" sz="3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AU" sz="3200" dirty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32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AU" sz="3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dirty="0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sz="3200" b="0" i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 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9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</a:p>
              <a:p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4">
                <a:extLst>
                  <a:ext uri="{FF2B5EF4-FFF2-40B4-BE49-F238E27FC236}">
                    <a16:creationId xmlns:a16="http://schemas.microsoft.com/office/drawing/2014/main" id="{499AEF6B-FCA7-76C6-651C-93B742031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892" y="805911"/>
                <a:ext cx="5733179" cy="5779565"/>
              </a:xfrm>
              <a:prstGeom prst="rect">
                <a:avLst/>
              </a:prstGeom>
              <a:blipFill>
                <a:blip r:embed="rId4"/>
                <a:stretch>
                  <a:fillRect l="-22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479B623-FF9F-1B3A-C8EE-26E405E0B2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2848" y="4631718"/>
            <a:ext cx="3087263" cy="210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2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77526A6-A5EA-DC4D-3058-ABD575A7D80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95946" y="1131377"/>
                <a:ext cx="5300421" cy="4830304"/>
              </a:xfrm>
            </p:spPr>
            <p:txBody>
              <a:bodyPr>
                <a:normAutofit fontScale="85000" lnSpcReduction="200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32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32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3200" dirty="0"/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AU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AU" sz="32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77526A6-A5EA-DC4D-3058-ABD575A7D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95946" y="1131377"/>
                <a:ext cx="5300421" cy="4830304"/>
              </a:xfrm>
              <a:blipFill>
                <a:blip r:embed="rId2"/>
                <a:stretch>
                  <a:fillRect l="-19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1C368732-D9E0-C62E-FB45-CBFDA739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22571"/>
            <a:ext cx="10364451" cy="683341"/>
          </a:xfrm>
        </p:spPr>
        <p:txBody>
          <a:bodyPr/>
          <a:lstStyle/>
          <a:p>
            <a:r>
              <a:rPr lang="en-US" dirty="0"/>
              <a:t>Simplify the following questions</a:t>
            </a:r>
            <a:endParaRPr lang="en-AU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87845-AA12-4E66-E9D5-1D471BEB4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" y="5961681"/>
            <a:ext cx="2896199" cy="6237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4">
                <a:extLst>
                  <a:ext uri="{FF2B5EF4-FFF2-40B4-BE49-F238E27FC236}">
                    <a16:creationId xmlns:a16="http://schemas.microsoft.com/office/drawing/2014/main" id="{499AEF6B-FCA7-76C6-651C-93B7420315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63892" y="805911"/>
                <a:ext cx="5733179" cy="57795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×3</m:t>
                        </m:r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2×3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 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dirty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AU" sz="3200" dirty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200" dirty="0"/>
                  <a:t> 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</a:p>
              <a:p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4">
                <a:extLst>
                  <a:ext uri="{FF2B5EF4-FFF2-40B4-BE49-F238E27FC236}">
                    <a16:creationId xmlns:a16="http://schemas.microsoft.com/office/drawing/2014/main" id="{499AEF6B-FCA7-76C6-651C-93B742031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892" y="805911"/>
                <a:ext cx="5733179" cy="5779565"/>
              </a:xfrm>
              <a:prstGeom prst="rect">
                <a:avLst/>
              </a:prstGeom>
              <a:blipFill>
                <a:blip r:embed="rId4"/>
                <a:stretch>
                  <a:fillRect l="-22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479B623-FF9F-1B3A-C8EE-26E405E0B2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2848" y="4631718"/>
            <a:ext cx="3087263" cy="210371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024688-0EF0-8ABB-81AE-3E4B64FF2963}"/>
              </a:ext>
            </a:extLst>
          </p:cNvPr>
          <p:cNvCxnSpPr/>
          <p:nvPr/>
        </p:nvCxnSpPr>
        <p:spPr>
          <a:xfrm>
            <a:off x="1859797" y="2836190"/>
            <a:ext cx="232474" cy="2944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540043-6677-86D5-5B10-92D980DEBF50}"/>
              </a:ext>
            </a:extLst>
          </p:cNvPr>
          <p:cNvCxnSpPr>
            <a:cxnSpLocks/>
          </p:cNvCxnSpPr>
          <p:nvPr/>
        </p:nvCxnSpPr>
        <p:spPr>
          <a:xfrm>
            <a:off x="1833295" y="3227126"/>
            <a:ext cx="232474" cy="2944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1A2E41B-096A-8C34-5630-67737689D262}"/>
              </a:ext>
            </a:extLst>
          </p:cNvPr>
          <p:cNvCxnSpPr/>
          <p:nvPr/>
        </p:nvCxnSpPr>
        <p:spPr>
          <a:xfrm>
            <a:off x="9188253" y="3704208"/>
            <a:ext cx="232474" cy="2944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11FCA0-8E9D-F108-9CF1-98B5C5795E61}"/>
              </a:ext>
            </a:extLst>
          </p:cNvPr>
          <p:cNvCxnSpPr/>
          <p:nvPr/>
        </p:nvCxnSpPr>
        <p:spPr>
          <a:xfrm>
            <a:off x="9148504" y="4201162"/>
            <a:ext cx="232474" cy="2944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63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77526A6-A5EA-DC4D-3058-ABD575A7D80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95946" y="1131377"/>
                <a:ext cx="5300421" cy="4830304"/>
              </a:xfrm>
            </p:spPr>
            <p:txBody>
              <a:bodyPr>
                <a:normAutofit fontScale="85000" lnSpcReduction="200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81</m:t>
                            </m:r>
                          </m:e>
                          <m:sup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sup>
                        </m:sSup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AU" sz="32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AU" sz="32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+1)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AU" sz="32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−2)</m:t>
                            </m:r>
                          </m:sup>
                        </m:sSup>
                        <m:r>
                          <a:rPr lang="en-AU" sz="3200" i="1" dirty="0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2)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−4)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−4)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  <a:p>
                <a:r>
                  <a:rPr lang="en-AU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(4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−4−3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/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=</a:t>
                </a:r>
                <a:r>
                  <a:rPr lang="en-AU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−4)</m:t>
                            </m:r>
                          </m:sup>
                        </m:sSup>
                      </m:den>
                    </m:f>
                    <m:r>
                      <a:rPr lang="en-AU" sz="3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32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3200" i="1" dirty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sup>
                        </m:sSup>
                      </m:den>
                    </m:f>
                  </m:oMath>
                </a14:m>
                <a:endParaRPr lang="en-AU" sz="32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77526A6-A5EA-DC4D-3058-ABD575A7D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95946" y="1131377"/>
                <a:ext cx="5300421" cy="4830304"/>
              </a:xfrm>
              <a:blipFill>
                <a:blip r:embed="rId2"/>
                <a:stretch>
                  <a:fillRect l="-19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1C368732-D9E0-C62E-FB45-CBFDA739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22571"/>
            <a:ext cx="10364451" cy="683341"/>
          </a:xfrm>
        </p:spPr>
        <p:txBody>
          <a:bodyPr/>
          <a:lstStyle/>
          <a:p>
            <a:r>
              <a:rPr lang="en-US" dirty="0"/>
              <a:t>Simplify the following questions</a:t>
            </a:r>
            <a:endParaRPr lang="en-AU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F87845-AA12-4E66-E9D5-1D471BEB4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" y="5961681"/>
            <a:ext cx="2896199" cy="6237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79B623-FF9F-1B3A-C8EE-26E405E0B2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2848" y="4631718"/>
            <a:ext cx="3087263" cy="210371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E2E69630-070F-E19F-9510-BD55EB109E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77689" y="1013847"/>
                <a:ext cx="5300421" cy="53404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0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8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6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1400" kern="1200" cap="all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2(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US" sz="3200" dirty="0"/>
              </a:p>
              <a:p>
                <a:r>
                  <a:rPr lang="en-AU" sz="3200" dirty="0"/>
                  <a:t>=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AU" sz="3200" dirty="0"/>
              </a:p>
              <a:p>
                <a:r>
                  <a:rPr lang="en-US" sz="3200" dirty="0"/>
                  <a:t>4(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dirty="0"/>
                      <m:t>–</m:t>
                    </m:r>
                  </m:oMath>
                </a14:m>
                <a:r>
                  <a:rPr lang="en-US" sz="3200" dirty="0"/>
                  <a:t>1)</a:t>
                </a:r>
                <a:endParaRPr lang="en-AU" sz="3200" dirty="0"/>
              </a:p>
              <a:p>
                <a:r>
                  <a:rPr lang="en-AU" sz="3200" dirty="0"/>
                  <a:t>=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AU" sz="3200" dirty="0"/>
              </a:p>
              <a:p>
                <a:r>
                  <a:rPr lang="en-US" sz="3200" dirty="0"/>
                  <a:t>(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3200" dirty="0"/>
                  <a:t>2)+(2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+2)</a:t>
                </a:r>
                <a:endParaRPr lang="en-AU" sz="3200" dirty="0"/>
              </a:p>
              <a:p>
                <a:r>
                  <a:rPr lang="en-AU" sz="3200" dirty="0"/>
                  <a:t>=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3200" dirty="0"/>
                  <a:t>2+2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+2</a:t>
                </a:r>
              </a:p>
              <a:p>
                <a:r>
                  <a:rPr lang="en-US" sz="3200" dirty="0"/>
                  <a:t>=3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AU" sz="3200" dirty="0"/>
              </a:p>
              <a:p>
                <a:r>
                  <a:rPr lang="en-AU" sz="3200" dirty="0"/>
                  <a:t>4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AU" sz="3200" dirty="0"/>
                  <a:t>4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AU" sz="3200" dirty="0"/>
                  <a:t>3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AU" sz="3200" dirty="0"/>
              </a:p>
              <a:p>
                <a:r>
                  <a:rPr lang="en-AU" sz="3200" dirty="0"/>
                  <a:t>=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AU" sz="3200" dirty="0"/>
                  <a:t>4</a:t>
                </a:r>
              </a:p>
              <a:p>
                <a:endParaRPr lang="en-AU" sz="3200" dirty="0"/>
              </a:p>
            </p:txBody>
          </p:sp>
        </mc:Choice>
        <mc:Fallback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E2E69630-070F-E19F-9510-BD55EB109E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689" y="1013847"/>
                <a:ext cx="5300421" cy="5340457"/>
              </a:xfrm>
              <a:prstGeom prst="rect">
                <a:avLst/>
              </a:prstGeom>
              <a:blipFill>
                <a:blip r:embed="rId5"/>
                <a:stretch>
                  <a:fillRect l="-2417" b="-31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E32CE6-684C-CD85-8BA2-1417A5BFE9ED}"/>
              </a:ext>
            </a:extLst>
          </p:cNvPr>
          <p:cNvCxnSpPr>
            <a:cxnSpLocks/>
          </p:cNvCxnSpPr>
          <p:nvPr/>
        </p:nvCxnSpPr>
        <p:spPr>
          <a:xfrm>
            <a:off x="6677466" y="4051454"/>
            <a:ext cx="529185" cy="3742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34A5DF-8593-0D51-1ECD-FF50B6D4E7DE}"/>
              </a:ext>
            </a:extLst>
          </p:cNvPr>
          <p:cNvCxnSpPr>
            <a:cxnSpLocks/>
          </p:cNvCxnSpPr>
          <p:nvPr/>
        </p:nvCxnSpPr>
        <p:spPr>
          <a:xfrm>
            <a:off x="7944550" y="4051454"/>
            <a:ext cx="529185" cy="3742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39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634</TotalTime>
  <Words>173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Tw Cen MT</vt:lpstr>
      <vt:lpstr>Droplet</vt:lpstr>
      <vt:lpstr>Combining index laws</vt:lpstr>
      <vt:lpstr>Simplify the following questions</vt:lpstr>
      <vt:lpstr>Simplify the following questions</vt:lpstr>
      <vt:lpstr>Simplify the following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 5 工作</dc:title>
  <dc:creator>Lyn ZHANG</dc:creator>
  <cp:lastModifiedBy>Lyn ZHANG</cp:lastModifiedBy>
  <cp:revision>40</cp:revision>
  <cp:lastPrinted>2022-08-18T23:26:11Z</cp:lastPrinted>
  <dcterms:created xsi:type="dcterms:W3CDTF">2021-07-12T21:33:40Z</dcterms:created>
  <dcterms:modified xsi:type="dcterms:W3CDTF">2022-08-22T05:04:48Z</dcterms:modified>
</cp:coreProperties>
</file>