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26"/>
  </p:notesMasterIdLst>
  <p:sldIdLst>
    <p:sldId id="948" r:id="rId2"/>
    <p:sldId id="1162" r:id="rId3"/>
    <p:sldId id="1164" r:id="rId4"/>
    <p:sldId id="1154" r:id="rId5"/>
    <p:sldId id="946" r:id="rId6"/>
    <p:sldId id="782" r:id="rId7"/>
    <p:sldId id="1137" r:id="rId8"/>
    <p:sldId id="1138" r:id="rId9"/>
    <p:sldId id="1139" r:id="rId10"/>
    <p:sldId id="1141" r:id="rId11"/>
    <p:sldId id="1168" r:id="rId12"/>
    <p:sldId id="1144" r:id="rId13"/>
    <p:sldId id="1145" r:id="rId14"/>
    <p:sldId id="1147" r:id="rId15"/>
    <p:sldId id="1146" r:id="rId16"/>
    <p:sldId id="1148" r:id="rId17"/>
    <p:sldId id="1152" r:id="rId18"/>
    <p:sldId id="1150" r:id="rId19"/>
    <p:sldId id="1157" r:id="rId20"/>
    <p:sldId id="1156" r:id="rId21"/>
    <p:sldId id="1158" r:id="rId22"/>
    <p:sldId id="1159" r:id="rId23"/>
    <p:sldId id="1160" r:id="rId24"/>
    <p:sldId id="1161" r:id="rId25"/>
  </p:sldIdLst>
  <p:sldSz cx="9906000" cy="6858000" type="A4"/>
  <p:notesSz cx="6889750" cy="10021888"/>
  <p:embeddedFontLst>
    <p:embeddedFont>
      <p:font typeface="Berlin Sans FB Demi" panose="020E0802020502020306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Stencil" panose="040409050D0802020404" pitchFamily="82" charset="0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72D4"/>
    <a:srgbClr val="FF3300"/>
    <a:srgbClr val="00FF00"/>
    <a:srgbClr val="FF00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2935" autoAdjust="0"/>
  </p:normalViewPr>
  <p:slideViewPr>
    <p:cSldViewPr snapToGrid="0" showGuides="1">
      <p:cViewPr varScale="1">
        <p:scale>
          <a:sx n="66" d="100"/>
          <a:sy n="66" d="100"/>
        </p:scale>
        <p:origin x="1278" y="66"/>
      </p:cViewPr>
      <p:guideLst>
        <p:guide orient="horz" pos="2183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502835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2835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9" tIns="46150" rIns="92299" bIns="461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6"/>
            <a:ext cx="5511800" cy="3946118"/>
          </a:xfrm>
          <a:prstGeom prst="rect">
            <a:avLst/>
          </a:prstGeom>
        </p:spPr>
        <p:txBody>
          <a:bodyPr vert="horz" lIns="92299" tIns="46150" rIns="92299" bIns="4615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9058"/>
            <a:ext cx="2985558" cy="502834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9" y="9519058"/>
            <a:ext cx="2985558" cy="502834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32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9" Type="http://schemas.openxmlformats.org/officeDocument/2006/relationships/image" Target="../media/image21.png"/><Relationship Id="rId31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4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102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880.png"/><Relationship Id="rId9" Type="http://schemas.openxmlformats.org/officeDocument/2006/relationships/image" Target="../media/image55.jpe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5" Type="http://schemas.openxmlformats.org/officeDocument/2006/relationships/image" Target="../media/image13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24" Type="http://schemas.openxmlformats.org/officeDocument/2006/relationships/image" Target="../media/image122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3" Type="http://schemas.openxmlformats.org/officeDocument/2006/relationships/image" Target="../media/image1240.png"/><Relationship Id="rId7" Type="http://schemas.openxmlformats.org/officeDocument/2006/relationships/image" Target="../media/image128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32.png"/><Relationship Id="rId5" Type="http://schemas.openxmlformats.org/officeDocument/2006/relationships/image" Target="../media/image1260.png"/><Relationship Id="rId10" Type="http://schemas.openxmlformats.org/officeDocument/2006/relationships/image" Target="../media/image1310.png"/><Relationship Id="rId4" Type="http://schemas.openxmlformats.org/officeDocument/2006/relationships/image" Target="../media/image1250.png"/><Relationship Id="rId9" Type="http://schemas.openxmlformats.org/officeDocument/2006/relationships/image" Target="../media/image13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image" Target="../media/image1240.png"/><Relationship Id="rId21" Type="http://schemas.openxmlformats.org/officeDocument/2006/relationships/image" Target="../media/image1310.png"/><Relationship Id="rId7" Type="http://schemas.openxmlformats.org/officeDocument/2006/relationships/image" Target="../media/image1280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image" Target="../media/image1230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33.png"/><Relationship Id="rId5" Type="http://schemas.openxmlformats.org/officeDocument/2006/relationships/image" Target="../media/image1260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4" Type="http://schemas.openxmlformats.org/officeDocument/2006/relationships/image" Target="../media/image1250.png"/><Relationship Id="rId9" Type="http://schemas.openxmlformats.org/officeDocument/2006/relationships/image" Target="../media/image1300.png"/><Relationship Id="rId14" Type="http://schemas.openxmlformats.org/officeDocument/2006/relationships/image" Target="../media/image1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35.png"/><Relationship Id="rId18" Type="http://schemas.openxmlformats.org/officeDocument/2006/relationships/image" Target="../media/image148.png"/><Relationship Id="rId3" Type="http://schemas.openxmlformats.org/officeDocument/2006/relationships/image" Target="../media/image1240.png"/><Relationship Id="rId21" Type="http://schemas.openxmlformats.org/officeDocument/2006/relationships/image" Target="../media/image1310.png"/><Relationship Id="rId7" Type="http://schemas.openxmlformats.org/officeDocument/2006/relationships/image" Target="../media/image1280.png"/><Relationship Id="rId12" Type="http://schemas.openxmlformats.org/officeDocument/2006/relationships/image" Target="../media/image144.png"/><Relationship Id="rId17" Type="http://schemas.openxmlformats.org/officeDocument/2006/relationships/image" Target="../media/image147.png"/><Relationship Id="rId2" Type="http://schemas.openxmlformats.org/officeDocument/2006/relationships/image" Target="../media/image1230.png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43.png"/><Relationship Id="rId5" Type="http://schemas.openxmlformats.org/officeDocument/2006/relationships/image" Target="../media/image1260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19" Type="http://schemas.openxmlformats.org/officeDocument/2006/relationships/image" Target="../media/image149.png"/><Relationship Id="rId4" Type="http://schemas.openxmlformats.org/officeDocument/2006/relationships/image" Target="../media/image1250.png"/><Relationship Id="rId9" Type="http://schemas.openxmlformats.org/officeDocument/2006/relationships/image" Target="../media/image1300.png"/><Relationship Id="rId14" Type="http://schemas.openxmlformats.org/officeDocument/2006/relationships/image" Target="../media/image1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35.png"/><Relationship Id="rId18" Type="http://schemas.openxmlformats.org/officeDocument/2006/relationships/image" Target="../media/image157.png"/><Relationship Id="rId3" Type="http://schemas.openxmlformats.org/officeDocument/2006/relationships/image" Target="../media/image1240.png"/><Relationship Id="rId21" Type="http://schemas.openxmlformats.org/officeDocument/2006/relationships/image" Target="../media/image1310.png"/><Relationship Id="rId7" Type="http://schemas.openxmlformats.org/officeDocument/2006/relationships/image" Target="../media/image1280.png"/><Relationship Id="rId12" Type="http://schemas.openxmlformats.org/officeDocument/2006/relationships/image" Target="../media/image152.png"/><Relationship Id="rId17" Type="http://schemas.openxmlformats.org/officeDocument/2006/relationships/image" Target="../media/image156.png"/><Relationship Id="rId2" Type="http://schemas.openxmlformats.org/officeDocument/2006/relationships/image" Target="../media/image1230.png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51.png"/><Relationship Id="rId5" Type="http://schemas.openxmlformats.org/officeDocument/2006/relationships/image" Target="../media/image1260.png"/><Relationship Id="rId15" Type="http://schemas.openxmlformats.org/officeDocument/2006/relationships/image" Target="../media/image154.png"/><Relationship Id="rId10" Type="http://schemas.openxmlformats.org/officeDocument/2006/relationships/image" Target="../media/image132.png"/><Relationship Id="rId19" Type="http://schemas.openxmlformats.org/officeDocument/2006/relationships/image" Target="../media/image158.png"/><Relationship Id="rId4" Type="http://schemas.openxmlformats.org/officeDocument/2006/relationships/image" Target="../media/image1250.png"/><Relationship Id="rId9" Type="http://schemas.openxmlformats.org/officeDocument/2006/relationships/image" Target="../media/image1300.png"/><Relationship Id="rId14" Type="http://schemas.openxmlformats.org/officeDocument/2006/relationships/image" Target="../media/image1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35.png"/><Relationship Id="rId18" Type="http://schemas.openxmlformats.org/officeDocument/2006/relationships/image" Target="../media/image165.png"/><Relationship Id="rId3" Type="http://schemas.openxmlformats.org/officeDocument/2006/relationships/image" Target="../media/image1240.png"/><Relationship Id="rId21" Type="http://schemas.openxmlformats.org/officeDocument/2006/relationships/image" Target="../media/image1310.png"/><Relationship Id="rId7" Type="http://schemas.openxmlformats.org/officeDocument/2006/relationships/image" Target="../media/image1280.png"/><Relationship Id="rId12" Type="http://schemas.openxmlformats.org/officeDocument/2006/relationships/image" Target="../media/image161.png"/><Relationship Id="rId17" Type="http://schemas.openxmlformats.org/officeDocument/2006/relationships/image" Target="../media/image164.png"/><Relationship Id="rId2" Type="http://schemas.openxmlformats.org/officeDocument/2006/relationships/image" Target="../media/image1230.pn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60.png"/><Relationship Id="rId5" Type="http://schemas.openxmlformats.org/officeDocument/2006/relationships/image" Target="../media/image1260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19" Type="http://schemas.openxmlformats.org/officeDocument/2006/relationships/image" Target="../media/image166.png"/><Relationship Id="rId4" Type="http://schemas.openxmlformats.org/officeDocument/2006/relationships/image" Target="../media/image1250.png"/><Relationship Id="rId9" Type="http://schemas.openxmlformats.org/officeDocument/2006/relationships/image" Target="../media/image1300.png"/><Relationship Id="rId14" Type="http://schemas.openxmlformats.org/officeDocument/2006/relationships/image" Target="../media/image162.png"/><Relationship Id="rId22" Type="http://schemas.openxmlformats.org/officeDocument/2006/relationships/image" Target="../media/image1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70.png"/><Relationship Id="rId3" Type="http://schemas.openxmlformats.org/officeDocument/2006/relationships/image" Target="../media/image1240.png"/><Relationship Id="rId7" Type="http://schemas.openxmlformats.org/officeDocument/2006/relationships/image" Target="../media/image1280.png"/><Relationship Id="rId12" Type="http://schemas.openxmlformats.org/officeDocument/2006/relationships/image" Target="../media/image169.png"/><Relationship Id="rId2" Type="http://schemas.openxmlformats.org/officeDocument/2006/relationships/image" Target="../media/image1230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310.png"/><Relationship Id="rId5" Type="http://schemas.openxmlformats.org/officeDocument/2006/relationships/image" Target="../media/image1260.png"/><Relationship Id="rId15" Type="http://schemas.openxmlformats.org/officeDocument/2006/relationships/image" Target="../media/image172.png"/><Relationship Id="rId10" Type="http://schemas.openxmlformats.org/officeDocument/2006/relationships/image" Target="../media/image132.png"/><Relationship Id="rId4" Type="http://schemas.openxmlformats.org/officeDocument/2006/relationships/image" Target="../media/image1250.png"/><Relationship Id="rId9" Type="http://schemas.openxmlformats.org/officeDocument/2006/relationships/image" Target="../media/image1300.png"/><Relationship Id="rId14" Type="http://schemas.openxmlformats.org/officeDocument/2006/relationships/image" Target="../media/image1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1240.png"/><Relationship Id="rId21" Type="http://schemas.openxmlformats.org/officeDocument/2006/relationships/image" Target="../media/image183.png"/><Relationship Id="rId7" Type="http://schemas.openxmlformats.org/officeDocument/2006/relationships/image" Target="../media/image1280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image" Target="../media/image1230.png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310.png"/><Relationship Id="rId5" Type="http://schemas.openxmlformats.org/officeDocument/2006/relationships/image" Target="../media/image1260.png"/><Relationship Id="rId15" Type="http://schemas.openxmlformats.org/officeDocument/2006/relationships/image" Target="../media/image177.png"/><Relationship Id="rId10" Type="http://schemas.openxmlformats.org/officeDocument/2006/relationships/image" Target="../media/image132.png"/><Relationship Id="rId19" Type="http://schemas.openxmlformats.org/officeDocument/2006/relationships/image" Target="../media/image181.png"/><Relationship Id="rId4" Type="http://schemas.openxmlformats.org/officeDocument/2006/relationships/image" Target="../media/image1250.png"/><Relationship Id="rId9" Type="http://schemas.openxmlformats.org/officeDocument/2006/relationships/image" Target="../media/image1300.png"/><Relationship Id="rId14" Type="http://schemas.openxmlformats.org/officeDocument/2006/relationships/image" Target="../media/image176.png"/><Relationship Id="rId22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7" Type="http://schemas.openxmlformats.org/officeDocument/2006/relationships/image" Target="../media/image12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8.png"/><Relationship Id="rId10" Type="http://schemas.openxmlformats.org/officeDocument/2006/relationships/image" Target="../media/image191.png"/><Relationship Id="rId4" Type="http://schemas.openxmlformats.org/officeDocument/2006/relationships/image" Target="../media/image187.png"/><Relationship Id="rId9" Type="http://schemas.openxmlformats.org/officeDocument/2006/relationships/image" Target="../media/image1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20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10.png"/><Relationship Id="rId17" Type="http://schemas.openxmlformats.org/officeDocument/2006/relationships/image" Target="../media/image19.png"/><Relationship Id="rId25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10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10.png"/><Relationship Id="rId19" Type="http://schemas.openxmlformats.org/officeDocument/2006/relationships/image" Target="../media/image21.png"/><Relationship Id="rId31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10.png"/><Relationship Id="rId22" Type="http://schemas.openxmlformats.org/officeDocument/2006/relationships/image" Target="../media/image24.png"/><Relationship Id="rId30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1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12" Type="http://schemas.openxmlformats.org/officeDocument/2006/relationships/image" Target="../media/image200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199.png"/><Relationship Id="rId5" Type="http://schemas.openxmlformats.org/officeDocument/2006/relationships/image" Target="../media/image195.png"/><Relationship Id="rId10" Type="http://schemas.openxmlformats.org/officeDocument/2006/relationships/image" Target="../media/image191.png"/><Relationship Id="rId4" Type="http://schemas.openxmlformats.org/officeDocument/2006/relationships/image" Target="../media/image194.png"/><Relationship Id="rId9" Type="http://schemas.openxmlformats.org/officeDocument/2006/relationships/image" Target="../media/image1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3" Type="http://schemas.openxmlformats.org/officeDocument/2006/relationships/image" Target="../media/image193.png"/><Relationship Id="rId21" Type="http://schemas.openxmlformats.org/officeDocument/2006/relationships/image" Target="../media/image209.png"/><Relationship Id="rId7" Type="http://schemas.openxmlformats.org/officeDocument/2006/relationships/image" Target="../media/image197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2" Type="http://schemas.openxmlformats.org/officeDocument/2006/relationships/image" Target="../media/image192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199.png"/><Relationship Id="rId24" Type="http://schemas.openxmlformats.org/officeDocument/2006/relationships/image" Target="../media/image212.png"/><Relationship Id="rId5" Type="http://schemas.openxmlformats.org/officeDocument/2006/relationships/image" Target="../media/image195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10" Type="http://schemas.openxmlformats.org/officeDocument/2006/relationships/image" Target="../media/image191.png"/><Relationship Id="rId19" Type="http://schemas.openxmlformats.org/officeDocument/2006/relationships/image" Target="../media/image207.png"/><Relationship Id="rId4" Type="http://schemas.openxmlformats.org/officeDocument/2006/relationships/image" Target="../media/image194.png"/><Relationship Id="rId9" Type="http://schemas.openxmlformats.org/officeDocument/2006/relationships/image" Target="../media/image189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1.png"/><Relationship Id="rId18" Type="http://schemas.openxmlformats.org/officeDocument/2006/relationships/image" Target="../media/image217.png"/><Relationship Id="rId3" Type="http://schemas.openxmlformats.org/officeDocument/2006/relationships/image" Target="../media/image193.png"/><Relationship Id="rId21" Type="http://schemas.openxmlformats.org/officeDocument/2006/relationships/image" Target="../media/image220.png"/><Relationship Id="rId7" Type="http://schemas.openxmlformats.org/officeDocument/2006/relationships/image" Target="../media/image197.png"/><Relationship Id="rId12" Type="http://schemas.openxmlformats.org/officeDocument/2006/relationships/image" Target="../media/image200.png"/><Relationship Id="rId17" Type="http://schemas.openxmlformats.org/officeDocument/2006/relationships/image" Target="../media/image216.png"/><Relationship Id="rId25" Type="http://schemas.openxmlformats.org/officeDocument/2006/relationships/image" Target="../media/image223.png"/><Relationship Id="rId2" Type="http://schemas.openxmlformats.org/officeDocument/2006/relationships/image" Target="../media/image192.png"/><Relationship Id="rId16" Type="http://schemas.openxmlformats.org/officeDocument/2006/relationships/image" Target="../media/image215.png"/><Relationship Id="rId20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199.png"/><Relationship Id="rId24" Type="http://schemas.openxmlformats.org/officeDocument/2006/relationships/image" Target="../media/image212.png"/><Relationship Id="rId5" Type="http://schemas.openxmlformats.org/officeDocument/2006/relationships/image" Target="../media/image195.png"/><Relationship Id="rId15" Type="http://schemas.openxmlformats.org/officeDocument/2006/relationships/image" Target="../media/image214.png"/><Relationship Id="rId23" Type="http://schemas.openxmlformats.org/officeDocument/2006/relationships/image" Target="../media/image222.png"/><Relationship Id="rId10" Type="http://schemas.openxmlformats.org/officeDocument/2006/relationships/image" Target="../media/image191.png"/><Relationship Id="rId19" Type="http://schemas.openxmlformats.org/officeDocument/2006/relationships/image" Target="../media/image218.png"/><Relationship Id="rId4" Type="http://schemas.openxmlformats.org/officeDocument/2006/relationships/image" Target="../media/image194.png"/><Relationship Id="rId9" Type="http://schemas.openxmlformats.org/officeDocument/2006/relationships/image" Target="../media/image189.png"/><Relationship Id="rId14" Type="http://schemas.openxmlformats.org/officeDocument/2006/relationships/image" Target="../media/image202.png"/><Relationship Id="rId22" Type="http://schemas.openxmlformats.org/officeDocument/2006/relationships/image" Target="../media/image2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89.png"/><Relationship Id="rId3" Type="http://schemas.openxmlformats.org/officeDocument/2006/relationships/image" Target="../media/image225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17" Type="http://schemas.openxmlformats.org/officeDocument/2006/relationships/image" Target="../media/image201.png"/><Relationship Id="rId2" Type="http://schemas.openxmlformats.org/officeDocument/2006/relationships/image" Target="../media/image224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227.png"/><Relationship Id="rId15" Type="http://schemas.openxmlformats.org/officeDocument/2006/relationships/image" Target="../media/image199.png"/><Relationship Id="rId10" Type="http://schemas.openxmlformats.org/officeDocument/2006/relationships/image" Target="../media/image196.png"/><Relationship Id="rId4" Type="http://schemas.openxmlformats.org/officeDocument/2006/relationships/image" Target="../media/image87.png"/><Relationship Id="rId9" Type="http://schemas.openxmlformats.org/officeDocument/2006/relationships/image" Target="../media/image195.png"/><Relationship Id="rId14" Type="http://schemas.openxmlformats.org/officeDocument/2006/relationships/image" Target="../media/image1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194.png"/><Relationship Id="rId18" Type="http://schemas.openxmlformats.org/officeDocument/2006/relationships/image" Target="../media/image189.png"/><Relationship Id="rId3" Type="http://schemas.openxmlformats.org/officeDocument/2006/relationships/image" Target="../media/image229.png"/><Relationship Id="rId21" Type="http://schemas.openxmlformats.org/officeDocument/2006/relationships/image" Target="../media/image200.png"/><Relationship Id="rId7" Type="http://schemas.openxmlformats.org/officeDocument/2006/relationships/image" Target="../media/image233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" Type="http://schemas.openxmlformats.org/officeDocument/2006/relationships/image" Target="../media/image228.png"/><Relationship Id="rId16" Type="http://schemas.openxmlformats.org/officeDocument/2006/relationships/image" Target="../media/image197.png"/><Relationship Id="rId20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92.png"/><Relationship Id="rId5" Type="http://schemas.openxmlformats.org/officeDocument/2006/relationships/image" Target="../media/image231.png"/><Relationship Id="rId15" Type="http://schemas.openxmlformats.org/officeDocument/2006/relationships/image" Target="../media/image196.png"/><Relationship Id="rId10" Type="http://schemas.openxmlformats.org/officeDocument/2006/relationships/image" Target="../media/image56.png"/><Relationship Id="rId19" Type="http://schemas.openxmlformats.org/officeDocument/2006/relationships/image" Target="../media/image191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195.png"/><Relationship Id="rId22" Type="http://schemas.openxmlformats.org/officeDocument/2006/relationships/image" Target="../media/image2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28.png"/><Relationship Id="rId4" Type="http://schemas.openxmlformats.org/officeDocument/2006/relationships/image" Target="../media/image3.jp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A21F66-405A-4EC9-8A69-C3863C6517C6}"/>
              </a:ext>
            </a:extLst>
          </p:cNvPr>
          <p:cNvSpPr/>
          <p:nvPr/>
        </p:nvSpPr>
        <p:spPr>
          <a:xfrm>
            <a:off x="5255513" y="677001"/>
            <a:ext cx="4284141" cy="2963007"/>
          </a:xfrm>
          <a:prstGeom prst="roundRect">
            <a:avLst>
              <a:gd name="adj" fmla="val 3485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4A293-2400-4ADD-B5C9-D178B42F9D92}"/>
                  </a:ext>
                </a:extLst>
              </p:cNvPr>
              <p:cNvSpPr txBox="1"/>
              <p:nvPr/>
            </p:nvSpPr>
            <p:spPr>
              <a:xfrm>
                <a:off x="1358412" y="1397972"/>
                <a:ext cx="19729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16=2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4A293-2400-4ADD-B5C9-D178B42F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12" y="1397972"/>
                <a:ext cx="197297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U-Turn 3">
            <a:extLst>
              <a:ext uri="{FF2B5EF4-FFF2-40B4-BE49-F238E27FC236}">
                <a16:creationId xmlns:a16="http://schemas.microsoft.com/office/drawing/2014/main" id="{04ACEB3E-E53D-4E60-809A-78BD3E5B9F30}"/>
              </a:ext>
            </a:extLst>
          </p:cNvPr>
          <p:cNvSpPr/>
          <p:nvPr/>
        </p:nvSpPr>
        <p:spPr>
          <a:xfrm rot="5400000">
            <a:off x="3489038" y="1654493"/>
            <a:ext cx="691439" cy="45093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FA841-CEF8-4ADC-B221-E891EEBBA0F3}"/>
              </a:ext>
            </a:extLst>
          </p:cNvPr>
          <p:cNvSpPr txBox="1"/>
          <p:nvPr/>
        </p:nvSpPr>
        <p:spPr>
          <a:xfrm>
            <a:off x="245621" y="114219"/>
            <a:ext cx="53801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Solve these equations using onion method.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5D5A0-AFC1-452A-8F9D-F5E8548976CB}"/>
              </a:ext>
            </a:extLst>
          </p:cNvPr>
          <p:cNvSpPr txBox="1"/>
          <p:nvPr/>
        </p:nvSpPr>
        <p:spPr>
          <a:xfrm>
            <a:off x="1892583" y="778134"/>
            <a:ext cx="121988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2290E23F-D88A-4C4E-A76D-B8D933797464}"/>
              </a:ext>
            </a:extLst>
          </p:cNvPr>
          <p:cNvSpPr/>
          <p:nvPr/>
        </p:nvSpPr>
        <p:spPr>
          <a:xfrm rot="5400000" flipV="1">
            <a:off x="655015" y="1654326"/>
            <a:ext cx="691597" cy="45142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4BC76-0C56-40F7-B7BE-4C039B93A32B}"/>
                  </a:ext>
                </a:extLst>
              </p:cNvPr>
              <p:cNvSpPr txBox="1"/>
              <p:nvPr/>
            </p:nvSpPr>
            <p:spPr>
              <a:xfrm>
                <a:off x="1367204" y="2039099"/>
                <a:ext cx="1346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10=2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4BC76-0C56-40F7-B7BE-4C039B93A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04" y="2039099"/>
                <a:ext cx="134697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81EF15-7D11-4975-A210-925A6B70DB62}"/>
                  </a:ext>
                </a:extLst>
              </p:cNvPr>
              <p:cNvSpPr txBox="1"/>
              <p:nvPr/>
            </p:nvSpPr>
            <p:spPr>
              <a:xfrm>
                <a:off x="1560634" y="2680227"/>
                <a:ext cx="9494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81EF15-7D11-4975-A210-925A6B70D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34" y="2680227"/>
                <a:ext cx="94942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D5461E-6445-4D4E-B330-82ED1943575F}"/>
                  </a:ext>
                </a:extLst>
              </p:cNvPr>
              <p:cNvSpPr txBox="1"/>
              <p:nvPr/>
            </p:nvSpPr>
            <p:spPr>
              <a:xfrm>
                <a:off x="4124796" y="1613414"/>
                <a:ext cx="6267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− 6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D5461E-6445-4D4E-B330-82ED19435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96" y="1613414"/>
                <a:ext cx="62677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U-Turn 12">
            <a:extLst>
              <a:ext uri="{FF2B5EF4-FFF2-40B4-BE49-F238E27FC236}">
                <a16:creationId xmlns:a16="http://schemas.microsoft.com/office/drawing/2014/main" id="{C3CA8264-52AE-4536-866B-5A56E82FE8A5}"/>
              </a:ext>
            </a:extLst>
          </p:cNvPr>
          <p:cNvSpPr/>
          <p:nvPr/>
        </p:nvSpPr>
        <p:spPr>
          <a:xfrm rot="5400000">
            <a:off x="3489038" y="2426824"/>
            <a:ext cx="691439" cy="45093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6EA3F6-5977-453A-AE3E-144B88772E62}"/>
                  </a:ext>
                </a:extLst>
              </p:cNvPr>
              <p:cNvSpPr txBox="1"/>
              <p:nvPr/>
            </p:nvSpPr>
            <p:spPr>
              <a:xfrm>
                <a:off x="4124796" y="2433690"/>
                <a:ext cx="6279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6EA3F6-5977-453A-AE3E-144B88772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96" y="2433690"/>
                <a:ext cx="62799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F842D2-1AAE-4B2A-9904-746FE94CB6AB}"/>
                  </a:ext>
                </a:extLst>
              </p:cNvPr>
              <p:cNvSpPr txBox="1"/>
              <p:nvPr/>
            </p:nvSpPr>
            <p:spPr>
              <a:xfrm>
                <a:off x="69703" y="1613415"/>
                <a:ext cx="6267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− 6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F842D2-1AAE-4B2A-9904-746FE94CB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" y="1613415"/>
                <a:ext cx="62677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8211C36-5934-445A-85FE-F1369379100B}"/>
              </a:ext>
            </a:extLst>
          </p:cNvPr>
          <p:cNvSpPr/>
          <p:nvPr/>
        </p:nvSpPr>
        <p:spPr>
          <a:xfrm rot="5400000" flipV="1">
            <a:off x="655015" y="2426657"/>
            <a:ext cx="691597" cy="45142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F3203B-89B3-49CC-905C-BB8DE7856142}"/>
                  </a:ext>
                </a:extLst>
              </p:cNvPr>
              <p:cNvSpPr txBox="1"/>
              <p:nvPr/>
            </p:nvSpPr>
            <p:spPr>
              <a:xfrm>
                <a:off x="69703" y="2433859"/>
                <a:ext cx="6279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F3203B-89B3-49CC-905C-BB8DE7856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" y="2433859"/>
                <a:ext cx="6279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9995387-97AB-466E-B57D-055E07EE2A3D}"/>
              </a:ext>
            </a:extLst>
          </p:cNvPr>
          <p:cNvSpPr/>
          <p:nvPr/>
        </p:nvSpPr>
        <p:spPr>
          <a:xfrm>
            <a:off x="105508" y="3820268"/>
            <a:ext cx="4264269" cy="2963007"/>
          </a:xfrm>
          <a:prstGeom prst="roundRect">
            <a:avLst>
              <a:gd name="adj" fmla="val 3485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50797F6-6F71-4BF6-A0A9-7595950A5C97}"/>
              </a:ext>
            </a:extLst>
          </p:cNvPr>
          <p:cNvSpPr/>
          <p:nvPr/>
        </p:nvSpPr>
        <p:spPr>
          <a:xfrm>
            <a:off x="4633547" y="3820268"/>
            <a:ext cx="4906108" cy="2963007"/>
          </a:xfrm>
          <a:prstGeom prst="roundRect">
            <a:avLst>
              <a:gd name="adj" fmla="val 3485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86FE6A-5F8A-4D57-805F-5F548EED3A3E}"/>
              </a:ext>
            </a:extLst>
          </p:cNvPr>
          <p:cNvGrpSpPr/>
          <p:nvPr/>
        </p:nvGrpSpPr>
        <p:grpSpPr>
          <a:xfrm>
            <a:off x="5699096" y="749480"/>
            <a:ext cx="1794512" cy="430887"/>
            <a:chOff x="6057301" y="2652704"/>
            <a:chExt cx="1794512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25B0DBF-311D-4F12-BB3C-983D70D43B0A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34697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0=4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25B0DBF-311D-4F12-BB3C-983D70D43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346972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0C33FD-A402-416C-BBBA-FF6BB2F49376}"/>
                </a:ext>
              </a:extLst>
            </p:cNvPr>
            <p:cNvSpPr txBox="1"/>
            <p:nvPr/>
          </p:nvSpPr>
          <p:spPr>
            <a:xfrm>
              <a:off x="6057301" y="2683481"/>
              <a:ext cx="24846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a)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D0ED71-37FA-45CA-A05C-CFEE96467421}"/>
              </a:ext>
            </a:extLst>
          </p:cNvPr>
          <p:cNvGrpSpPr/>
          <p:nvPr/>
        </p:nvGrpSpPr>
        <p:grpSpPr>
          <a:xfrm>
            <a:off x="5699096" y="1432340"/>
            <a:ext cx="2274963" cy="430887"/>
            <a:chOff x="6057301" y="2652704"/>
            <a:chExt cx="2274963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F2F4F3A-2BE5-42F7-8F95-A697769E0779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82742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+7=13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F2F4F3A-2BE5-42F7-8F95-A697769E0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827423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083B95-7B73-44AE-9D9B-771C721CF7A1}"/>
                </a:ext>
              </a:extLst>
            </p:cNvPr>
            <p:cNvSpPr txBox="1"/>
            <p:nvPr/>
          </p:nvSpPr>
          <p:spPr>
            <a:xfrm>
              <a:off x="6057301" y="2683481"/>
              <a:ext cx="2612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b)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55F5350-3BAF-4C28-85FC-3BA2A7356A5D}"/>
              </a:ext>
            </a:extLst>
          </p:cNvPr>
          <p:cNvGrpSpPr/>
          <p:nvPr/>
        </p:nvGrpSpPr>
        <p:grpSpPr>
          <a:xfrm>
            <a:off x="5699096" y="2115200"/>
            <a:ext cx="1396966" cy="737959"/>
            <a:chOff x="6057301" y="2494448"/>
            <a:chExt cx="1396966" cy="737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4453F4-B6DC-43C2-B435-C8A0C2E6A1D9}"/>
                    </a:ext>
                  </a:extLst>
                </p:cNvPr>
                <p:cNvSpPr txBox="1"/>
                <p:nvPr/>
              </p:nvSpPr>
              <p:spPr>
                <a:xfrm>
                  <a:off x="6504841" y="2494448"/>
                  <a:ext cx="949426" cy="737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4453F4-B6DC-43C2-B435-C8A0C2E6A1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494448"/>
                  <a:ext cx="949426" cy="73795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4EF3FB-D095-4EF2-9110-56E41F8BE3A9}"/>
                </a:ext>
              </a:extLst>
            </p:cNvPr>
            <p:cNvSpPr txBox="1"/>
            <p:nvPr/>
          </p:nvSpPr>
          <p:spPr>
            <a:xfrm>
              <a:off x="6057301" y="2683481"/>
              <a:ext cx="22281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c)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ED16E09-B2CF-467C-8FF4-029EF4B0848F}"/>
              </a:ext>
            </a:extLst>
          </p:cNvPr>
          <p:cNvGrpSpPr/>
          <p:nvPr/>
        </p:nvGrpSpPr>
        <p:grpSpPr>
          <a:xfrm>
            <a:off x="5699096" y="3087198"/>
            <a:ext cx="2420516" cy="430887"/>
            <a:chOff x="6057301" y="2652704"/>
            <a:chExt cx="2420516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9866457-28C9-47BA-8BEC-758A5FC97696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10=2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9866457-28C9-47BA-8BEC-758A5FC97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5A3DAE-346A-4975-B44D-E3BF9AB924D7}"/>
                </a:ext>
              </a:extLst>
            </p:cNvPr>
            <p:cNvSpPr txBox="1"/>
            <p:nvPr/>
          </p:nvSpPr>
          <p:spPr>
            <a:xfrm>
              <a:off x="6057301" y="2683481"/>
              <a:ext cx="2612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d)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E117E88-B3F9-4C7C-A64C-535D5FFE2A21}"/>
              </a:ext>
            </a:extLst>
          </p:cNvPr>
          <p:cNvGrpSpPr/>
          <p:nvPr/>
        </p:nvGrpSpPr>
        <p:grpSpPr>
          <a:xfrm>
            <a:off x="356324" y="3922398"/>
            <a:ext cx="2420516" cy="430887"/>
            <a:chOff x="6057301" y="2652704"/>
            <a:chExt cx="2420516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003092F-5E2C-415B-A63B-C849B38BD89F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19=3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003092F-5E2C-415B-A63B-C849B38BD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FCDD50-269C-4E2E-BE2F-EE1ABEECCC49}"/>
                </a:ext>
              </a:extLst>
            </p:cNvPr>
            <p:cNvSpPr txBox="1"/>
            <p:nvPr/>
          </p:nvSpPr>
          <p:spPr>
            <a:xfrm>
              <a:off x="6057301" y="2683481"/>
              <a:ext cx="24846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a)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1FC0F8-EF7F-417D-A51F-8FF22F007A55}"/>
              </a:ext>
            </a:extLst>
          </p:cNvPr>
          <p:cNvGrpSpPr/>
          <p:nvPr/>
        </p:nvGrpSpPr>
        <p:grpSpPr>
          <a:xfrm>
            <a:off x="356324" y="4575622"/>
            <a:ext cx="2221744" cy="430887"/>
            <a:chOff x="6057301" y="2652704"/>
            <a:chExt cx="2221744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24B2081-56E7-411D-BF5E-93DF46BBD95B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7742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4=2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24B2081-56E7-411D-BF5E-93DF46BBD9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774204" cy="43088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6F86873-C815-4938-A033-5FF0565FA27C}"/>
                </a:ext>
              </a:extLst>
            </p:cNvPr>
            <p:cNvSpPr txBox="1"/>
            <p:nvPr/>
          </p:nvSpPr>
          <p:spPr>
            <a:xfrm>
              <a:off x="6057301" y="2683481"/>
              <a:ext cx="2612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b)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14C5C2B-58AE-48E7-A339-388962BD1DE0}"/>
              </a:ext>
            </a:extLst>
          </p:cNvPr>
          <p:cNvGrpSpPr/>
          <p:nvPr/>
        </p:nvGrpSpPr>
        <p:grpSpPr>
          <a:xfrm>
            <a:off x="356324" y="5228846"/>
            <a:ext cx="2420516" cy="430887"/>
            <a:chOff x="6057301" y="2652704"/>
            <a:chExt cx="2420516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4F39DD0-F667-40B4-ADD2-D49BC32FAB7E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2=4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4F39DD0-F667-40B4-ADD2-D49BC32FAB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F6856D6-076C-4D94-BA3F-B9D5D39B940E}"/>
                </a:ext>
              </a:extLst>
            </p:cNvPr>
            <p:cNvSpPr txBox="1"/>
            <p:nvPr/>
          </p:nvSpPr>
          <p:spPr>
            <a:xfrm>
              <a:off x="6057301" y="2683481"/>
              <a:ext cx="22281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c)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7D70ACC-4D6C-43CC-A2C5-1892C5837EAB}"/>
              </a:ext>
            </a:extLst>
          </p:cNvPr>
          <p:cNvGrpSpPr/>
          <p:nvPr/>
        </p:nvGrpSpPr>
        <p:grpSpPr>
          <a:xfrm>
            <a:off x="356324" y="5882070"/>
            <a:ext cx="2022971" cy="815416"/>
            <a:chOff x="6057301" y="2450480"/>
            <a:chExt cx="2022971" cy="815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9022C76-F2E3-48B5-8CB5-A20A6566E448}"/>
                    </a:ext>
                  </a:extLst>
                </p:cNvPr>
                <p:cNvSpPr txBox="1"/>
                <p:nvPr/>
              </p:nvSpPr>
              <p:spPr>
                <a:xfrm>
                  <a:off x="6504841" y="2450480"/>
                  <a:ext cx="1575431" cy="8154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6=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9022C76-F2E3-48B5-8CB5-A20A6566E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450480"/>
                  <a:ext cx="1575431" cy="81541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9D30D1A-F886-44AC-AE31-4D29DDDFCFBB}"/>
                </a:ext>
              </a:extLst>
            </p:cNvPr>
            <p:cNvSpPr txBox="1"/>
            <p:nvPr/>
          </p:nvSpPr>
          <p:spPr>
            <a:xfrm>
              <a:off x="6057301" y="2683481"/>
              <a:ext cx="2612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d)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6234669-23A4-460C-97FF-F59414285C1A}"/>
              </a:ext>
            </a:extLst>
          </p:cNvPr>
          <p:cNvSpPr/>
          <p:nvPr/>
        </p:nvSpPr>
        <p:spPr>
          <a:xfrm>
            <a:off x="6131920" y="-162780"/>
            <a:ext cx="2667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STARTER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52B9C17-4C5A-4F9A-85B2-C00055C7F8B1}"/>
              </a:ext>
            </a:extLst>
          </p:cNvPr>
          <p:cNvSpPr txBox="1"/>
          <p:nvPr/>
        </p:nvSpPr>
        <p:spPr>
          <a:xfrm>
            <a:off x="5050502" y="3975354"/>
            <a:ext cx="2484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/>
              <a:t>a)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488112-687C-469B-BAA8-8AAE202E94F9}"/>
              </a:ext>
            </a:extLst>
          </p:cNvPr>
          <p:cNvSpPr txBox="1"/>
          <p:nvPr/>
        </p:nvSpPr>
        <p:spPr>
          <a:xfrm>
            <a:off x="5050502" y="4719356"/>
            <a:ext cx="26129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/>
              <a:t>b)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B1D06B7-5116-4ABA-BC2A-76B944ECA63A}"/>
              </a:ext>
            </a:extLst>
          </p:cNvPr>
          <p:cNvSpPr txBox="1"/>
          <p:nvPr/>
        </p:nvSpPr>
        <p:spPr>
          <a:xfrm>
            <a:off x="5050502" y="5658504"/>
            <a:ext cx="2228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BA00645-54CD-4D90-8C99-02803722D266}"/>
                  </a:ext>
                </a:extLst>
              </p:cNvPr>
              <p:cNvSpPr txBox="1"/>
              <p:nvPr/>
            </p:nvSpPr>
            <p:spPr>
              <a:xfrm>
                <a:off x="5498042" y="6266603"/>
                <a:ext cx="26018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+3=3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BA00645-54CD-4D90-8C99-02803722D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42" y="6266603"/>
                <a:ext cx="2601866" cy="43088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23EE20EF-1AAF-48FE-BFE3-607CCE1C574F}"/>
              </a:ext>
            </a:extLst>
          </p:cNvPr>
          <p:cNvSpPr txBox="1"/>
          <p:nvPr/>
        </p:nvSpPr>
        <p:spPr>
          <a:xfrm>
            <a:off x="5050502" y="6297380"/>
            <a:ext cx="26129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659E12-5A64-4197-9F7F-100BBB8F3B04}"/>
                  </a:ext>
                </a:extLst>
              </p:cNvPr>
              <p:cNvSpPr txBox="1"/>
              <p:nvPr/>
            </p:nvSpPr>
            <p:spPr>
              <a:xfrm>
                <a:off x="5498042" y="3944577"/>
                <a:ext cx="17742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8=3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659E12-5A64-4197-9F7F-100BBB8F3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42" y="3944577"/>
                <a:ext cx="1774204" cy="43088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1367F61-B9C3-4E82-AE77-EE70CE1A0841}"/>
                  </a:ext>
                </a:extLst>
              </p:cNvPr>
              <p:cNvSpPr txBox="1"/>
              <p:nvPr/>
            </p:nvSpPr>
            <p:spPr>
              <a:xfrm>
                <a:off x="5498042" y="4486355"/>
                <a:ext cx="1972976" cy="81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13=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1367F61-B9C3-4E82-AE77-EE70CE1A0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42" y="4486355"/>
                <a:ext cx="1972976" cy="81541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A2CCE8E-7648-4B0B-9446-4E6D9FFCEACB}"/>
                  </a:ext>
                </a:extLst>
              </p:cNvPr>
              <p:cNvSpPr txBox="1"/>
              <p:nvPr/>
            </p:nvSpPr>
            <p:spPr>
              <a:xfrm>
                <a:off x="5498042" y="5425503"/>
                <a:ext cx="197297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+14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A2CCE8E-7648-4B0B-9446-4E6D9FFCE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42" y="5425503"/>
                <a:ext cx="1972976" cy="8066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02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52441B-F5A8-4D4F-BF90-2A432916F862}"/>
              </a:ext>
            </a:extLst>
          </p:cNvPr>
          <p:cNvCxnSpPr>
            <a:cxnSpLocks/>
          </p:cNvCxnSpPr>
          <p:nvPr/>
        </p:nvCxnSpPr>
        <p:spPr>
          <a:xfrm>
            <a:off x="1699065" y="2487832"/>
            <a:ext cx="6277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CCEF58-4C85-418F-9F29-640D34106A4C}"/>
                  </a:ext>
                </a:extLst>
              </p:cNvPr>
              <p:cNvSpPr txBox="1"/>
              <p:nvPr/>
            </p:nvSpPr>
            <p:spPr>
              <a:xfrm>
                <a:off x="5823314" y="2721461"/>
                <a:ext cx="1362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CCEF58-4C85-418F-9F29-640D34106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314" y="2721461"/>
                <a:ext cx="136293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EBE0A-2FC5-434E-961A-64AB128D3574}"/>
                  </a:ext>
                </a:extLst>
              </p:cNvPr>
              <p:cNvSpPr txBox="1"/>
              <p:nvPr/>
            </p:nvSpPr>
            <p:spPr>
              <a:xfrm>
                <a:off x="2260356" y="3541753"/>
                <a:ext cx="5444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into either equation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EBE0A-2FC5-434E-961A-64AB128D3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56" y="3541753"/>
                <a:ext cx="5444888" cy="461665"/>
              </a:xfrm>
              <a:prstGeom prst="rect">
                <a:avLst/>
              </a:prstGeom>
              <a:blipFill>
                <a:blip r:embed="rId3"/>
                <a:stretch>
                  <a:fillRect l="-1680" t="-10526" r="-145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DEE8C088-9C14-4931-BAB0-842C715F8EA6}"/>
              </a:ext>
            </a:extLst>
          </p:cNvPr>
          <p:cNvSpPr/>
          <p:nvPr/>
        </p:nvSpPr>
        <p:spPr>
          <a:xfrm rot="5400000">
            <a:off x="6773057" y="2805229"/>
            <a:ext cx="2876708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092EB1-615A-4E03-A578-78B06D7F3461}"/>
                  </a:ext>
                </a:extLst>
              </p:cNvPr>
              <p:cNvSpPr txBox="1"/>
              <p:nvPr/>
            </p:nvSpPr>
            <p:spPr>
              <a:xfrm>
                <a:off x="3348851" y="4062940"/>
                <a:ext cx="41227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+(2×4)=12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092EB1-615A-4E03-A578-78B06D7F3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851" y="4062940"/>
                <a:ext cx="412279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8C7717-B91F-428E-B8A5-C85EB2D08B77}"/>
                  </a:ext>
                </a:extLst>
              </p:cNvPr>
              <p:cNvSpPr txBox="1"/>
              <p:nvPr/>
            </p:nvSpPr>
            <p:spPr>
              <a:xfrm>
                <a:off x="4654080" y="4718208"/>
                <a:ext cx="28175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+8=12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8C7717-B91F-428E-B8A5-C85EB2D08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080" y="4718208"/>
                <a:ext cx="281756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5D043-E908-4952-8B96-284E8915E522}"/>
                  </a:ext>
                </a:extLst>
              </p:cNvPr>
              <p:cNvSpPr txBox="1"/>
              <p:nvPr/>
            </p:nvSpPr>
            <p:spPr>
              <a:xfrm>
                <a:off x="5548192" y="5373476"/>
                <a:ext cx="1638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5D043-E908-4952-8B96-284E8915E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192" y="5373476"/>
                <a:ext cx="163897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89D5FE-099F-4AFF-98D0-EB30719B58F0}"/>
                  </a:ext>
                </a:extLst>
              </p:cNvPr>
              <p:cNvSpPr txBox="1"/>
              <p:nvPr/>
            </p:nvSpPr>
            <p:spPr>
              <a:xfrm>
                <a:off x="5831923" y="6028745"/>
                <a:ext cx="13552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89D5FE-099F-4AFF-98D0-EB30719B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923" y="6028745"/>
                <a:ext cx="135524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D663858B-DF94-4DCA-8EC2-40CEEFC285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63" y="244107"/>
            <a:ext cx="446524" cy="6517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213E01F-5EFF-4DA4-9F1D-2B153E9EC0C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82" y="280619"/>
            <a:ext cx="497913" cy="5786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B8E5A60-96DE-4F47-8071-DE5E623A539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55" y="244107"/>
            <a:ext cx="446524" cy="6517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EC95D6-65ED-446A-8E46-D89BD96C733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47" y="244107"/>
            <a:ext cx="446524" cy="65171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4173CCA-D3C9-4B26-8121-06840167601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01" y="280619"/>
            <a:ext cx="497913" cy="578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64194FC-F964-4844-B85D-EB77ECAE3A52}"/>
                  </a:ext>
                </a:extLst>
              </p:cNvPr>
              <p:cNvSpPr txBox="1"/>
              <p:nvPr/>
            </p:nvSpPr>
            <p:spPr>
              <a:xfrm>
                <a:off x="6214338" y="262187"/>
                <a:ext cx="12084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64194FC-F964-4844-B85D-EB77ECAE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38" y="262187"/>
                <a:ext cx="1208472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41EA5DF4-0AA0-4851-840C-F88C7D08056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82" y="1508893"/>
            <a:ext cx="497913" cy="57868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26CA3F5-E4D9-4282-AF5E-36E538A5E58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55" y="1472381"/>
            <a:ext cx="446524" cy="65171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45A9EC5-BA3A-48CF-8F80-A0D41F1E84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47" y="1472381"/>
            <a:ext cx="446524" cy="65171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4F63229-9DB0-4C75-BACA-121479A4D38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01" y="1508893"/>
            <a:ext cx="497913" cy="578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738F575-D00D-4598-BB53-E97EE4C29EE0}"/>
                  </a:ext>
                </a:extLst>
              </p:cNvPr>
              <p:cNvSpPr txBox="1"/>
              <p:nvPr/>
            </p:nvSpPr>
            <p:spPr>
              <a:xfrm>
                <a:off x="6214338" y="1490461"/>
                <a:ext cx="12084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738F575-D00D-4598-BB53-E97EE4C29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38" y="1490461"/>
                <a:ext cx="1208471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87425F9-8070-495A-8FE1-72792D028173}"/>
              </a:ext>
            </a:extLst>
          </p:cNvPr>
          <p:cNvGrpSpPr/>
          <p:nvPr/>
        </p:nvGrpSpPr>
        <p:grpSpPr>
          <a:xfrm>
            <a:off x="2412057" y="202607"/>
            <a:ext cx="3669347" cy="718499"/>
            <a:chOff x="2330777" y="9567"/>
            <a:chExt cx="3669347" cy="7184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8400452-6889-4AB3-9AC3-C047C5FC7C42}"/>
                </a:ext>
              </a:extLst>
            </p:cNvPr>
            <p:cNvGrpSpPr/>
            <p:nvPr/>
          </p:nvGrpSpPr>
          <p:grpSpPr>
            <a:xfrm>
              <a:off x="2330777" y="30873"/>
              <a:ext cx="661294" cy="697193"/>
              <a:chOff x="2062134" y="362221"/>
              <a:chExt cx="661294" cy="697193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9B15134-20BB-4DB3-A696-B3E850754334}"/>
                  </a:ext>
                </a:extLst>
              </p:cNvPr>
              <p:cNvSpPr/>
              <p:nvPr/>
            </p:nvSpPr>
            <p:spPr>
              <a:xfrm>
                <a:off x="2062134" y="403672"/>
                <a:ext cx="661294" cy="65574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5D834918-F3F0-41A4-92C3-445291CD58C6}"/>
                      </a:ext>
                    </a:extLst>
                  </p:cNvPr>
                  <p:cNvSpPr txBox="1"/>
                  <p:nvPr/>
                </p:nvSpPr>
                <p:spPr>
                  <a:xfrm>
                    <a:off x="2191059" y="362221"/>
                    <a:ext cx="403444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40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5D834918-F3F0-41A4-92C3-445291CD58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1059" y="362221"/>
                    <a:ext cx="403444" cy="61555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E1E0750-C01B-4DEC-AF20-39076DCD9D3D}"/>
                </a:ext>
              </a:extLst>
            </p:cNvPr>
            <p:cNvGrpSpPr/>
            <p:nvPr/>
          </p:nvGrpSpPr>
          <p:grpSpPr>
            <a:xfrm>
              <a:off x="3082790" y="22626"/>
              <a:ext cx="661294" cy="697193"/>
              <a:chOff x="2062134" y="362221"/>
              <a:chExt cx="661294" cy="697193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B8562804-CBEF-4A21-BF7A-A856E092783B}"/>
                  </a:ext>
                </a:extLst>
              </p:cNvPr>
              <p:cNvSpPr/>
              <p:nvPr/>
            </p:nvSpPr>
            <p:spPr>
              <a:xfrm>
                <a:off x="2062134" y="403672"/>
                <a:ext cx="661294" cy="65574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80CA1C6A-5A5A-4DA2-A79C-7FBEA771C8FE}"/>
                      </a:ext>
                    </a:extLst>
                  </p:cNvPr>
                  <p:cNvSpPr txBox="1"/>
                  <p:nvPr/>
                </p:nvSpPr>
                <p:spPr>
                  <a:xfrm>
                    <a:off x="2191059" y="362221"/>
                    <a:ext cx="403444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40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80CA1C6A-5A5A-4DA2-A79C-7FBEA771C8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1059" y="362221"/>
                    <a:ext cx="403444" cy="61555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E998B17-E41A-4401-AF6B-E708F5B27506}"/>
                </a:ext>
              </a:extLst>
            </p:cNvPr>
            <p:cNvGrpSpPr/>
            <p:nvPr/>
          </p:nvGrpSpPr>
          <p:grpSpPr>
            <a:xfrm>
              <a:off x="3834803" y="21291"/>
              <a:ext cx="661294" cy="697193"/>
              <a:chOff x="4140049" y="362221"/>
              <a:chExt cx="661294" cy="697193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1972062C-4E17-4F3D-926B-E18C0249069C}"/>
                  </a:ext>
                </a:extLst>
              </p:cNvPr>
              <p:cNvSpPr/>
              <p:nvPr/>
            </p:nvSpPr>
            <p:spPr>
              <a:xfrm>
                <a:off x="4140049" y="403672"/>
                <a:ext cx="661294" cy="65574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DB3652D4-2E51-4C39-A4C3-1626260FB3FA}"/>
                      </a:ext>
                    </a:extLst>
                  </p:cNvPr>
                  <p:cNvSpPr txBox="1"/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40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DB3652D4-2E51-4C39-A4C3-1626260FB3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F47D95E-DA39-4E34-BEC3-8DC9AA005046}"/>
                </a:ext>
              </a:extLst>
            </p:cNvPr>
            <p:cNvGrpSpPr/>
            <p:nvPr/>
          </p:nvGrpSpPr>
          <p:grpSpPr>
            <a:xfrm>
              <a:off x="4586816" y="15429"/>
              <a:ext cx="661294" cy="697193"/>
              <a:chOff x="4140049" y="362221"/>
              <a:chExt cx="661294" cy="697193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15CD4D55-3276-4DAE-91C6-0C112BD62EF5}"/>
                  </a:ext>
                </a:extLst>
              </p:cNvPr>
              <p:cNvSpPr/>
              <p:nvPr/>
            </p:nvSpPr>
            <p:spPr>
              <a:xfrm>
                <a:off x="4140049" y="403672"/>
                <a:ext cx="661294" cy="65574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FC54B609-ED3F-4215-AC34-215A04672B72}"/>
                      </a:ext>
                    </a:extLst>
                  </p:cNvPr>
                  <p:cNvSpPr txBox="1"/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4000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FC54B609-ED3F-4215-AC34-215A04672B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DCDCDC7-B851-45BA-AD37-60C9AD306380}"/>
                </a:ext>
              </a:extLst>
            </p:cNvPr>
            <p:cNvGrpSpPr/>
            <p:nvPr/>
          </p:nvGrpSpPr>
          <p:grpSpPr>
            <a:xfrm>
              <a:off x="5338830" y="9567"/>
              <a:ext cx="661294" cy="697193"/>
              <a:chOff x="4140049" y="362221"/>
              <a:chExt cx="661294" cy="697193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EC229D4D-B7B6-43EF-9B9E-6E70150BFF1C}"/>
                  </a:ext>
                </a:extLst>
              </p:cNvPr>
              <p:cNvSpPr/>
              <p:nvPr/>
            </p:nvSpPr>
            <p:spPr>
              <a:xfrm>
                <a:off x="4140049" y="403672"/>
                <a:ext cx="661294" cy="65574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94562E09-87D0-4280-9DEE-4731B47BE33C}"/>
                      </a:ext>
                    </a:extLst>
                  </p:cNvPr>
                  <p:cNvSpPr txBox="1"/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4000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94562E09-87D0-4280-9DEE-4731B47BE3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AFB83D0-21ED-4BD8-A26F-E90EFE5FB770}"/>
              </a:ext>
            </a:extLst>
          </p:cNvPr>
          <p:cNvGrpSpPr/>
          <p:nvPr/>
        </p:nvGrpSpPr>
        <p:grpSpPr>
          <a:xfrm>
            <a:off x="2412057" y="1425177"/>
            <a:ext cx="661294" cy="697193"/>
            <a:chOff x="2062134" y="362221"/>
            <a:chExt cx="661294" cy="697193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9888D69B-5F98-47A5-A1FE-629779960F7A}"/>
                </a:ext>
              </a:extLst>
            </p:cNvPr>
            <p:cNvSpPr/>
            <p:nvPr/>
          </p:nvSpPr>
          <p:spPr>
            <a:xfrm>
              <a:off x="2062134" y="403672"/>
              <a:ext cx="661294" cy="65574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34C42818-E065-4951-B627-2BA5E5908C82}"/>
                    </a:ext>
                  </a:extLst>
                </p:cNvPr>
                <p:cNvSpPr txBox="1"/>
                <p:nvPr/>
              </p:nvSpPr>
              <p:spPr>
                <a:xfrm>
                  <a:off x="2191059" y="362221"/>
                  <a:ext cx="40344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34C42818-E065-4951-B627-2BA5E5908C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1059" y="362221"/>
                  <a:ext cx="403444" cy="61555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BEAAE37-BD86-4F19-8130-A458AAFEB37F}"/>
              </a:ext>
            </a:extLst>
          </p:cNvPr>
          <p:cNvGrpSpPr/>
          <p:nvPr/>
        </p:nvGrpSpPr>
        <p:grpSpPr>
          <a:xfrm>
            <a:off x="3164070" y="1425177"/>
            <a:ext cx="661294" cy="697193"/>
            <a:chOff x="2062134" y="362221"/>
            <a:chExt cx="661294" cy="697193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AC4C7842-5697-4355-A7A6-EE017D6EB597}"/>
                </a:ext>
              </a:extLst>
            </p:cNvPr>
            <p:cNvSpPr/>
            <p:nvPr/>
          </p:nvSpPr>
          <p:spPr>
            <a:xfrm>
              <a:off x="2062134" y="403672"/>
              <a:ext cx="661294" cy="65574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DC84146-3073-43F4-900E-E2D53166709E}"/>
                    </a:ext>
                  </a:extLst>
                </p:cNvPr>
                <p:cNvSpPr txBox="1"/>
                <p:nvPr/>
              </p:nvSpPr>
              <p:spPr>
                <a:xfrm>
                  <a:off x="2191059" y="362221"/>
                  <a:ext cx="40344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DC84146-3073-43F4-900E-E2D531667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1059" y="362221"/>
                  <a:ext cx="403444" cy="61555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1193C15-616B-4CB8-9559-CD5107F7E607}"/>
              </a:ext>
            </a:extLst>
          </p:cNvPr>
          <p:cNvGrpSpPr/>
          <p:nvPr/>
        </p:nvGrpSpPr>
        <p:grpSpPr>
          <a:xfrm>
            <a:off x="4668096" y="1425177"/>
            <a:ext cx="661294" cy="697193"/>
            <a:chOff x="4140049" y="362221"/>
            <a:chExt cx="661294" cy="69719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565E046B-4B08-4613-A91A-9E08B02588A0}"/>
                </a:ext>
              </a:extLst>
            </p:cNvPr>
            <p:cNvSpPr/>
            <p:nvPr/>
          </p:nvSpPr>
          <p:spPr>
            <a:xfrm>
              <a:off x="4140049" y="403672"/>
              <a:ext cx="661294" cy="6557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FA17511-14BF-41C5-9E75-952657FEF830}"/>
                    </a:ext>
                  </a:extLst>
                </p:cNvPr>
                <p:cNvSpPr txBox="1"/>
                <p:nvPr/>
              </p:nvSpPr>
              <p:spPr>
                <a:xfrm>
                  <a:off x="4268974" y="362221"/>
                  <a:ext cx="41113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FA17511-14BF-41C5-9E75-952657FEF8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974" y="362221"/>
                  <a:ext cx="411138" cy="61555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B4EB25-A362-4E20-9CFB-78BF9D3FC70D}"/>
              </a:ext>
            </a:extLst>
          </p:cNvPr>
          <p:cNvGrpSpPr/>
          <p:nvPr/>
        </p:nvGrpSpPr>
        <p:grpSpPr>
          <a:xfrm>
            <a:off x="5420110" y="1425177"/>
            <a:ext cx="661294" cy="697193"/>
            <a:chOff x="4140049" y="362221"/>
            <a:chExt cx="661294" cy="697193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2CC545CF-6F8F-4971-AA32-0291D5F221EF}"/>
                </a:ext>
              </a:extLst>
            </p:cNvPr>
            <p:cNvSpPr/>
            <p:nvPr/>
          </p:nvSpPr>
          <p:spPr>
            <a:xfrm>
              <a:off x="4140049" y="403672"/>
              <a:ext cx="661294" cy="6557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D2282F71-1748-46AC-9BFF-3251E879B001}"/>
                    </a:ext>
                  </a:extLst>
                </p:cNvPr>
                <p:cNvSpPr txBox="1"/>
                <p:nvPr/>
              </p:nvSpPr>
              <p:spPr>
                <a:xfrm>
                  <a:off x="4268974" y="362221"/>
                  <a:ext cx="41113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D2282F71-1748-46AC-9BFF-3251E879B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974" y="362221"/>
                  <a:ext cx="411138" cy="61555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96D262-33CF-44D7-8854-2FFE14D442F2}"/>
                  </a:ext>
                </a:extLst>
              </p:cNvPr>
              <p:cNvSpPr txBox="1"/>
              <p:nvPr/>
            </p:nvSpPr>
            <p:spPr>
              <a:xfrm>
                <a:off x="4085763" y="205704"/>
                <a:ext cx="18777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96D262-33CF-44D7-8854-2FFE14D44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63" y="205704"/>
                <a:ext cx="1877757" cy="6155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92384A-FA33-41AE-B084-908BB277706D}"/>
                  </a:ext>
                </a:extLst>
              </p:cNvPr>
              <p:cNvSpPr txBox="1"/>
              <p:nvPr/>
            </p:nvSpPr>
            <p:spPr>
              <a:xfrm>
                <a:off x="4104013" y="1413662"/>
                <a:ext cx="18777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92384A-FA33-41AE-B084-908BB2777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13" y="1413662"/>
                <a:ext cx="1877757" cy="61555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DC65EE2-E1D1-498B-847C-517BCECC4A69}"/>
                  </a:ext>
                </a:extLst>
              </p:cNvPr>
              <p:cNvSpPr txBox="1"/>
              <p:nvPr/>
            </p:nvSpPr>
            <p:spPr>
              <a:xfrm>
                <a:off x="582160" y="1319864"/>
                <a:ext cx="7502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DC65EE2-E1D1-498B-847C-517BCECC4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1319864"/>
                <a:ext cx="750205" cy="92333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0F800B0-5508-4A47-98E2-F014D49D7F01}"/>
                  </a:ext>
                </a:extLst>
              </p:cNvPr>
              <p:cNvSpPr txBox="1"/>
              <p:nvPr/>
            </p:nvSpPr>
            <p:spPr>
              <a:xfrm>
                <a:off x="596703" y="5401994"/>
                <a:ext cx="25554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How can we check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pPr algn="ctr"/>
                <a:r>
                  <a:rPr lang="en-GB" sz="2400" dirty="0"/>
                  <a:t>are correct?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0F800B0-5508-4A47-98E2-F014D49D7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" y="5401994"/>
                <a:ext cx="2555443" cy="1200329"/>
              </a:xfrm>
              <a:prstGeom prst="rect">
                <a:avLst/>
              </a:prstGeom>
              <a:blipFill>
                <a:blip r:embed="rId24"/>
                <a:stretch>
                  <a:fillRect l="-3341" t="-4061" r="-310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BDAE7F4B-C4FF-4A5C-BD56-77E854DB36A5}"/>
              </a:ext>
            </a:extLst>
          </p:cNvPr>
          <p:cNvSpPr txBox="1"/>
          <p:nvPr/>
        </p:nvSpPr>
        <p:spPr>
          <a:xfrm>
            <a:off x="8345299" y="-30480"/>
            <a:ext cx="166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Elimination </a:t>
            </a:r>
          </a:p>
          <a:p>
            <a:pPr algn="ctr"/>
            <a:r>
              <a:rPr lang="en-GB" sz="2400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4905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2" grpId="0"/>
      <p:bldP spid="33" grpId="0"/>
      <p:bldP spid="34" grpId="0"/>
      <p:bldP spid="26" grpId="0"/>
      <p:bldP spid="24" grpId="0"/>
      <p:bldP spid="97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52441B-F5A8-4D4F-BF90-2A432916F862}"/>
              </a:ext>
            </a:extLst>
          </p:cNvPr>
          <p:cNvCxnSpPr>
            <a:cxnSpLocks/>
          </p:cNvCxnSpPr>
          <p:nvPr/>
        </p:nvCxnSpPr>
        <p:spPr>
          <a:xfrm>
            <a:off x="1699065" y="1802029"/>
            <a:ext cx="6277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CCEF58-4C85-418F-9F29-640D34106A4C}"/>
                  </a:ext>
                </a:extLst>
              </p:cNvPr>
              <p:cNvSpPr txBox="1"/>
              <p:nvPr/>
            </p:nvSpPr>
            <p:spPr>
              <a:xfrm>
                <a:off x="5549564" y="2721461"/>
                <a:ext cx="1362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CCEF58-4C85-418F-9F29-640D34106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64" y="2721461"/>
                <a:ext cx="136293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EBE0A-2FC5-434E-961A-64AB128D3574}"/>
                  </a:ext>
                </a:extLst>
              </p:cNvPr>
              <p:cNvSpPr txBox="1"/>
              <p:nvPr/>
            </p:nvSpPr>
            <p:spPr>
              <a:xfrm>
                <a:off x="1955556" y="3541753"/>
                <a:ext cx="5444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into either equation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EBE0A-2FC5-434E-961A-64AB128D3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556" y="3541753"/>
                <a:ext cx="5444888" cy="461665"/>
              </a:xfrm>
              <a:prstGeom prst="rect">
                <a:avLst/>
              </a:prstGeom>
              <a:blipFill>
                <a:blip r:embed="rId3"/>
                <a:stretch>
                  <a:fillRect l="-1680" t="-10526" r="-145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DEE8C088-9C14-4931-BAB0-842C715F8EA6}"/>
              </a:ext>
            </a:extLst>
          </p:cNvPr>
          <p:cNvSpPr/>
          <p:nvPr/>
        </p:nvSpPr>
        <p:spPr>
          <a:xfrm rot="5400000">
            <a:off x="6589439" y="2588229"/>
            <a:ext cx="3243943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092EB1-615A-4E03-A578-78B06D7F3461}"/>
                  </a:ext>
                </a:extLst>
              </p:cNvPr>
              <p:cNvSpPr txBox="1"/>
              <p:nvPr/>
            </p:nvSpPr>
            <p:spPr>
              <a:xfrm>
                <a:off x="3044051" y="4062940"/>
                <a:ext cx="41227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+(2×5)=19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092EB1-615A-4E03-A578-78B06D7F3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051" y="4062940"/>
                <a:ext cx="412279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8C7717-B91F-428E-B8A5-C85EB2D08B77}"/>
                  </a:ext>
                </a:extLst>
              </p:cNvPr>
              <p:cNvSpPr txBox="1"/>
              <p:nvPr/>
            </p:nvSpPr>
            <p:spPr>
              <a:xfrm>
                <a:off x="4055366" y="4718208"/>
                <a:ext cx="31012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+10=19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8C7717-B91F-428E-B8A5-C85EB2D08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66" y="4718208"/>
                <a:ext cx="310129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5D043-E908-4952-8B96-284E8915E522}"/>
                  </a:ext>
                </a:extLst>
              </p:cNvPr>
              <p:cNvSpPr txBox="1"/>
              <p:nvPr/>
            </p:nvSpPr>
            <p:spPr>
              <a:xfrm>
                <a:off x="5243392" y="5373476"/>
                <a:ext cx="1638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5D043-E908-4952-8B96-284E8915E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392" y="5373476"/>
                <a:ext cx="163897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89D5FE-099F-4AFF-98D0-EB30719B58F0}"/>
                  </a:ext>
                </a:extLst>
              </p:cNvPr>
              <p:cNvSpPr txBox="1"/>
              <p:nvPr/>
            </p:nvSpPr>
            <p:spPr>
              <a:xfrm>
                <a:off x="5527123" y="6028745"/>
                <a:ext cx="13552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89D5FE-099F-4AFF-98D0-EB30719B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23" y="6028745"/>
                <a:ext cx="135524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96D262-33CF-44D7-8854-2FFE14D442F2}"/>
                  </a:ext>
                </a:extLst>
              </p:cNvPr>
              <p:cNvSpPr txBox="1"/>
              <p:nvPr/>
            </p:nvSpPr>
            <p:spPr>
              <a:xfrm>
                <a:off x="4085763" y="205704"/>
                <a:ext cx="31132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=29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96D262-33CF-44D7-8854-2FFE14D44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63" y="205704"/>
                <a:ext cx="311328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92384A-FA33-41AE-B084-908BB277706D}"/>
                  </a:ext>
                </a:extLst>
              </p:cNvPr>
              <p:cNvSpPr txBox="1"/>
              <p:nvPr/>
            </p:nvSpPr>
            <p:spPr>
              <a:xfrm>
                <a:off x="4104013" y="1043547"/>
                <a:ext cx="31132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92384A-FA33-41AE-B084-908BB2777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13" y="1043547"/>
                <a:ext cx="3113288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DC65EE2-E1D1-498B-847C-517BCECC4A69}"/>
                  </a:ext>
                </a:extLst>
              </p:cNvPr>
              <p:cNvSpPr txBox="1"/>
              <p:nvPr/>
            </p:nvSpPr>
            <p:spPr>
              <a:xfrm>
                <a:off x="582160" y="927977"/>
                <a:ext cx="7502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DC65EE2-E1D1-498B-847C-517BCECC4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927977"/>
                <a:ext cx="750205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0F800B0-5508-4A47-98E2-F014D49D7F01}"/>
                  </a:ext>
                </a:extLst>
              </p:cNvPr>
              <p:cNvSpPr txBox="1"/>
              <p:nvPr/>
            </p:nvSpPr>
            <p:spPr>
              <a:xfrm>
                <a:off x="596703" y="5401994"/>
                <a:ext cx="25554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How can we check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pPr algn="ctr"/>
                <a:r>
                  <a:rPr lang="en-GB" sz="2400" dirty="0"/>
                  <a:t>are correct?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0F800B0-5508-4A47-98E2-F014D49D7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" y="5401994"/>
                <a:ext cx="2555443" cy="1200329"/>
              </a:xfrm>
              <a:prstGeom prst="rect">
                <a:avLst/>
              </a:prstGeom>
              <a:blipFill>
                <a:blip r:embed="rId24"/>
                <a:stretch>
                  <a:fillRect l="-3341" t="-4061" r="-310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BDAE7F4B-C4FF-4A5C-BD56-77E854DB36A5}"/>
              </a:ext>
            </a:extLst>
          </p:cNvPr>
          <p:cNvSpPr txBox="1"/>
          <p:nvPr/>
        </p:nvSpPr>
        <p:spPr>
          <a:xfrm>
            <a:off x="8345299" y="-30480"/>
            <a:ext cx="166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Elimination </a:t>
            </a:r>
          </a:p>
          <a:p>
            <a:pPr algn="ctr"/>
            <a:r>
              <a:rPr lang="en-GB" sz="2400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7C5E8D5-2A48-4FFE-BFA0-6B1D82953611}"/>
                  </a:ext>
                </a:extLst>
              </p:cNvPr>
              <p:cNvSpPr txBox="1"/>
              <p:nvPr/>
            </p:nvSpPr>
            <p:spPr>
              <a:xfrm>
                <a:off x="5265832" y="2079204"/>
                <a:ext cx="19304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7C5E8D5-2A48-4FFE-BFA0-6B1D82953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832" y="2079204"/>
                <a:ext cx="1930400" cy="61555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3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 animBg="1"/>
      <p:bldP spid="31" grpId="0"/>
      <p:bldP spid="32" grpId="0"/>
      <p:bldP spid="33" grpId="0"/>
      <p:bldP spid="34" grpId="0"/>
      <p:bldP spid="97" grpId="0"/>
      <p:bldP spid="98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0F9949-7591-446B-933E-D0C90C5EA680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13884E-75ED-48BB-B380-CBE0B8470361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/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/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blipFill>
                <a:blip r:embed="rId6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U-Turn 13">
            <a:extLst>
              <a:ext uri="{FF2B5EF4-FFF2-40B4-BE49-F238E27FC236}">
                <a16:creationId xmlns:a16="http://schemas.microsoft.com/office/drawing/2014/main" id="{0C82D69C-63A6-43F4-9032-07B804F46FAF}"/>
              </a:ext>
            </a:extLst>
          </p:cNvPr>
          <p:cNvSpPr/>
          <p:nvPr/>
        </p:nvSpPr>
        <p:spPr>
          <a:xfrm rot="5400000">
            <a:off x="3231820" y="2241826"/>
            <a:ext cx="2481421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/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+(3×2)=16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/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/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04F107-9D20-4CAB-B66D-69F86B894FDF}"/>
                  </a:ext>
                </a:extLst>
              </p:cNvPr>
              <p:cNvSpPr txBox="1"/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04F107-9D20-4CAB-B66D-69F86B894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092F8-6B39-4D50-8DE0-4485FFB128A9}"/>
              </a:ext>
            </a:extLst>
          </p:cNvPr>
          <p:cNvGrpSpPr/>
          <p:nvPr/>
        </p:nvGrpSpPr>
        <p:grpSpPr>
          <a:xfrm>
            <a:off x="707925" y="6150922"/>
            <a:ext cx="3594984" cy="588693"/>
            <a:chOff x="707925" y="6242362"/>
            <a:chExt cx="3594984" cy="58869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9C3394E-783A-4FA5-87E7-4B8592AB0787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=5,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E3C583-76B0-4AD0-A2F6-717023202E1F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03EDC-176E-4BCE-B4EF-BE05F06B74D6}"/>
              </a:ext>
            </a:extLst>
          </p:cNvPr>
          <p:cNvSpPr txBox="1"/>
          <p:nvPr/>
        </p:nvSpPr>
        <p:spPr>
          <a:xfrm>
            <a:off x="4953000" y="873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Your Turn</a:t>
            </a:r>
          </a:p>
        </p:txBody>
      </p:sp>
    </p:spTree>
    <p:extLst>
      <p:ext uri="{BB962C8B-B14F-4D97-AF65-F5344CB8AC3E}">
        <p14:creationId xmlns:p14="http://schemas.microsoft.com/office/powerpoint/2010/main" val="63785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0F9949-7591-446B-933E-D0C90C5EA680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13884E-75ED-48BB-B380-CBE0B8470361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/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/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blipFill>
                <a:blip r:embed="rId6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U-Turn 13">
            <a:extLst>
              <a:ext uri="{FF2B5EF4-FFF2-40B4-BE49-F238E27FC236}">
                <a16:creationId xmlns:a16="http://schemas.microsoft.com/office/drawing/2014/main" id="{0C82D69C-63A6-43F4-9032-07B804F46FAF}"/>
              </a:ext>
            </a:extLst>
          </p:cNvPr>
          <p:cNvSpPr/>
          <p:nvPr/>
        </p:nvSpPr>
        <p:spPr>
          <a:xfrm rot="5400000">
            <a:off x="3231820" y="2241826"/>
            <a:ext cx="2481421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/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+(3×2)=16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/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/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092F8-6B39-4D50-8DE0-4485FFB128A9}"/>
              </a:ext>
            </a:extLst>
          </p:cNvPr>
          <p:cNvGrpSpPr/>
          <p:nvPr/>
        </p:nvGrpSpPr>
        <p:grpSpPr>
          <a:xfrm>
            <a:off x="707925" y="6150922"/>
            <a:ext cx="3594984" cy="588693"/>
            <a:chOff x="707925" y="6242362"/>
            <a:chExt cx="3594984" cy="58869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9C3394E-783A-4FA5-87E7-4B8592AB0787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=5,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E3C583-76B0-4AD0-A2F6-717023202E1F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03EDC-176E-4BCE-B4EF-BE05F06B74D6}"/>
              </a:ext>
            </a:extLst>
          </p:cNvPr>
          <p:cNvSpPr txBox="1"/>
          <p:nvPr/>
        </p:nvSpPr>
        <p:spPr>
          <a:xfrm>
            <a:off x="4953000" y="873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E55D1-6F5F-4511-9E32-651FA75FD8DD}"/>
                  </a:ext>
                </a:extLst>
              </p:cNvPr>
              <p:cNvSpPr txBox="1"/>
              <p:nvPr/>
            </p:nvSpPr>
            <p:spPr>
              <a:xfrm>
                <a:off x="6112119" y="470397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E55D1-6F5F-4511-9E32-651FA75FD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19" y="470397"/>
                <a:ext cx="2799869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B69CB1-6836-44D1-BDCC-47B231B1EA41}"/>
                  </a:ext>
                </a:extLst>
              </p:cNvPr>
              <p:cNvSpPr txBox="1"/>
              <p:nvPr/>
            </p:nvSpPr>
            <p:spPr>
              <a:xfrm>
                <a:off x="6112119" y="1177753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B69CB1-6836-44D1-BDCC-47B231B1E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19" y="1177753"/>
                <a:ext cx="2799869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3DE134-9352-45D3-A732-78EFB60D8700}"/>
              </a:ext>
            </a:extLst>
          </p:cNvPr>
          <p:cNvCxnSpPr>
            <a:cxnSpLocks/>
          </p:cNvCxnSpPr>
          <p:nvPr/>
        </p:nvCxnSpPr>
        <p:spPr>
          <a:xfrm>
            <a:off x="5462781" y="1885109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9B3FEE-DABA-4B92-8AEF-15C0684D76A2}"/>
                  </a:ext>
                </a:extLst>
              </p:cNvPr>
              <p:cNvSpPr txBox="1"/>
              <p:nvPr/>
            </p:nvSpPr>
            <p:spPr>
              <a:xfrm>
                <a:off x="5128196" y="1107037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9B3FEE-DABA-4B92-8AEF-15C0684D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96" y="1107037"/>
                <a:ext cx="549830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79ADCD-6CE0-410A-BDAD-81C54D8EC89D}"/>
                  </a:ext>
                </a:extLst>
              </p:cNvPr>
              <p:cNvSpPr txBox="1"/>
              <p:nvPr/>
            </p:nvSpPr>
            <p:spPr>
              <a:xfrm>
                <a:off x="7430942" y="2038467"/>
                <a:ext cx="12261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79ADCD-6CE0-410A-BDAD-81C54D8EC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942" y="2038467"/>
                <a:ext cx="1226168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BC4BF0-45C7-4B28-945C-9EE2176962CD}"/>
                  </a:ext>
                </a:extLst>
              </p:cNvPr>
              <p:cNvSpPr txBox="1"/>
              <p:nvPr/>
            </p:nvSpPr>
            <p:spPr>
              <a:xfrm>
                <a:off x="5554089" y="2745823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BC4BF0-45C7-4B28-945C-9EE217696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089" y="2745823"/>
                <a:ext cx="3926138" cy="461665"/>
              </a:xfrm>
              <a:prstGeom prst="rect">
                <a:avLst/>
              </a:prstGeom>
              <a:blipFill>
                <a:blip r:embed="rId15"/>
                <a:stretch>
                  <a:fillRect l="-1087" t="-10526" r="-108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U-Turn 30">
            <a:extLst>
              <a:ext uri="{FF2B5EF4-FFF2-40B4-BE49-F238E27FC236}">
                <a16:creationId xmlns:a16="http://schemas.microsoft.com/office/drawing/2014/main" id="{A18EF49A-9433-4D1C-BC76-E3B9D3205009}"/>
              </a:ext>
            </a:extLst>
          </p:cNvPr>
          <p:cNvSpPr/>
          <p:nvPr/>
        </p:nvSpPr>
        <p:spPr>
          <a:xfrm rot="5400000">
            <a:off x="8245216" y="2222039"/>
            <a:ext cx="2481421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EBB6A1-F47D-443C-8EBC-E06F3111ADC7}"/>
                  </a:ext>
                </a:extLst>
              </p:cNvPr>
              <p:cNvSpPr txBox="1"/>
              <p:nvPr/>
            </p:nvSpPr>
            <p:spPr>
              <a:xfrm>
                <a:off x="5248520" y="3360846"/>
                <a:ext cx="3708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+(2×5)=22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EBB6A1-F47D-443C-8EBC-E06F3111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20" y="3360846"/>
                <a:ext cx="3708899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BD09F-56F0-44C1-9C1A-B1D0FE4F4F40}"/>
                  </a:ext>
                </a:extLst>
              </p:cNvPr>
              <p:cNvSpPr txBox="1"/>
              <p:nvPr/>
            </p:nvSpPr>
            <p:spPr>
              <a:xfrm>
                <a:off x="6168642" y="4068202"/>
                <a:ext cx="27887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+10=22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BD09F-56F0-44C1-9C1A-B1D0FE4F4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642" y="4068202"/>
                <a:ext cx="2788777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80E929-1B88-4B1B-AE10-B43E371D283E}"/>
                  </a:ext>
                </a:extLst>
              </p:cNvPr>
              <p:cNvSpPr txBox="1"/>
              <p:nvPr/>
            </p:nvSpPr>
            <p:spPr>
              <a:xfrm>
                <a:off x="7228228" y="4775558"/>
                <a:ext cx="17291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80E929-1B88-4B1B-AE10-B43E371D2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28" y="4775558"/>
                <a:ext cx="1729191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A0A2F4-21D3-4BB8-BCA2-B5765FD7145E}"/>
                  </a:ext>
                </a:extLst>
              </p:cNvPr>
              <p:cNvSpPr txBox="1"/>
              <p:nvPr/>
            </p:nvSpPr>
            <p:spPr>
              <a:xfrm>
                <a:off x="7524623" y="5482914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A0A2F4-21D3-4BB8-BCA2-B5765FD71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623" y="5482914"/>
                <a:ext cx="1219436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E61BF82-EBF8-46E5-9B0A-7BD874694061}"/>
              </a:ext>
            </a:extLst>
          </p:cNvPr>
          <p:cNvGrpSpPr/>
          <p:nvPr/>
        </p:nvGrpSpPr>
        <p:grpSpPr>
          <a:xfrm>
            <a:off x="5721321" y="6131135"/>
            <a:ext cx="3594984" cy="588693"/>
            <a:chOff x="707925" y="6242362"/>
            <a:chExt cx="3594984" cy="58869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8EC844C-CDCD-4912-939A-D0051439A33B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412B28F-6002-470E-94A2-24A8FFCAA0CE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=4,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412B28F-6002-470E-94A2-24A8FFCAA0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886627-5D99-4762-A0DC-5F47F1C59C01}"/>
                  </a:ext>
                </a:extLst>
              </p:cNvPr>
              <p:cNvSpPr txBox="1"/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886627-5D99-4762-A0DC-5F47F1C59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9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0F9949-7591-446B-933E-D0C90C5EA680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13884E-75ED-48BB-B380-CBE0B8470361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/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/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blipFill>
                <a:blip r:embed="rId6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U-Turn 13">
            <a:extLst>
              <a:ext uri="{FF2B5EF4-FFF2-40B4-BE49-F238E27FC236}">
                <a16:creationId xmlns:a16="http://schemas.microsoft.com/office/drawing/2014/main" id="{0C82D69C-63A6-43F4-9032-07B804F46FAF}"/>
              </a:ext>
            </a:extLst>
          </p:cNvPr>
          <p:cNvSpPr/>
          <p:nvPr/>
        </p:nvSpPr>
        <p:spPr>
          <a:xfrm rot="5400000">
            <a:off x="3231820" y="2241826"/>
            <a:ext cx="2481421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/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+(3×2)=16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/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/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092F8-6B39-4D50-8DE0-4485FFB128A9}"/>
              </a:ext>
            </a:extLst>
          </p:cNvPr>
          <p:cNvGrpSpPr/>
          <p:nvPr/>
        </p:nvGrpSpPr>
        <p:grpSpPr>
          <a:xfrm>
            <a:off x="707925" y="6150922"/>
            <a:ext cx="3594984" cy="588693"/>
            <a:chOff x="707925" y="6242362"/>
            <a:chExt cx="3594984" cy="58869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9C3394E-783A-4FA5-87E7-4B8592AB0787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=5,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E3C583-76B0-4AD0-A2F6-717023202E1F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03EDC-176E-4BCE-B4EF-BE05F06B74D6}"/>
              </a:ext>
            </a:extLst>
          </p:cNvPr>
          <p:cNvSpPr txBox="1"/>
          <p:nvPr/>
        </p:nvSpPr>
        <p:spPr>
          <a:xfrm>
            <a:off x="4953000" y="873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E55D1-6F5F-4511-9E32-651FA75FD8DD}"/>
                  </a:ext>
                </a:extLst>
              </p:cNvPr>
              <p:cNvSpPr txBox="1"/>
              <p:nvPr/>
            </p:nvSpPr>
            <p:spPr>
              <a:xfrm>
                <a:off x="6112119" y="470397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E55D1-6F5F-4511-9E32-651FA75FD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19" y="470397"/>
                <a:ext cx="2799869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B69CB1-6836-44D1-BDCC-47B231B1EA41}"/>
                  </a:ext>
                </a:extLst>
              </p:cNvPr>
              <p:cNvSpPr txBox="1"/>
              <p:nvPr/>
            </p:nvSpPr>
            <p:spPr>
              <a:xfrm>
                <a:off x="6112119" y="1177753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B69CB1-6836-44D1-BDCC-47B231B1E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19" y="1177753"/>
                <a:ext cx="2799869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3DE134-9352-45D3-A732-78EFB60D8700}"/>
              </a:ext>
            </a:extLst>
          </p:cNvPr>
          <p:cNvCxnSpPr>
            <a:cxnSpLocks/>
          </p:cNvCxnSpPr>
          <p:nvPr/>
        </p:nvCxnSpPr>
        <p:spPr>
          <a:xfrm>
            <a:off x="5462781" y="1885109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9B3FEE-DABA-4B92-8AEF-15C0684D76A2}"/>
                  </a:ext>
                </a:extLst>
              </p:cNvPr>
              <p:cNvSpPr txBox="1"/>
              <p:nvPr/>
            </p:nvSpPr>
            <p:spPr>
              <a:xfrm>
                <a:off x="5128196" y="1107037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9B3FEE-DABA-4B92-8AEF-15C0684D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96" y="1107037"/>
                <a:ext cx="549830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79ADCD-6CE0-410A-BDAD-81C54D8EC89D}"/>
                  </a:ext>
                </a:extLst>
              </p:cNvPr>
              <p:cNvSpPr txBox="1"/>
              <p:nvPr/>
            </p:nvSpPr>
            <p:spPr>
              <a:xfrm>
                <a:off x="7430942" y="2038467"/>
                <a:ext cx="12261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79ADCD-6CE0-410A-BDAD-81C54D8EC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942" y="2038467"/>
                <a:ext cx="1226168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BC4BF0-45C7-4B28-945C-9EE2176962CD}"/>
                  </a:ext>
                </a:extLst>
              </p:cNvPr>
              <p:cNvSpPr txBox="1"/>
              <p:nvPr/>
            </p:nvSpPr>
            <p:spPr>
              <a:xfrm>
                <a:off x="5554089" y="2745823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BC4BF0-45C7-4B28-945C-9EE217696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089" y="2745823"/>
                <a:ext cx="3926138" cy="461665"/>
              </a:xfrm>
              <a:prstGeom prst="rect">
                <a:avLst/>
              </a:prstGeom>
              <a:blipFill>
                <a:blip r:embed="rId15"/>
                <a:stretch>
                  <a:fillRect l="-1087" t="-10526" r="-108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U-Turn 30">
            <a:extLst>
              <a:ext uri="{FF2B5EF4-FFF2-40B4-BE49-F238E27FC236}">
                <a16:creationId xmlns:a16="http://schemas.microsoft.com/office/drawing/2014/main" id="{A18EF49A-9433-4D1C-BC76-E3B9D3205009}"/>
              </a:ext>
            </a:extLst>
          </p:cNvPr>
          <p:cNvSpPr/>
          <p:nvPr/>
        </p:nvSpPr>
        <p:spPr>
          <a:xfrm rot="5400000">
            <a:off x="8245216" y="2222039"/>
            <a:ext cx="2481421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EBB6A1-F47D-443C-8EBC-E06F3111ADC7}"/>
                  </a:ext>
                </a:extLst>
              </p:cNvPr>
              <p:cNvSpPr txBox="1"/>
              <p:nvPr/>
            </p:nvSpPr>
            <p:spPr>
              <a:xfrm>
                <a:off x="5248520" y="3360846"/>
                <a:ext cx="3708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+(4×4)=18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EBB6A1-F47D-443C-8EBC-E06F3111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20" y="3360846"/>
                <a:ext cx="3708899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BD09F-56F0-44C1-9C1A-B1D0FE4F4F40}"/>
                  </a:ext>
                </a:extLst>
              </p:cNvPr>
              <p:cNvSpPr txBox="1"/>
              <p:nvPr/>
            </p:nvSpPr>
            <p:spPr>
              <a:xfrm>
                <a:off x="6168642" y="4068202"/>
                <a:ext cx="27887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+16=18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BD09F-56F0-44C1-9C1A-B1D0FE4F4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642" y="4068202"/>
                <a:ext cx="2788777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80E929-1B88-4B1B-AE10-B43E371D283E}"/>
                  </a:ext>
                </a:extLst>
              </p:cNvPr>
              <p:cNvSpPr txBox="1"/>
              <p:nvPr/>
            </p:nvSpPr>
            <p:spPr>
              <a:xfrm>
                <a:off x="7228228" y="4775558"/>
                <a:ext cx="14743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80E929-1B88-4B1B-AE10-B43E371D2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28" y="4775558"/>
                <a:ext cx="1474314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A0A2F4-21D3-4BB8-BCA2-B5765FD7145E}"/>
                  </a:ext>
                </a:extLst>
              </p:cNvPr>
              <p:cNvSpPr txBox="1"/>
              <p:nvPr/>
            </p:nvSpPr>
            <p:spPr>
              <a:xfrm>
                <a:off x="7494143" y="5482914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A0A2F4-21D3-4BB8-BCA2-B5765FD71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143" y="5482914"/>
                <a:ext cx="1219436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E61BF82-EBF8-46E5-9B0A-7BD874694061}"/>
              </a:ext>
            </a:extLst>
          </p:cNvPr>
          <p:cNvGrpSpPr/>
          <p:nvPr/>
        </p:nvGrpSpPr>
        <p:grpSpPr>
          <a:xfrm>
            <a:off x="5721321" y="6131135"/>
            <a:ext cx="3594984" cy="588693"/>
            <a:chOff x="707925" y="6242362"/>
            <a:chExt cx="3594984" cy="58869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8EC844C-CDCD-4912-939A-D0051439A33B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412B28F-6002-470E-94A2-24A8FFCAA0CE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412B28F-6002-470E-94A2-24A8FFCAA0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636538-86C1-4BD9-AB80-7DD25414FF24}"/>
                  </a:ext>
                </a:extLst>
              </p:cNvPr>
              <p:cNvSpPr txBox="1"/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636538-86C1-4BD9-AB80-7DD25414F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3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0F9949-7591-446B-933E-D0C90C5EA680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13884E-75ED-48BB-B380-CBE0B8470361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/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/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blipFill>
                <a:blip r:embed="rId6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U-Turn 13">
            <a:extLst>
              <a:ext uri="{FF2B5EF4-FFF2-40B4-BE49-F238E27FC236}">
                <a16:creationId xmlns:a16="http://schemas.microsoft.com/office/drawing/2014/main" id="{0C82D69C-63A6-43F4-9032-07B804F46FAF}"/>
              </a:ext>
            </a:extLst>
          </p:cNvPr>
          <p:cNvSpPr/>
          <p:nvPr/>
        </p:nvSpPr>
        <p:spPr>
          <a:xfrm rot="5400000">
            <a:off x="3231820" y="2241826"/>
            <a:ext cx="2481421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/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+(3×2)=16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/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/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092F8-6B39-4D50-8DE0-4485FFB128A9}"/>
              </a:ext>
            </a:extLst>
          </p:cNvPr>
          <p:cNvGrpSpPr/>
          <p:nvPr/>
        </p:nvGrpSpPr>
        <p:grpSpPr>
          <a:xfrm>
            <a:off x="707925" y="6150922"/>
            <a:ext cx="3594984" cy="588693"/>
            <a:chOff x="707925" y="6242362"/>
            <a:chExt cx="3594984" cy="58869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9C3394E-783A-4FA5-87E7-4B8592AB0787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=5,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E3C583-76B0-4AD0-A2F6-717023202E1F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03EDC-176E-4BCE-B4EF-BE05F06B74D6}"/>
              </a:ext>
            </a:extLst>
          </p:cNvPr>
          <p:cNvSpPr txBox="1"/>
          <p:nvPr/>
        </p:nvSpPr>
        <p:spPr>
          <a:xfrm>
            <a:off x="4953000" y="873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E55D1-6F5F-4511-9E32-651FA75FD8DD}"/>
                  </a:ext>
                </a:extLst>
              </p:cNvPr>
              <p:cNvSpPr txBox="1"/>
              <p:nvPr/>
            </p:nvSpPr>
            <p:spPr>
              <a:xfrm>
                <a:off x="6112119" y="470397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E55D1-6F5F-4511-9E32-651FA75FD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19" y="470397"/>
                <a:ext cx="2799869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B69CB1-6836-44D1-BDCC-47B231B1EA41}"/>
                  </a:ext>
                </a:extLst>
              </p:cNvPr>
              <p:cNvSpPr txBox="1"/>
              <p:nvPr/>
            </p:nvSpPr>
            <p:spPr>
              <a:xfrm>
                <a:off x="6112119" y="1177753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B69CB1-6836-44D1-BDCC-47B231B1E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19" y="1177753"/>
                <a:ext cx="2799869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3DE134-9352-45D3-A732-78EFB60D8700}"/>
              </a:ext>
            </a:extLst>
          </p:cNvPr>
          <p:cNvCxnSpPr>
            <a:cxnSpLocks/>
          </p:cNvCxnSpPr>
          <p:nvPr/>
        </p:nvCxnSpPr>
        <p:spPr>
          <a:xfrm>
            <a:off x="5462781" y="1885109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9B3FEE-DABA-4B92-8AEF-15C0684D76A2}"/>
                  </a:ext>
                </a:extLst>
              </p:cNvPr>
              <p:cNvSpPr txBox="1"/>
              <p:nvPr/>
            </p:nvSpPr>
            <p:spPr>
              <a:xfrm>
                <a:off x="5128196" y="1107037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9B3FEE-DABA-4B92-8AEF-15C0684D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96" y="1107037"/>
                <a:ext cx="549830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79ADCD-6CE0-410A-BDAD-81C54D8EC89D}"/>
                  </a:ext>
                </a:extLst>
              </p:cNvPr>
              <p:cNvSpPr txBox="1"/>
              <p:nvPr/>
            </p:nvSpPr>
            <p:spPr>
              <a:xfrm>
                <a:off x="7430942" y="2038467"/>
                <a:ext cx="12261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79ADCD-6CE0-410A-BDAD-81C54D8EC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942" y="2038467"/>
                <a:ext cx="1226168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BC4BF0-45C7-4B28-945C-9EE2176962CD}"/>
                  </a:ext>
                </a:extLst>
              </p:cNvPr>
              <p:cNvSpPr txBox="1"/>
              <p:nvPr/>
            </p:nvSpPr>
            <p:spPr>
              <a:xfrm>
                <a:off x="5554089" y="2745823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BC4BF0-45C7-4B28-945C-9EE217696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089" y="2745823"/>
                <a:ext cx="3926138" cy="461665"/>
              </a:xfrm>
              <a:prstGeom prst="rect">
                <a:avLst/>
              </a:prstGeom>
              <a:blipFill>
                <a:blip r:embed="rId15"/>
                <a:stretch>
                  <a:fillRect l="-1087" t="-10526" r="-108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U-Turn 30">
            <a:extLst>
              <a:ext uri="{FF2B5EF4-FFF2-40B4-BE49-F238E27FC236}">
                <a16:creationId xmlns:a16="http://schemas.microsoft.com/office/drawing/2014/main" id="{A18EF49A-9433-4D1C-BC76-E3B9D3205009}"/>
              </a:ext>
            </a:extLst>
          </p:cNvPr>
          <p:cNvSpPr/>
          <p:nvPr/>
        </p:nvSpPr>
        <p:spPr>
          <a:xfrm rot="5400000">
            <a:off x="8245216" y="2222039"/>
            <a:ext cx="2481421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EBB6A1-F47D-443C-8EBC-E06F3111ADC7}"/>
                  </a:ext>
                </a:extLst>
              </p:cNvPr>
              <p:cNvSpPr txBox="1"/>
              <p:nvPr/>
            </p:nvSpPr>
            <p:spPr>
              <a:xfrm>
                <a:off x="5248520" y="3360846"/>
                <a:ext cx="371409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EBB6A1-F47D-443C-8EBC-E06F3111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20" y="3360846"/>
                <a:ext cx="3714094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BD09F-56F0-44C1-9C1A-B1D0FE4F4F40}"/>
                  </a:ext>
                </a:extLst>
              </p:cNvPr>
              <p:cNvSpPr txBox="1"/>
              <p:nvPr/>
            </p:nvSpPr>
            <p:spPr>
              <a:xfrm>
                <a:off x="6168642" y="4068202"/>
                <a:ext cx="25406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6+2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BD09F-56F0-44C1-9C1A-B1D0FE4F4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642" y="4068202"/>
                <a:ext cx="2540632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80E929-1B88-4B1B-AE10-B43E371D283E}"/>
                  </a:ext>
                </a:extLst>
              </p:cNvPr>
              <p:cNvSpPr txBox="1"/>
              <p:nvPr/>
            </p:nvSpPr>
            <p:spPr>
              <a:xfrm>
                <a:off x="7228228" y="4775558"/>
                <a:ext cx="14810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80E929-1B88-4B1B-AE10-B43E371D2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28" y="4775558"/>
                <a:ext cx="1481046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A0A2F4-21D3-4BB8-BCA2-B5765FD7145E}"/>
                  </a:ext>
                </a:extLst>
              </p:cNvPr>
              <p:cNvSpPr txBox="1"/>
              <p:nvPr/>
            </p:nvSpPr>
            <p:spPr>
              <a:xfrm>
                <a:off x="7534783" y="5482914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A0A2F4-21D3-4BB8-BCA2-B5765FD71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783" y="5482914"/>
                <a:ext cx="1219436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E61BF82-EBF8-46E5-9B0A-7BD874694061}"/>
              </a:ext>
            </a:extLst>
          </p:cNvPr>
          <p:cNvGrpSpPr/>
          <p:nvPr/>
        </p:nvGrpSpPr>
        <p:grpSpPr>
          <a:xfrm>
            <a:off x="5721321" y="6131135"/>
            <a:ext cx="3594984" cy="588693"/>
            <a:chOff x="707925" y="6242362"/>
            <a:chExt cx="3594984" cy="588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8EC844C-CDCD-4912-939A-D0051439A33B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412B28F-6002-470E-94A2-24A8FFCAA0CE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412B28F-6002-470E-94A2-24A8FFCAA0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88F56BA-D335-4BE0-9B5D-B30955A7E56C}"/>
                  </a:ext>
                </a:extLst>
              </p:cNvPr>
              <p:cNvSpPr txBox="1"/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88F56BA-D335-4BE0-9B5D-B30955A7E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3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0F9949-7591-446B-933E-D0C90C5EA680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13884E-75ED-48BB-B380-CBE0B8470361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/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/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blipFill>
                <a:blip r:embed="rId6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U-Turn 13">
            <a:extLst>
              <a:ext uri="{FF2B5EF4-FFF2-40B4-BE49-F238E27FC236}">
                <a16:creationId xmlns:a16="http://schemas.microsoft.com/office/drawing/2014/main" id="{0C82D69C-63A6-43F4-9032-07B804F46FAF}"/>
              </a:ext>
            </a:extLst>
          </p:cNvPr>
          <p:cNvSpPr/>
          <p:nvPr/>
        </p:nvSpPr>
        <p:spPr>
          <a:xfrm rot="5400000">
            <a:off x="3231820" y="2241826"/>
            <a:ext cx="2481421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/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+(3×2)=16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/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/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092F8-6B39-4D50-8DE0-4485FFB128A9}"/>
              </a:ext>
            </a:extLst>
          </p:cNvPr>
          <p:cNvGrpSpPr/>
          <p:nvPr/>
        </p:nvGrpSpPr>
        <p:grpSpPr>
          <a:xfrm>
            <a:off x="707925" y="6150922"/>
            <a:ext cx="3594984" cy="588693"/>
            <a:chOff x="707925" y="6242362"/>
            <a:chExt cx="3594984" cy="58869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9C3394E-783A-4FA5-87E7-4B8592AB0787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=5,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E3C583-76B0-4AD0-A2F6-717023202E1F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03EDC-176E-4BCE-B4EF-BE05F06B74D6}"/>
              </a:ext>
            </a:extLst>
          </p:cNvPr>
          <p:cNvSpPr txBox="1"/>
          <p:nvPr/>
        </p:nvSpPr>
        <p:spPr>
          <a:xfrm>
            <a:off x="4953000" y="873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E55D1-6F5F-4511-9E32-651FA75FD8DD}"/>
                  </a:ext>
                </a:extLst>
              </p:cNvPr>
              <p:cNvSpPr txBox="1"/>
              <p:nvPr/>
            </p:nvSpPr>
            <p:spPr>
              <a:xfrm>
                <a:off x="6112119" y="470397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E55D1-6F5F-4511-9E32-651FA75FD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19" y="470397"/>
                <a:ext cx="2799869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B69CB1-6836-44D1-BDCC-47B231B1EA41}"/>
                  </a:ext>
                </a:extLst>
              </p:cNvPr>
              <p:cNvSpPr txBox="1"/>
              <p:nvPr/>
            </p:nvSpPr>
            <p:spPr>
              <a:xfrm>
                <a:off x="6112119" y="1177753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B69CB1-6836-44D1-BDCC-47B231B1E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19" y="1177753"/>
                <a:ext cx="2799869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3DE134-9352-45D3-A732-78EFB60D8700}"/>
              </a:ext>
            </a:extLst>
          </p:cNvPr>
          <p:cNvCxnSpPr>
            <a:cxnSpLocks/>
          </p:cNvCxnSpPr>
          <p:nvPr/>
        </p:nvCxnSpPr>
        <p:spPr>
          <a:xfrm>
            <a:off x="5462781" y="1793669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9B3FEE-DABA-4B92-8AEF-15C0684D76A2}"/>
                  </a:ext>
                </a:extLst>
              </p:cNvPr>
              <p:cNvSpPr txBox="1"/>
              <p:nvPr/>
            </p:nvSpPr>
            <p:spPr>
              <a:xfrm>
                <a:off x="5128196" y="1107037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9B3FEE-DABA-4B92-8AEF-15C0684D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96" y="1107037"/>
                <a:ext cx="549830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79ADCD-6CE0-410A-BDAD-81C54D8EC89D}"/>
                  </a:ext>
                </a:extLst>
              </p:cNvPr>
              <p:cNvSpPr txBox="1"/>
              <p:nvPr/>
            </p:nvSpPr>
            <p:spPr>
              <a:xfrm>
                <a:off x="7197262" y="1814947"/>
                <a:ext cx="14810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79ADCD-6CE0-410A-BDAD-81C54D8EC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262" y="1814947"/>
                <a:ext cx="1481046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BC4BF0-45C7-4B28-945C-9EE2176962CD}"/>
                  </a:ext>
                </a:extLst>
              </p:cNvPr>
              <p:cNvSpPr txBox="1"/>
              <p:nvPr/>
            </p:nvSpPr>
            <p:spPr>
              <a:xfrm>
                <a:off x="5554089" y="2745823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BC4BF0-45C7-4B28-945C-9EE217696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089" y="2745823"/>
                <a:ext cx="3926138" cy="461665"/>
              </a:xfrm>
              <a:prstGeom prst="rect">
                <a:avLst/>
              </a:prstGeom>
              <a:blipFill>
                <a:blip r:embed="rId15"/>
                <a:stretch>
                  <a:fillRect l="-1087" t="-10526" r="-108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U-Turn 30">
            <a:extLst>
              <a:ext uri="{FF2B5EF4-FFF2-40B4-BE49-F238E27FC236}">
                <a16:creationId xmlns:a16="http://schemas.microsoft.com/office/drawing/2014/main" id="{A18EF49A-9433-4D1C-BC76-E3B9D3205009}"/>
              </a:ext>
            </a:extLst>
          </p:cNvPr>
          <p:cNvSpPr/>
          <p:nvPr/>
        </p:nvSpPr>
        <p:spPr>
          <a:xfrm rot="5400000">
            <a:off x="8245216" y="2222039"/>
            <a:ext cx="2481421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EBB6A1-F47D-443C-8EBC-E06F3111ADC7}"/>
                  </a:ext>
                </a:extLst>
              </p:cNvPr>
              <p:cNvSpPr txBox="1"/>
              <p:nvPr/>
            </p:nvSpPr>
            <p:spPr>
              <a:xfrm>
                <a:off x="5248520" y="3360846"/>
                <a:ext cx="3708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+(4×3)=27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EBB6A1-F47D-443C-8EBC-E06F3111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20" y="3360846"/>
                <a:ext cx="3708900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BD09F-56F0-44C1-9C1A-B1D0FE4F4F40}"/>
                  </a:ext>
                </a:extLst>
              </p:cNvPr>
              <p:cNvSpPr txBox="1"/>
              <p:nvPr/>
            </p:nvSpPr>
            <p:spPr>
              <a:xfrm>
                <a:off x="6168642" y="4068202"/>
                <a:ext cx="27887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+12=27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BD09F-56F0-44C1-9C1A-B1D0FE4F4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642" y="4068202"/>
                <a:ext cx="2788777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80E929-1B88-4B1B-AE10-B43E371D283E}"/>
                  </a:ext>
                </a:extLst>
              </p:cNvPr>
              <p:cNvSpPr txBox="1"/>
              <p:nvPr/>
            </p:nvSpPr>
            <p:spPr>
              <a:xfrm>
                <a:off x="7228228" y="4775558"/>
                <a:ext cx="17291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80E929-1B88-4B1B-AE10-B43E371D2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28" y="4775558"/>
                <a:ext cx="1729191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A0A2F4-21D3-4BB8-BCA2-B5765FD7145E}"/>
                  </a:ext>
                </a:extLst>
              </p:cNvPr>
              <p:cNvSpPr txBox="1"/>
              <p:nvPr/>
            </p:nvSpPr>
            <p:spPr>
              <a:xfrm>
                <a:off x="7494143" y="5482914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A0A2F4-21D3-4BB8-BCA2-B5765FD71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143" y="5482914"/>
                <a:ext cx="1219436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E61BF82-EBF8-46E5-9B0A-7BD874694061}"/>
              </a:ext>
            </a:extLst>
          </p:cNvPr>
          <p:cNvGrpSpPr/>
          <p:nvPr/>
        </p:nvGrpSpPr>
        <p:grpSpPr>
          <a:xfrm>
            <a:off x="5721321" y="6131135"/>
            <a:ext cx="3594984" cy="588693"/>
            <a:chOff x="707925" y="6242362"/>
            <a:chExt cx="3594984" cy="58869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8EC844C-CDCD-4912-939A-D0051439A33B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412B28F-6002-470E-94A2-24A8FFCAA0CE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=5,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412B28F-6002-470E-94A2-24A8FFCAA0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636538-86C1-4BD9-AB80-7DD25414FF24}"/>
                  </a:ext>
                </a:extLst>
              </p:cNvPr>
              <p:cNvSpPr txBox="1"/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636538-86C1-4BD9-AB80-7DD25414F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96C611-FD11-4776-9772-FC3722A009BA}"/>
                  </a:ext>
                </a:extLst>
              </p:cNvPr>
              <p:cNvSpPr txBox="1"/>
              <p:nvPr/>
            </p:nvSpPr>
            <p:spPr>
              <a:xfrm>
                <a:off x="7461422" y="2314933"/>
                <a:ext cx="12261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96C611-FD11-4776-9772-FC3722A00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422" y="2314933"/>
                <a:ext cx="1226168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0F9949-7591-446B-933E-D0C90C5EA680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13884E-75ED-48BB-B380-CBE0B8470361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/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/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blipFill>
                <a:blip r:embed="rId6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U-Turn 13">
            <a:extLst>
              <a:ext uri="{FF2B5EF4-FFF2-40B4-BE49-F238E27FC236}">
                <a16:creationId xmlns:a16="http://schemas.microsoft.com/office/drawing/2014/main" id="{0C82D69C-63A6-43F4-9032-07B804F46FAF}"/>
              </a:ext>
            </a:extLst>
          </p:cNvPr>
          <p:cNvSpPr/>
          <p:nvPr/>
        </p:nvSpPr>
        <p:spPr>
          <a:xfrm rot="5400000">
            <a:off x="3231820" y="2241826"/>
            <a:ext cx="2481421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/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+(3×2)=16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/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/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092F8-6B39-4D50-8DE0-4485FFB128A9}"/>
              </a:ext>
            </a:extLst>
          </p:cNvPr>
          <p:cNvGrpSpPr/>
          <p:nvPr/>
        </p:nvGrpSpPr>
        <p:grpSpPr>
          <a:xfrm>
            <a:off x="707925" y="6150922"/>
            <a:ext cx="3594984" cy="588693"/>
            <a:chOff x="707925" y="6242362"/>
            <a:chExt cx="3594984" cy="58869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9C3394E-783A-4FA5-87E7-4B8592AB0787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=5,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E3C583-76B0-4AD0-A2F6-717023202E1F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03EDC-176E-4BCE-B4EF-BE05F06B74D6}"/>
              </a:ext>
            </a:extLst>
          </p:cNvPr>
          <p:cNvSpPr txBox="1"/>
          <p:nvPr/>
        </p:nvSpPr>
        <p:spPr>
          <a:xfrm>
            <a:off x="4953000" y="873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636538-86C1-4BD9-AB80-7DD25414FF24}"/>
                  </a:ext>
                </a:extLst>
              </p:cNvPr>
              <p:cNvSpPr txBox="1"/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636538-86C1-4BD9-AB80-7DD25414F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43E7358-30B4-4256-9263-60CDDF6A7CBA}"/>
              </a:ext>
            </a:extLst>
          </p:cNvPr>
          <p:cNvGrpSpPr/>
          <p:nvPr/>
        </p:nvGrpSpPr>
        <p:grpSpPr>
          <a:xfrm>
            <a:off x="5879641" y="462075"/>
            <a:ext cx="3160339" cy="1034607"/>
            <a:chOff x="5220218" y="601153"/>
            <a:chExt cx="3160339" cy="1034607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AB726EB-882F-4446-95AC-FF2841B49DDC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3E55D1-6F5F-4511-9E32-651FA75FD8DD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3E55D1-6F5F-4511-9E32-651FA75FD8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ADB7BF9-3462-4ED6-848E-712DB2075F26}"/>
              </a:ext>
            </a:extLst>
          </p:cNvPr>
          <p:cNvGrpSpPr/>
          <p:nvPr/>
        </p:nvGrpSpPr>
        <p:grpSpPr>
          <a:xfrm>
            <a:off x="5879641" y="1774112"/>
            <a:ext cx="3160339" cy="1034607"/>
            <a:chOff x="5220218" y="601153"/>
            <a:chExt cx="3160339" cy="10346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4F3945BD-3AD9-448F-9DC7-E81EFC08B591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6C860F6-5345-42AB-A13E-FCBCE4688A37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=20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6C860F6-5345-42AB-A13E-FCBCE4688A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C69918D-6A1E-4D7D-BD62-584D4B6B0AB9}"/>
              </a:ext>
            </a:extLst>
          </p:cNvPr>
          <p:cNvGrpSpPr/>
          <p:nvPr/>
        </p:nvGrpSpPr>
        <p:grpSpPr>
          <a:xfrm>
            <a:off x="5851019" y="3086149"/>
            <a:ext cx="3160339" cy="1034607"/>
            <a:chOff x="5220218" y="601153"/>
            <a:chExt cx="3160339" cy="10346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982E8A19-8D95-478C-9751-26C182B1FFA9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786A488-4D30-40B0-A938-B4368B6CD7A8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=16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=26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786A488-4D30-40B0-A938-B4368B6CD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C2BE244-09E0-414E-BB8E-83B200035427}"/>
              </a:ext>
            </a:extLst>
          </p:cNvPr>
          <p:cNvGrpSpPr/>
          <p:nvPr/>
        </p:nvGrpSpPr>
        <p:grpSpPr>
          <a:xfrm>
            <a:off x="5851019" y="4398186"/>
            <a:ext cx="3160339" cy="1034607"/>
            <a:chOff x="5220218" y="601153"/>
            <a:chExt cx="3160339" cy="103460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16EDE9AC-1935-4B0F-B4F0-B7CBA6F7830E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3BB6D12-5DDE-44A0-A999-41B36EF09EE5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=34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=52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3BB6D12-5DDE-44A0-A999-41B36EF09E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B06B30C-2054-4EAC-8616-BA0A905BC44C}"/>
              </a:ext>
            </a:extLst>
          </p:cNvPr>
          <p:cNvGrpSpPr/>
          <p:nvPr/>
        </p:nvGrpSpPr>
        <p:grpSpPr>
          <a:xfrm>
            <a:off x="5851019" y="5710223"/>
            <a:ext cx="3160339" cy="1034607"/>
            <a:chOff x="5220218" y="601153"/>
            <a:chExt cx="3160339" cy="1034607"/>
          </a:xfrm>
          <a:solidFill>
            <a:srgbClr val="AA72D4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63F5E595-F08F-4569-A1D2-7DA484B6142C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1DB5558-D4F5-4BB8-82C4-52253886F09F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=19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1DB5558-D4F5-4BB8-82C4-52253886F0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3223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0F9949-7591-446B-933E-D0C90C5EA680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595AB-4333-4AA0-B62F-5FF26CB5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311D2-71CF-4A57-A23C-A5D6C8F41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7998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13884E-75ED-48BB-B380-CBE0B8470361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610A-950F-47DF-9EDD-120E699F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/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546" y="2058254"/>
                <a:ext cx="122616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/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3728D-48C0-4CA7-B3F2-EB9443A0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765610"/>
                <a:ext cx="3926138" cy="461665"/>
              </a:xfrm>
              <a:prstGeom prst="rect">
                <a:avLst/>
              </a:prstGeom>
              <a:blipFill>
                <a:blip r:embed="rId6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U-Turn 13">
            <a:extLst>
              <a:ext uri="{FF2B5EF4-FFF2-40B4-BE49-F238E27FC236}">
                <a16:creationId xmlns:a16="http://schemas.microsoft.com/office/drawing/2014/main" id="{0C82D69C-63A6-43F4-9032-07B804F46FAF}"/>
              </a:ext>
            </a:extLst>
          </p:cNvPr>
          <p:cNvSpPr/>
          <p:nvPr/>
        </p:nvSpPr>
        <p:spPr>
          <a:xfrm rot="5400000">
            <a:off x="3231820" y="2241826"/>
            <a:ext cx="2481421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/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+(3×2)=16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DBC10D-BB3E-47DF-AE00-BF2A92044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380633"/>
                <a:ext cx="370889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/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221FAD-F110-46DA-A0AC-7C56A5D0E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4087989"/>
                <a:ext cx="253389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/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60AC3-2C16-4D3C-A19E-40EC35F5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2" y="4795345"/>
                <a:ext cx="172919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092F8-6B39-4D50-8DE0-4485FFB128A9}"/>
              </a:ext>
            </a:extLst>
          </p:cNvPr>
          <p:cNvGrpSpPr/>
          <p:nvPr/>
        </p:nvGrpSpPr>
        <p:grpSpPr>
          <a:xfrm>
            <a:off x="707925" y="6150922"/>
            <a:ext cx="3594984" cy="588693"/>
            <a:chOff x="707925" y="6242362"/>
            <a:chExt cx="3594984" cy="58869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9C3394E-783A-4FA5-87E7-4B8592AB0787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=5,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C7ACFC-5E6F-4D83-8343-1D0A700E2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E3C583-76B0-4AD0-A2F6-717023202E1F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03EDC-176E-4BCE-B4EF-BE05F06B74D6}"/>
              </a:ext>
            </a:extLst>
          </p:cNvPr>
          <p:cNvSpPr txBox="1"/>
          <p:nvPr/>
        </p:nvSpPr>
        <p:spPr>
          <a:xfrm>
            <a:off x="4953000" y="873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636538-86C1-4BD9-AB80-7DD25414FF24}"/>
                  </a:ext>
                </a:extLst>
              </p:cNvPr>
              <p:cNvSpPr txBox="1"/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636538-86C1-4BD9-AB80-7DD25414F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502701"/>
                <a:ext cx="121943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43E7358-30B4-4256-9263-60CDDF6A7CBA}"/>
              </a:ext>
            </a:extLst>
          </p:cNvPr>
          <p:cNvGrpSpPr/>
          <p:nvPr/>
        </p:nvGrpSpPr>
        <p:grpSpPr>
          <a:xfrm>
            <a:off x="5220218" y="462075"/>
            <a:ext cx="3160339" cy="1034607"/>
            <a:chOff x="5220218" y="601153"/>
            <a:chExt cx="3160339" cy="1034607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AB726EB-882F-4446-95AC-FF2841B49DDC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3E55D1-6F5F-4511-9E32-651FA75FD8DD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3E55D1-6F5F-4511-9E32-651FA75FD8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EEF13B-5A08-4421-B81F-2A5EF9CC636A}"/>
                  </a:ext>
                </a:extLst>
              </p:cNvPr>
              <p:cNvSpPr txBox="1"/>
              <p:nvPr/>
            </p:nvSpPr>
            <p:spPr>
              <a:xfrm>
                <a:off x="8516129" y="486936"/>
                <a:ext cx="1171796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 </m:t>
                      </m:r>
                    </m:oMath>
                  </m:oMathPara>
                </a14:m>
                <a:endParaRPr lang="en-GB" sz="32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EEF13B-5A08-4421-B81F-2A5EF9CC6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129" y="486936"/>
                <a:ext cx="1171796" cy="9848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BADB7BF9-3462-4ED6-848E-712DB2075F26}"/>
              </a:ext>
            </a:extLst>
          </p:cNvPr>
          <p:cNvGrpSpPr/>
          <p:nvPr/>
        </p:nvGrpSpPr>
        <p:grpSpPr>
          <a:xfrm>
            <a:off x="5220218" y="1774112"/>
            <a:ext cx="3160339" cy="1034607"/>
            <a:chOff x="5220218" y="601153"/>
            <a:chExt cx="3160339" cy="10346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4F3945BD-3AD9-448F-9DC7-E81EFC08B591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6C860F6-5345-42AB-A13E-FCBCE4688A37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=20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6C860F6-5345-42AB-A13E-FCBCE4688A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E927B1E-3FAB-41F6-8169-96FD8C00A388}"/>
                  </a:ext>
                </a:extLst>
              </p:cNvPr>
              <p:cNvSpPr txBox="1"/>
              <p:nvPr/>
            </p:nvSpPr>
            <p:spPr>
              <a:xfrm>
                <a:off x="8516129" y="1798973"/>
                <a:ext cx="1171796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=4 </m:t>
                      </m:r>
                    </m:oMath>
                  </m:oMathPara>
                </a14:m>
                <a:endParaRPr lang="en-GB" sz="32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E927B1E-3FAB-41F6-8169-96FD8C00A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129" y="1798973"/>
                <a:ext cx="1171796" cy="9848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3C69918D-6A1E-4D7D-BD62-584D4B6B0AB9}"/>
              </a:ext>
            </a:extLst>
          </p:cNvPr>
          <p:cNvGrpSpPr/>
          <p:nvPr/>
        </p:nvGrpSpPr>
        <p:grpSpPr>
          <a:xfrm>
            <a:off x="5191596" y="3086149"/>
            <a:ext cx="3160339" cy="1034607"/>
            <a:chOff x="5220218" y="601153"/>
            <a:chExt cx="3160339" cy="10346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982E8A19-8D95-478C-9751-26C182B1FFA9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786A488-4D30-40B0-A938-B4368B6CD7A8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=16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=26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786A488-4D30-40B0-A938-B4368B6CD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DF8A4C0-25C6-4FD2-B71F-413DA688C199}"/>
                  </a:ext>
                </a:extLst>
              </p:cNvPr>
              <p:cNvSpPr txBox="1"/>
              <p:nvPr/>
            </p:nvSpPr>
            <p:spPr>
              <a:xfrm>
                <a:off x="8487507" y="3111010"/>
                <a:ext cx="1171796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=5 </m:t>
                      </m:r>
                    </m:oMath>
                  </m:oMathPara>
                </a14:m>
                <a:endParaRPr lang="en-GB" sz="32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DF8A4C0-25C6-4FD2-B71F-413DA688C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507" y="3111010"/>
                <a:ext cx="1171796" cy="9848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8C2BE244-09E0-414E-BB8E-83B200035427}"/>
              </a:ext>
            </a:extLst>
          </p:cNvPr>
          <p:cNvGrpSpPr/>
          <p:nvPr/>
        </p:nvGrpSpPr>
        <p:grpSpPr>
          <a:xfrm>
            <a:off x="5191596" y="4398186"/>
            <a:ext cx="3160339" cy="1034607"/>
            <a:chOff x="5220218" y="601153"/>
            <a:chExt cx="3160339" cy="103460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16EDE9AC-1935-4B0F-B4F0-B7CBA6F7830E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3BB6D12-5DDE-44A0-A999-41B36EF09EE5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=34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=52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3BB6D12-5DDE-44A0-A999-41B36EF09E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2C9F4A8-DAFA-40EC-B480-00A67AEC715E}"/>
                  </a:ext>
                </a:extLst>
              </p:cNvPr>
              <p:cNvSpPr txBox="1"/>
              <p:nvPr/>
            </p:nvSpPr>
            <p:spPr>
              <a:xfrm>
                <a:off x="8487507" y="4423047"/>
                <a:ext cx="1171796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=4 </m:t>
                      </m:r>
                    </m:oMath>
                  </m:oMathPara>
                </a14:m>
                <a:endParaRPr lang="en-GB" sz="32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2C9F4A8-DAFA-40EC-B480-00A67AEC7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507" y="4423047"/>
                <a:ext cx="1171796" cy="9848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AB06B30C-2054-4EAC-8616-BA0A905BC44C}"/>
              </a:ext>
            </a:extLst>
          </p:cNvPr>
          <p:cNvGrpSpPr/>
          <p:nvPr/>
        </p:nvGrpSpPr>
        <p:grpSpPr>
          <a:xfrm>
            <a:off x="5191596" y="5710223"/>
            <a:ext cx="3160339" cy="1034607"/>
            <a:chOff x="5220218" y="601153"/>
            <a:chExt cx="3160339" cy="1034607"/>
          </a:xfrm>
          <a:solidFill>
            <a:srgbClr val="AA72D4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63F5E595-F08F-4569-A1D2-7DA484B6142C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1DB5558-D4F5-4BB8-82C4-52253886F09F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=19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1DB5558-D4F5-4BB8-82C4-52253886F0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5FBD22C-117A-4722-A2B8-169B3BCEDDCC}"/>
                  </a:ext>
                </a:extLst>
              </p:cNvPr>
              <p:cNvSpPr txBox="1"/>
              <p:nvPr/>
            </p:nvSpPr>
            <p:spPr>
              <a:xfrm>
                <a:off x="8487507" y="5735084"/>
                <a:ext cx="1171796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=3 </m:t>
                      </m:r>
                    </m:oMath>
                  </m:oMathPara>
                </a14:m>
                <a:endParaRPr lang="en-GB" sz="32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5FBD22C-117A-4722-A2B8-169B3BCE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507" y="5735084"/>
                <a:ext cx="1171796" cy="9848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>
            <a:extLst>
              <a:ext uri="{FF2B5EF4-FFF2-40B4-BE49-F238E27FC236}">
                <a16:creationId xmlns:a16="http://schemas.microsoft.com/office/drawing/2014/main" id="{1AC54BCE-04C3-4507-A88F-538FDF8BA699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126" y="1109617"/>
            <a:ext cx="537024" cy="61438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290E024-93E4-42EB-8A1F-14D083D1A109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67" y="2382060"/>
            <a:ext cx="537024" cy="61438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FAA6C3A-C661-40A7-9CF6-7F3E93E49350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67" y="3737141"/>
            <a:ext cx="537024" cy="6143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2FA0D01-6FE0-4126-A3A4-81EE953FBB9B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16" y="5079822"/>
            <a:ext cx="537024" cy="61438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9F70830-C5D0-445E-9798-147A26D774DA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31" y="6278507"/>
            <a:ext cx="537024" cy="61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C8E94EC-ED8F-44D8-8D95-65878EE6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03" y="4302485"/>
            <a:ext cx="1842698" cy="161524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D5C7C33-A0F2-4C55-8A5E-21129A70875D}"/>
              </a:ext>
            </a:extLst>
          </p:cNvPr>
          <p:cNvSpPr/>
          <p:nvPr/>
        </p:nvSpPr>
        <p:spPr>
          <a:xfrm>
            <a:off x="1408035" y="3156098"/>
            <a:ext cx="6873874" cy="1212702"/>
          </a:xfrm>
          <a:prstGeom prst="wedgeRoundRectCallout">
            <a:avLst>
              <a:gd name="adj1" fmla="val 43507"/>
              <a:gd name="adj2" fmla="val 14491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13884E-75ED-48BB-B380-CBE0B8470361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/>
              <p:nvPr/>
            </p:nvSpPr>
            <p:spPr>
              <a:xfrm>
                <a:off x="1319194" y="2058254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E2DB8-A1C7-4D52-9EC3-0DA91BDF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194" y="2058254"/>
                <a:ext cx="36343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4E3C583-76B0-4AD0-A2F6-717023202E1F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7D2133-DA80-4E3D-AB73-592C213EF1AF}"/>
              </a:ext>
            </a:extLst>
          </p:cNvPr>
          <p:cNvSpPr txBox="1"/>
          <p:nvPr/>
        </p:nvSpPr>
        <p:spPr>
          <a:xfrm>
            <a:off x="4968811" y="449130"/>
            <a:ext cx="4071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What is different with </a:t>
            </a:r>
          </a:p>
          <a:p>
            <a:pPr algn="ctr"/>
            <a:r>
              <a:rPr lang="en-GB" sz="2400" dirty="0"/>
              <a:t>these simultaneous equations?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832716-669E-44CD-8310-7B8C5FE0A97A}"/>
              </a:ext>
            </a:extLst>
          </p:cNvPr>
          <p:cNvSpPr txBox="1"/>
          <p:nvPr/>
        </p:nvSpPr>
        <p:spPr>
          <a:xfrm>
            <a:off x="5429995" y="1429880"/>
            <a:ext cx="3149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What happens if we </a:t>
            </a:r>
          </a:p>
          <a:p>
            <a:pPr algn="ctr"/>
            <a:r>
              <a:rPr lang="en-GB" sz="2400" dirty="0"/>
              <a:t>subtract the equations?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644DB7-C1CF-4370-BA3B-E3FBE552DDFB}"/>
                  </a:ext>
                </a:extLst>
              </p:cNvPr>
              <p:cNvSpPr txBox="1"/>
              <p:nvPr/>
            </p:nvSpPr>
            <p:spPr>
              <a:xfrm>
                <a:off x="1694071" y="2048127"/>
                <a:ext cx="10706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+ 4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644DB7-C1CF-4370-BA3B-E3FBE552D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71" y="2048127"/>
                <a:ext cx="107067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59799E0-62FC-4122-A973-B0F42C7CF7C6}"/>
                  </a:ext>
                </a:extLst>
              </p:cNvPr>
              <p:cNvSpPr txBox="1"/>
              <p:nvPr/>
            </p:nvSpPr>
            <p:spPr>
              <a:xfrm>
                <a:off x="2811671" y="2048127"/>
                <a:ext cx="10868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59799E0-62FC-4122-A973-B0F42C7CF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671" y="2048127"/>
                <a:ext cx="108683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0CC96B-AB54-4F1D-924C-022480059F88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0CC96B-AB54-4F1D-924C-022480059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F42376-A12D-487A-B099-69489E6920D5}"/>
                  </a:ext>
                </a:extLst>
              </p:cNvPr>
              <p:cNvSpPr txBox="1"/>
              <p:nvPr/>
            </p:nvSpPr>
            <p:spPr>
              <a:xfrm>
                <a:off x="1624091" y="3346951"/>
                <a:ext cx="64417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To </a:t>
                </a:r>
                <a:r>
                  <a:rPr lang="en-GB" sz="2400" b="1" dirty="0"/>
                  <a:t>eliminate</a:t>
                </a:r>
                <a:r>
                  <a:rPr lang="en-GB" sz="2400" dirty="0"/>
                  <a:t>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variable, </a:t>
                </a:r>
              </a:p>
              <a:p>
                <a:pPr algn="ctr"/>
                <a:r>
                  <a:rPr lang="en-GB" sz="2400" dirty="0"/>
                  <a:t>we must </a:t>
                </a:r>
                <a:r>
                  <a:rPr lang="en-GB" sz="2400" b="1" dirty="0"/>
                  <a:t>add</a:t>
                </a:r>
                <a:r>
                  <a:rPr lang="en-GB" sz="2400" dirty="0"/>
                  <a:t> the equations instead of subtracting.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F42376-A12D-487A-B099-69489E692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91" y="3346951"/>
                <a:ext cx="6441763" cy="830997"/>
              </a:xfrm>
              <a:prstGeom prst="rect">
                <a:avLst/>
              </a:prstGeom>
              <a:blipFill>
                <a:blip r:embed="rId8"/>
                <a:stretch>
                  <a:fillRect l="-1041" t="-5882" r="-1135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B0784C-98AB-4F67-89D4-40ACE145DB02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B0784C-98AB-4F67-89D4-40ACE145D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575424-C6CF-4381-944C-B9B8F7E2441D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575424-C6CF-4381-944C-B9B8F7E24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7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42" grpId="0"/>
      <p:bldP spid="4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A21F66-405A-4EC9-8A69-C3863C6517C6}"/>
              </a:ext>
            </a:extLst>
          </p:cNvPr>
          <p:cNvSpPr/>
          <p:nvPr/>
        </p:nvSpPr>
        <p:spPr>
          <a:xfrm>
            <a:off x="5255513" y="677001"/>
            <a:ext cx="4284141" cy="2963007"/>
          </a:xfrm>
          <a:prstGeom prst="roundRect">
            <a:avLst>
              <a:gd name="adj" fmla="val 3485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4A293-2400-4ADD-B5C9-D178B42F9D92}"/>
                  </a:ext>
                </a:extLst>
              </p:cNvPr>
              <p:cNvSpPr txBox="1"/>
              <p:nvPr/>
            </p:nvSpPr>
            <p:spPr>
              <a:xfrm>
                <a:off x="1358412" y="1397972"/>
                <a:ext cx="19729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16=2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4A293-2400-4ADD-B5C9-D178B42F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12" y="1397972"/>
                <a:ext cx="197297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U-Turn 3">
            <a:extLst>
              <a:ext uri="{FF2B5EF4-FFF2-40B4-BE49-F238E27FC236}">
                <a16:creationId xmlns:a16="http://schemas.microsoft.com/office/drawing/2014/main" id="{04ACEB3E-E53D-4E60-809A-78BD3E5B9F30}"/>
              </a:ext>
            </a:extLst>
          </p:cNvPr>
          <p:cNvSpPr/>
          <p:nvPr/>
        </p:nvSpPr>
        <p:spPr>
          <a:xfrm rot="5400000">
            <a:off x="3489038" y="1654493"/>
            <a:ext cx="691439" cy="45093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FA841-CEF8-4ADC-B221-E891EEBBA0F3}"/>
              </a:ext>
            </a:extLst>
          </p:cNvPr>
          <p:cNvSpPr txBox="1"/>
          <p:nvPr/>
        </p:nvSpPr>
        <p:spPr>
          <a:xfrm>
            <a:off x="245621" y="114219"/>
            <a:ext cx="548752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Solve these equations using a clear method.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5D5A0-AFC1-452A-8F9D-F5E8548976CB}"/>
              </a:ext>
            </a:extLst>
          </p:cNvPr>
          <p:cNvSpPr txBox="1"/>
          <p:nvPr/>
        </p:nvSpPr>
        <p:spPr>
          <a:xfrm>
            <a:off x="1892583" y="778134"/>
            <a:ext cx="121988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2290E23F-D88A-4C4E-A76D-B8D933797464}"/>
              </a:ext>
            </a:extLst>
          </p:cNvPr>
          <p:cNvSpPr/>
          <p:nvPr/>
        </p:nvSpPr>
        <p:spPr>
          <a:xfrm rot="5400000" flipV="1">
            <a:off x="655015" y="1654326"/>
            <a:ext cx="691597" cy="45142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4BC76-0C56-40F7-B7BE-4C039B93A32B}"/>
                  </a:ext>
                </a:extLst>
              </p:cNvPr>
              <p:cNvSpPr txBox="1"/>
              <p:nvPr/>
            </p:nvSpPr>
            <p:spPr>
              <a:xfrm>
                <a:off x="1367204" y="2039099"/>
                <a:ext cx="1346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10=2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4BC76-0C56-40F7-B7BE-4C039B93A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04" y="2039099"/>
                <a:ext cx="134697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81EF15-7D11-4975-A210-925A6B70DB62}"/>
                  </a:ext>
                </a:extLst>
              </p:cNvPr>
              <p:cNvSpPr txBox="1"/>
              <p:nvPr/>
            </p:nvSpPr>
            <p:spPr>
              <a:xfrm>
                <a:off x="1560634" y="2680227"/>
                <a:ext cx="9494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81EF15-7D11-4975-A210-925A6B70D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34" y="2680227"/>
                <a:ext cx="94942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D5461E-6445-4D4E-B330-82ED1943575F}"/>
                  </a:ext>
                </a:extLst>
              </p:cNvPr>
              <p:cNvSpPr txBox="1"/>
              <p:nvPr/>
            </p:nvSpPr>
            <p:spPr>
              <a:xfrm>
                <a:off x="4124796" y="1613414"/>
                <a:ext cx="6267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− 6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D5461E-6445-4D4E-B330-82ED19435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96" y="1613414"/>
                <a:ext cx="62677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U-Turn 12">
            <a:extLst>
              <a:ext uri="{FF2B5EF4-FFF2-40B4-BE49-F238E27FC236}">
                <a16:creationId xmlns:a16="http://schemas.microsoft.com/office/drawing/2014/main" id="{C3CA8264-52AE-4536-866B-5A56E82FE8A5}"/>
              </a:ext>
            </a:extLst>
          </p:cNvPr>
          <p:cNvSpPr/>
          <p:nvPr/>
        </p:nvSpPr>
        <p:spPr>
          <a:xfrm rot="5400000">
            <a:off x="3489038" y="2426824"/>
            <a:ext cx="691439" cy="45093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6EA3F6-5977-453A-AE3E-144B88772E62}"/>
                  </a:ext>
                </a:extLst>
              </p:cNvPr>
              <p:cNvSpPr txBox="1"/>
              <p:nvPr/>
            </p:nvSpPr>
            <p:spPr>
              <a:xfrm>
                <a:off x="4124796" y="2433690"/>
                <a:ext cx="6279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6EA3F6-5977-453A-AE3E-144B88772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96" y="2433690"/>
                <a:ext cx="62799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F842D2-1AAE-4B2A-9904-746FE94CB6AB}"/>
                  </a:ext>
                </a:extLst>
              </p:cNvPr>
              <p:cNvSpPr txBox="1"/>
              <p:nvPr/>
            </p:nvSpPr>
            <p:spPr>
              <a:xfrm>
                <a:off x="69703" y="1613415"/>
                <a:ext cx="6267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− 6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F842D2-1AAE-4B2A-9904-746FE94CB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" y="1613415"/>
                <a:ext cx="62677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8211C36-5934-445A-85FE-F1369379100B}"/>
              </a:ext>
            </a:extLst>
          </p:cNvPr>
          <p:cNvSpPr/>
          <p:nvPr/>
        </p:nvSpPr>
        <p:spPr>
          <a:xfrm rot="5400000" flipV="1">
            <a:off x="655015" y="2426657"/>
            <a:ext cx="691597" cy="45142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F3203B-89B3-49CC-905C-BB8DE7856142}"/>
                  </a:ext>
                </a:extLst>
              </p:cNvPr>
              <p:cNvSpPr txBox="1"/>
              <p:nvPr/>
            </p:nvSpPr>
            <p:spPr>
              <a:xfrm>
                <a:off x="69703" y="2433859"/>
                <a:ext cx="6279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F3203B-89B3-49CC-905C-BB8DE7856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" y="2433859"/>
                <a:ext cx="6279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9995387-97AB-466E-B57D-055E07EE2A3D}"/>
              </a:ext>
            </a:extLst>
          </p:cNvPr>
          <p:cNvSpPr/>
          <p:nvPr/>
        </p:nvSpPr>
        <p:spPr>
          <a:xfrm>
            <a:off x="105508" y="3820268"/>
            <a:ext cx="4264269" cy="2963007"/>
          </a:xfrm>
          <a:prstGeom prst="roundRect">
            <a:avLst>
              <a:gd name="adj" fmla="val 3485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50797F6-6F71-4BF6-A0A9-7595950A5C97}"/>
              </a:ext>
            </a:extLst>
          </p:cNvPr>
          <p:cNvSpPr/>
          <p:nvPr/>
        </p:nvSpPr>
        <p:spPr>
          <a:xfrm>
            <a:off x="4633547" y="3820268"/>
            <a:ext cx="4906108" cy="2963007"/>
          </a:xfrm>
          <a:prstGeom prst="roundRect">
            <a:avLst>
              <a:gd name="adj" fmla="val 3485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86FE6A-5F8A-4D57-805F-5F548EED3A3E}"/>
              </a:ext>
            </a:extLst>
          </p:cNvPr>
          <p:cNvGrpSpPr/>
          <p:nvPr/>
        </p:nvGrpSpPr>
        <p:grpSpPr>
          <a:xfrm>
            <a:off x="5699096" y="749480"/>
            <a:ext cx="1794512" cy="430887"/>
            <a:chOff x="6057301" y="2652704"/>
            <a:chExt cx="1794512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25B0DBF-311D-4F12-BB3C-983D70D43B0A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34697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0=4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25B0DBF-311D-4F12-BB3C-983D70D43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346972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0C33FD-A402-416C-BBBA-FF6BB2F49376}"/>
                </a:ext>
              </a:extLst>
            </p:cNvPr>
            <p:cNvSpPr txBox="1"/>
            <p:nvPr/>
          </p:nvSpPr>
          <p:spPr>
            <a:xfrm>
              <a:off x="6057301" y="2683481"/>
              <a:ext cx="24846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46173F-69BA-439A-AC78-5B068FD17ED3}"/>
                  </a:ext>
                </a:extLst>
              </p:cNvPr>
              <p:cNvSpPr txBox="1"/>
              <p:nvPr/>
            </p:nvSpPr>
            <p:spPr>
              <a:xfrm>
                <a:off x="8397546" y="767413"/>
                <a:ext cx="9494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46173F-69BA-439A-AC78-5B068FD17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546" y="767413"/>
                <a:ext cx="94942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5CD0ED71-37FA-45CA-A05C-CFEE96467421}"/>
              </a:ext>
            </a:extLst>
          </p:cNvPr>
          <p:cNvGrpSpPr/>
          <p:nvPr/>
        </p:nvGrpSpPr>
        <p:grpSpPr>
          <a:xfrm>
            <a:off x="5699096" y="1432340"/>
            <a:ext cx="2274963" cy="430887"/>
            <a:chOff x="6057301" y="2652704"/>
            <a:chExt cx="2274963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F2F4F3A-2BE5-42F7-8F95-A697769E0779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82742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+7=13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F2F4F3A-2BE5-42F7-8F95-A697769E0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827423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083B95-7B73-44AE-9D9B-771C721CF7A1}"/>
                </a:ext>
              </a:extLst>
            </p:cNvPr>
            <p:cNvSpPr txBox="1"/>
            <p:nvPr/>
          </p:nvSpPr>
          <p:spPr>
            <a:xfrm>
              <a:off x="6057301" y="2683481"/>
              <a:ext cx="2612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b)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CC8D69-7B5B-4D95-81C2-815640A0B0BA}"/>
                  </a:ext>
                </a:extLst>
              </p:cNvPr>
              <p:cNvSpPr txBox="1"/>
              <p:nvPr/>
            </p:nvSpPr>
            <p:spPr>
              <a:xfrm>
                <a:off x="8397546" y="1450273"/>
                <a:ext cx="9494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CC8D69-7B5B-4D95-81C2-815640A0B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546" y="1450273"/>
                <a:ext cx="94942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55F5350-3BAF-4C28-85FC-3BA2A7356A5D}"/>
              </a:ext>
            </a:extLst>
          </p:cNvPr>
          <p:cNvGrpSpPr/>
          <p:nvPr/>
        </p:nvGrpSpPr>
        <p:grpSpPr>
          <a:xfrm>
            <a:off x="5699096" y="2115200"/>
            <a:ext cx="1396966" cy="737959"/>
            <a:chOff x="6057301" y="2494448"/>
            <a:chExt cx="1396966" cy="737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4453F4-B6DC-43C2-B435-C8A0C2E6A1D9}"/>
                    </a:ext>
                  </a:extLst>
                </p:cNvPr>
                <p:cNvSpPr txBox="1"/>
                <p:nvPr/>
              </p:nvSpPr>
              <p:spPr>
                <a:xfrm>
                  <a:off x="6504841" y="2494448"/>
                  <a:ext cx="949426" cy="737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4453F4-B6DC-43C2-B435-C8A0C2E6A1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494448"/>
                  <a:ext cx="949426" cy="73795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4EF3FB-D095-4EF2-9110-56E41F8BE3A9}"/>
                </a:ext>
              </a:extLst>
            </p:cNvPr>
            <p:cNvSpPr txBox="1"/>
            <p:nvPr/>
          </p:nvSpPr>
          <p:spPr>
            <a:xfrm>
              <a:off x="6057301" y="2683481"/>
              <a:ext cx="22281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D0FFD7-0EFA-4207-91E5-BC8B6359248D}"/>
                  </a:ext>
                </a:extLst>
              </p:cNvPr>
              <p:cNvSpPr txBox="1"/>
              <p:nvPr/>
            </p:nvSpPr>
            <p:spPr>
              <a:xfrm>
                <a:off x="8397546" y="2291389"/>
                <a:ext cx="11481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D0FFD7-0EFA-4207-91E5-BC8B63592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546" y="2291389"/>
                <a:ext cx="1148199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2ED16E09-B2CF-467C-8FF4-029EF4B0848F}"/>
              </a:ext>
            </a:extLst>
          </p:cNvPr>
          <p:cNvGrpSpPr/>
          <p:nvPr/>
        </p:nvGrpSpPr>
        <p:grpSpPr>
          <a:xfrm>
            <a:off x="5699096" y="3087198"/>
            <a:ext cx="2420516" cy="430887"/>
            <a:chOff x="6057301" y="2652704"/>
            <a:chExt cx="2420516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9866457-28C9-47BA-8BEC-758A5FC97696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10=2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9866457-28C9-47BA-8BEC-758A5FC97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5A3DAE-346A-4975-B44D-E3BF9AB924D7}"/>
                </a:ext>
              </a:extLst>
            </p:cNvPr>
            <p:cNvSpPr txBox="1"/>
            <p:nvPr/>
          </p:nvSpPr>
          <p:spPr>
            <a:xfrm>
              <a:off x="6057301" y="2683481"/>
              <a:ext cx="2612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d)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AD55378-FE6F-46DB-A1BC-2075E36CD3F7}"/>
                  </a:ext>
                </a:extLst>
              </p:cNvPr>
              <p:cNvSpPr txBox="1"/>
              <p:nvPr/>
            </p:nvSpPr>
            <p:spPr>
              <a:xfrm>
                <a:off x="8397546" y="3105131"/>
                <a:ext cx="9494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AD55378-FE6F-46DB-A1BC-2075E36CD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546" y="3105131"/>
                <a:ext cx="94942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E117E88-B3F9-4C7C-A64C-535D5FFE2A21}"/>
              </a:ext>
            </a:extLst>
          </p:cNvPr>
          <p:cNvGrpSpPr/>
          <p:nvPr/>
        </p:nvGrpSpPr>
        <p:grpSpPr>
          <a:xfrm>
            <a:off x="356324" y="3922398"/>
            <a:ext cx="2420516" cy="430887"/>
            <a:chOff x="6057301" y="2652704"/>
            <a:chExt cx="2420516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003092F-5E2C-415B-A63B-C849B38BD89F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19=3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003092F-5E2C-415B-A63B-C849B38BD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FCDD50-269C-4E2E-BE2F-EE1ABEECCC49}"/>
                </a:ext>
              </a:extLst>
            </p:cNvPr>
            <p:cNvSpPr txBox="1"/>
            <p:nvPr/>
          </p:nvSpPr>
          <p:spPr>
            <a:xfrm>
              <a:off x="6057301" y="2683481"/>
              <a:ext cx="24846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1BEAE4-4437-411C-99BC-94E5046340DC}"/>
                  </a:ext>
                </a:extLst>
              </p:cNvPr>
              <p:cNvSpPr txBox="1"/>
              <p:nvPr/>
            </p:nvSpPr>
            <p:spPr>
              <a:xfrm>
                <a:off x="3151489" y="3940331"/>
                <a:ext cx="9494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1BEAE4-4437-411C-99BC-94E504634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489" y="3940331"/>
                <a:ext cx="949427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C51FC0F8-EF7F-417D-A51F-8FF22F007A55}"/>
              </a:ext>
            </a:extLst>
          </p:cNvPr>
          <p:cNvGrpSpPr/>
          <p:nvPr/>
        </p:nvGrpSpPr>
        <p:grpSpPr>
          <a:xfrm>
            <a:off x="356324" y="4575622"/>
            <a:ext cx="2221744" cy="430887"/>
            <a:chOff x="6057301" y="2652704"/>
            <a:chExt cx="2221744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24B2081-56E7-411D-BF5E-93DF46BBD95B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7742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4=2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24B2081-56E7-411D-BF5E-93DF46BBD9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774204" cy="43088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6F86873-C815-4938-A033-5FF0565FA27C}"/>
                </a:ext>
              </a:extLst>
            </p:cNvPr>
            <p:cNvSpPr txBox="1"/>
            <p:nvPr/>
          </p:nvSpPr>
          <p:spPr>
            <a:xfrm>
              <a:off x="6057301" y="2683481"/>
              <a:ext cx="2612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b)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62D947A-AF8A-4B95-A7F1-D0EB5EA14BAC}"/>
                  </a:ext>
                </a:extLst>
              </p:cNvPr>
              <p:cNvSpPr txBox="1"/>
              <p:nvPr/>
            </p:nvSpPr>
            <p:spPr>
              <a:xfrm>
                <a:off x="3151489" y="4593555"/>
                <a:ext cx="9494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62D947A-AF8A-4B95-A7F1-D0EB5EA14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489" y="4593555"/>
                <a:ext cx="949426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D14C5C2B-58AE-48E7-A339-388962BD1DE0}"/>
              </a:ext>
            </a:extLst>
          </p:cNvPr>
          <p:cNvGrpSpPr/>
          <p:nvPr/>
        </p:nvGrpSpPr>
        <p:grpSpPr>
          <a:xfrm>
            <a:off x="356324" y="5228846"/>
            <a:ext cx="2420516" cy="430887"/>
            <a:chOff x="6057301" y="2652704"/>
            <a:chExt cx="2420516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4F39DD0-F667-40B4-ADD2-D49BC32FAB7E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2=4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4F39DD0-F667-40B4-ADD2-D49BC32FAB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972976" cy="43088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F6856D6-076C-4D94-BA3F-B9D5D39B940E}"/>
                </a:ext>
              </a:extLst>
            </p:cNvPr>
            <p:cNvSpPr txBox="1"/>
            <p:nvPr/>
          </p:nvSpPr>
          <p:spPr>
            <a:xfrm>
              <a:off x="6057301" y="2683481"/>
              <a:ext cx="22281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2C96CD0-AA2B-43A5-87B7-EDE3644DA81E}"/>
                  </a:ext>
                </a:extLst>
              </p:cNvPr>
              <p:cNvSpPr txBox="1"/>
              <p:nvPr/>
            </p:nvSpPr>
            <p:spPr>
              <a:xfrm>
                <a:off x="3151489" y="5246779"/>
                <a:ext cx="12171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2C96CD0-AA2B-43A5-87B7-EDE3644DA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489" y="5246779"/>
                <a:ext cx="1217128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07D70ACC-4D6C-43CC-A2C5-1892C5837EAB}"/>
              </a:ext>
            </a:extLst>
          </p:cNvPr>
          <p:cNvGrpSpPr/>
          <p:nvPr/>
        </p:nvGrpSpPr>
        <p:grpSpPr>
          <a:xfrm>
            <a:off x="356324" y="5882070"/>
            <a:ext cx="2022971" cy="815416"/>
            <a:chOff x="6057301" y="2450480"/>
            <a:chExt cx="2022971" cy="815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9022C76-F2E3-48B5-8CB5-A20A6566E448}"/>
                    </a:ext>
                  </a:extLst>
                </p:cNvPr>
                <p:cNvSpPr txBox="1"/>
                <p:nvPr/>
              </p:nvSpPr>
              <p:spPr>
                <a:xfrm>
                  <a:off x="6504841" y="2450480"/>
                  <a:ext cx="1575431" cy="8154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6=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9022C76-F2E3-48B5-8CB5-A20A6566E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450480"/>
                  <a:ext cx="1575431" cy="81541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9D30D1A-F886-44AC-AE31-4D29DDDFCFBB}"/>
                </a:ext>
              </a:extLst>
            </p:cNvPr>
            <p:cNvSpPr txBox="1"/>
            <p:nvPr/>
          </p:nvSpPr>
          <p:spPr>
            <a:xfrm>
              <a:off x="6057301" y="2683481"/>
              <a:ext cx="2612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d)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74B347D-801A-4387-A16E-8EEC1ECEB569}"/>
                  </a:ext>
                </a:extLst>
              </p:cNvPr>
              <p:cNvSpPr txBox="1"/>
              <p:nvPr/>
            </p:nvSpPr>
            <p:spPr>
              <a:xfrm>
                <a:off x="3151489" y="6102227"/>
                <a:ext cx="9494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74B347D-801A-4387-A16E-8EEC1ECEB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489" y="6102227"/>
                <a:ext cx="949427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>
            <a:extLst>
              <a:ext uri="{FF2B5EF4-FFF2-40B4-BE49-F238E27FC236}">
                <a16:creationId xmlns:a16="http://schemas.microsoft.com/office/drawing/2014/main" id="{16234669-23A4-460C-97FF-F59414285C1A}"/>
              </a:ext>
            </a:extLst>
          </p:cNvPr>
          <p:cNvSpPr/>
          <p:nvPr/>
        </p:nvSpPr>
        <p:spPr>
          <a:xfrm>
            <a:off x="6131920" y="-162780"/>
            <a:ext cx="2667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STARTER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8FA2BBE-F2C5-4F46-904D-6450425073C4}"/>
              </a:ext>
            </a:extLst>
          </p:cNvPr>
          <p:cNvGrpSpPr/>
          <p:nvPr/>
        </p:nvGrpSpPr>
        <p:grpSpPr>
          <a:xfrm>
            <a:off x="5050502" y="3944577"/>
            <a:ext cx="2221744" cy="430887"/>
            <a:chOff x="6057301" y="2652704"/>
            <a:chExt cx="2221744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29449EA-A2E6-43A6-8FE6-681D0CF3FE80}"/>
                    </a:ext>
                  </a:extLst>
                </p:cNvPr>
                <p:cNvSpPr txBox="1"/>
                <p:nvPr/>
              </p:nvSpPr>
              <p:spPr>
                <a:xfrm>
                  <a:off x="6504841" y="2652704"/>
                  <a:ext cx="17742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8=3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29449EA-A2E6-43A6-8FE6-681D0CF3FE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652704"/>
                  <a:ext cx="1774204" cy="43088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52B9C17-4C5A-4F9A-85B2-C00055C7F8B1}"/>
                </a:ext>
              </a:extLst>
            </p:cNvPr>
            <p:cNvSpPr txBox="1"/>
            <p:nvPr/>
          </p:nvSpPr>
          <p:spPr>
            <a:xfrm>
              <a:off x="6057301" y="2683481"/>
              <a:ext cx="24846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77EF77A-CC95-4A57-B32B-022ABC85ADFB}"/>
                  </a:ext>
                </a:extLst>
              </p:cNvPr>
              <p:cNvSpPr txBox="1"/>
              <p:nvPr/>
            </p:nvSpPr>
            <p:spPr>
              <a:xfrm>
                <a:off x="8320453" y="3962510"/>
                <a:ext cx="9494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77EF77A-CC95-4A57-B32B-022ABC85A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453" y="3962510"/>
                <a:ext cx="949427" cy="43088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A9211BB-969D-4BD6-8B4D-544C514C288A}"/>
              </a:ext>
            </a:extLst>
          </p:cNvPr>
          <p:cNvGrpSpPr/>
          <p:nvPr/>
        </p:nvGrpSpPr>
        <p:grpSpPr>
          <a:xfrm>
            <a:off x="5050502" y="4486355"/>
            <a:ext cx="2420516" cy="815416"/>
            <a:chOff x="6057301" y="2450480"/>
            <a:chExt cx="2420516" cy="815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DCC1700-8B4B-4E34-AF37-25F3BC974BCE}"/>
                    </a:ext>
                  </a:extLst>
                </p:cNvPr>
                <p:cNvSpPr txBox="1"/>
                <p:nvPr/>
              </p:nvSpPr>
              <p:spPr>
                <a:xfrm>
                  <a:off x="6504841" y="2450480"/>
                  <a:ext cx="1972976" cy="8154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13=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DCC1700-8B4B-4E34-AF37-25F3BC974B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450480"/>
                  <a:ext cx="1972976" cy="81541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2488112-687C-469B-BAA8-8AAE202E94F9}"/>
                </a:ext>
              </a:extLst>
            </p:cNvPr>
            <p:cNvSpPr txBox="1"/>
            <p:nvPr/>
          </p:nvSpPr>
          <p:spPr>
            <a:xfrm>
              <a:off x="6057301" y="2683481"/>
              <a:ext cx="2612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b)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F1644C0-FEBD-4188-8CD0-0D1C790C37E5}"/>
                  </a:ext>
                </a:extLst>
              </p:cNvPr>
              <p:cNvSpPr txBox="1"/>
              <p:nvPr/>
            </p:nvSpPr>
            <p:spPr>
              <a:xfrm>
                <a:off x="8320453" y="4706512"/>
                <a:ext cx="9494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F1644C0-FEBD-4188-8CD0-0D1C790C3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453" y="4706512"/>
                <a:ext cx="949427" cy="43088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1BEE33B-4DA6-4C93-9F8F-9272D9C1EE2A}"/>
              </a:ext>
            </a:extLst>
          </p:cNvPr>
          <p:cNvGrpSpPr/>
          <p:nvPr/>
        </p:nvGrpSpPr>
        <p:grpSpPr>
          <a:xfrm>
            <a:off x="5050502" y="5425503"/>
            <a:ext cx="2420516" cy="806631"/>
            <a:chOff x="6057301" y="2450480"/>
            <a:chExt cx="2420516" cy="806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D424D75-8BCD-4D7E-8DCE-736305DA299C}"/>
                    </a:ext>
                  </a:extLst>
                </p:cNvPr>
                <p:cNvSpPr txBox="1"/>
                <p:nvPr/>
              </p:nvSpPr>
              <p:spPr>
                <a:xfrm>
                  <a:off x="6504841" y="2450480"/>
                  <a:ext cx="1972976" cy="8066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+14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D424D75-8BCD-4D7E-8DCE-736305DA2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841" y="2450480"/>
                  <a:ext cx="1972976" cy="8066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B1D06B7-5116-4ABA-BC2A-76B944ECA63A}"/>
                </a:ext>
              </a:extLst>
            </p:cNvPr>
            <p:cNvSpPr txBox="1"/>
            <p:nvPr/>
          </p:nvSpPr>
          <p:spPr>
            <a:xfrm>
              <a:off x="6057301" y="2683481"/>
              <a:ext cx="22281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400" b="1" dirty="0"/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B6AAB6A-FE85-40C5-9750-7B1644CFB5F2}"/>
                  </a:ext>
                </a:extLst>
              </p:cNvPr>
              <p:cNvSpPr txBox="1"/>
              <p:nvPr/>
            </p:nvSpPr>
            <p:spPr>
              <a:xfrm>
                <a:off x="8320453" y="5645660"/>
                <a:ext cx="12171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B6AAB6A-FE85-40C5-9750-7B1644CFB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453" y="5645660"/>
                <a:ext cx="1217128" cy="43088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BA00645-54CD-4D90-8C99-02803722D266}"/>
                  </a:ext>
                </a:extLst>
              </p:cNvPr>
              <p:cNvSpPr txBox="1"/>
              <p:nvPr/>
            </p:nvSpPr>
            <p:spPr>
              <a:xfrm>
                <a:off x="5498042" y="6266603"/>
                <a:ext cx="26018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+3=3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BA00645-54CD-4D90-8C99-02803722D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42" y="6266603"/>
                <a:ext cx="2601866" cy="43088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23EE20EF-1AAF-48FE-BFE3-607CCE1C574F}"/>
              </a:ext>
            </a:extLst>
          </p:cNvPr>
          <p:cNvSpPr txBox="1"/>
          <p:nvPr/>
        </p:nvSpPr>
        <p:spPr>
          <a:xfrm>
            <a:off x="5050502" y="6297380"/>
            <a:ext cx="26129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F4D26BE-82CF-42EA-8C6D-7A755CE7F4AA}"/>
                  </a:ext>
                </a:extLst>
              </p:cNvPr>
              <p:cNvSpPr txBox="1"/>
              <p:nvPr/>
            </p:nvSpPr>
            <p:spPr>
              <a:xfrm>
                <a:off x="8320453" y="6284536"/>
                <a:ext cx="9494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F4D26BE-82CF-42EA-8C6D-7A755CE7F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453" y="6284536"/>
                <a:ext cx="949427" cy="43088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300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4E3C583-76B0-4AD0-A2F6-717023202E1F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A35A889-E6FB-44F5-9B3D-37B0B3B493BD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E567BE-CBCA-4983-86A4-3B714011496A}"/>
                  </a:ext>
                </a:extLst>
              </p:cNvPr>
              <p:cNvSpPr txBox="1"/>
              <p:nvPr/>
            </p:nvSpPr>
            <p:spPr>
              <a:xfrm>
                <a:off x="540693" y="294849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E567BE-CBCA-4983-86A4-3B7140114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948490"/>
                <a:ext cx="3926138" cy="461665"/>
              </a:xfrm>
              <a:prstGeom prst="rect">
                <a:avLst/>
              </a:prstGeom>
              <a:blipFill>
                <a:blip r:embed="rId2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U-Turn 46">
            <a:extLst>
              <a:ext uri="{FF2B5EF4-FFF2-40B4-BE49-F238E27FC236}">
                <a16:creationId xmlns:a16="http://schemas.microsoft.com/office/drawing/2014/main" id="{611CEA44-08D6-47CD-93FA-C71BF0AE6FE1}"/>
              </a:ext>
            </a:extLst>
          </p:cNvPr>
          <p:cNvSpPr/>
          <p:nvPr/>
        </p:nvSpPr>
        <p:spPr>
          <a:xfrm rot="5400000">
            <a:off x="3258412" y="2318264"/>
            <a:ext cx="2428237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9CE841-2F28-4DE0-AA26-5EF747B39482}"/>
                  </a:ext>
                </a:extLst>
              </p:cNvPr>
              <p:cNvSpPr txBox="1"/>
              <p:nvPr/>
            </p:nvSpPr>
            <p:spPr>
              <a:xfrm>
                <a:off x="235124" y="3400953"/>
                <a:ext cx="34592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2×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9CE841-2F28-4DE0-AA26-5EF747B3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400953"/>
                <a:ext cx="345921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6D2C1C-CA2F-4EBB-9E4E-B83BC3F7CA12}"/>
                  </a:ext>
                </a:extLst>
              </p:cNvPr>
              <p:cNvSpPr txBox="1"/>
              <p:nvPr/>
            </p:nvSpPr>
            <p:spPr>
              <a:xfrm>
                <a:off x="1410124" y="3935078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6D2C1C-CA2F-4EBB-9E4E-B83BC3F7C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3935078"/>
                <a:ext cx="228575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07F21C-120C-4E18-859E-8C58F0CD2884}"/>
                  </a:ext>
                </a:extLst>
              </p:cNvPr>
              <p:cNvSpPr txBox="1"/>
              <p:nvPr/>
            </p:nvSpPr>
            <p:spPr>
              <a:xfrm>
                <a:off x="2489152" y="4469203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8=4+2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07F21C-120C-4E18-859E-8C58F0CD2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52" y="4469203"/>
                <a:ext cx="228575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C1337C5-39AD-45F2-B47E-C415A6904F76}"/>
              </a:ext>
            </a:extLst>
          </p:cNvPr>
          <p:cNvGrpSpPr/>
          <p:nvPr/>
        </p:nvGrpSpPr>
        <p:grpSpPr>
          <a:xfrm>
            <a:off x="707925" y="6232202"/>
            <a:ext cx="3594984" cy="588693"/>
            <a:chOff x="707925" y="6242362"/>
            <a:chExt cx="3594984" cy="58869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C898548-4B4A-41EA-BC62-37CB5253105D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B67C08-DAC6-44B4-8181-034BD38EBCC1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=4,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B67C08-DAC6-44B4-8181-034BD38EB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5ADCCB-D822-4628-9885-0A85DFAD62AC}"/>
                  </a:ext>
                </a:extLst>
              </p:cNvPr>
              <p:cNvSpPr txBox="1"/>
              <p:nvPr/>
            </p:nvSpPr>
            <p:spPr>
              <a:xfrm>
                <a:off x="2490907" y="5003328"/>
                <a:ext cx="14810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4=2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5ADCCB-D822-4628-9885-0A85DFAD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003328"/>
                <a:ext cx="148104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835E7C-89C1-43EC-B360-E74D56A2147A}"/>
                  </a:ext>
                </a:extLst>
              </p:cNvPr>
              <p:cNvSpPr txBox="1"/>
              <p:nvPr/>
            </p:nvSpPr>
            <p:spPr>
              <a:xfrm>
                <a:off x="2214831" y="5537451"/>
                <a:ext cx="181208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835E7C-89C1-43EC-B360-E74D56A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1" y="5537451"/>
                <a:ext cx="181208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6869A1-8897-473A-AE1D-9EB9578DF363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6869A1-8897-473A-AE1D-9EB9578DF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A2FC82-ECA9-43A1-BDC5-4E4CCE0AC8D6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A2FC82-ECA9-43A1-BDC5-4E4CCE0A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EBEA00-3B53-4E7F-B2E0-342D75038863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FE80BE-2558-4314-9A39-2FE4138DB755}"/>
                  </a:ext>
                </a:extLst>
              </p:cNvPr>
              <p:cNvSpPr txBox="1"/>
              <p:nvPr/>
            </p:nvSpPr>
            <p:spPr>
              <a:xfrm>
                <a:off x="2049671" y="1936367"/>
                <a:ext cx="18301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FE80BE-2558-4314-9A39-2FE4138D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71" y="1936367"/>
                <a:ext cx="1830180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EFAF95-FC0E-428E-ACD8-2F795A4501EA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EFAF95-FC0E-428E-ACD8-2F795A450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D553F6-2BE8-4B0F-A60B-477DB6E65117}"/>
                  </a:ext>
                </a:extLst>
              </p:cNvPr>
              <p:cNvSpPr txBox="1"/>
              <p:nvPr/>
            </p:nvSpPr>
            <p:spPr>
              <a:xfrm>
                <a:off x="2391211" y="2461477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D553F6-2BE8-4B0F-A60B-477DB6E65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1" y="2461477"/>
                <a:ext cx="1219436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9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  <p:bldP spid="50" grpId="0"/>
      <p:bldP spid="54" grpId="0"/>
      <p:bldP spid="19" grpId="0"/>
      <p:bldP spid="25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4E3C583-76B0-4AD0-A2F6-717023202E1F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A35A889-E6FB-44F5-9B3D-37B0B3B493BD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E567BE-CBCA-4983-86A4-3B714011496A}"/>
                  </a:ext>
                </a:extLst>
              </p:cNvPr>
              <p:cNvSpPr txBox="1"/>
              <p:nvPr/>
            </p:nvSpPr>
            <p:spPr>
              <a:xfrm>
                <a:off x="540693" y="294849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E567BE-CBCA-4983-86A4-3B7140114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948490"/>
                <a:ext cx="3926138" cy="461665"/>
              </a:xfrm>
              <a:prstGeom prst="rect">
                <a:avLst/>
              </a:prstGeom>
              <a:blipFill>
                <a:blip r:embed="rId2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U-Turn 46">
            <a:extLst>
              <a:ext uri="{FF2B5EF4-FFF2-40B4-BE49-F238E27FC236}">
                <a16:creationId xmlns:a16="http://schemas.microsoft.com/office/drawing/2014/main" id="{611CEA44-08D6-47CD-93FA-C71BF0AE6FE1}"/>
              </a:ext>
            </a:extLst>
          </p:cNvPr>
          <p:cNvSpPr/>
          <p:nvPr/>
        </p:nvSpPr>
        <p:spPr>
          <a:xfrm rot="5400000">
            <a:off x="3258412" y="2318264"/>
            <a:ext cx="2428237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9CE841-2F28-4DE0-AA26-5EF747B39482}"/>
                  </a:ext>
                </a:extLst>
              </p:cNvPr>
              <p:cNvSpPr txBox="1"/>
              <p:nvPr/>
            </p:nvSpPr>
            <p:spPr>
              <a:xfrm>
                <a:off x="235124" y="3400953"/>
                <a:ext cx="34592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2×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9CE841-2F28-4DE0-AA26-5EF747B3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400953"/>
                <a:ext cx="345921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6D2C1C-CA2F-4EBB-9E4E-B83BC3F7CA12}"/>
                  </a:ext>
                </a:extLst>
              </p:cNvPr>
              <p:cNvSpPr txBox="1"/>
              <p:nvPr/>
            </p:nvSpPr>
            <p:spPr>
              <a:xfrm>
                <a:off x="1410124" y="3935078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6D2C1C-CA2F-4EBB-9E4E-B83BC3F7C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3935078"/>
                <a:ext cx="228575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07F21C-120C-4E18-859E-8C58F0CD2884}"/>
                  </a:ext>
                </a:extLst>
              </p:cNvPr>
              <p:cNvSpPr txBox="1"/>
              <p:nvPr/>
            </p:nvSpPr>
            <p:spPr>
              <a:xfrm>
                <a:off x="2489152" y="4469203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8=4+2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07F21C-120C-4E18-859E-8C58F0CD2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52" y="4469203"/>
                <a:ext cx="228575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C1337C5-39AD-45F2-B47E-C415A6904F76}"/>
              </a:ext>
            </a:extLst>
          </p:cNvPr>
          <p:cNvGrpSpPr/>
          <p:nvPr/>
        </p:nvGrpSpPr>
        <p:grpSpPr>
          <a:xfrm>
            <a:off x="707925" y="6232202"/>
            <a:ext cx="3594984" cy="588693"/>
            <a:chOff x="707925" y="6242362"/>
            <a:chExt cx="3594984" cy="58869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C898548-4B4A-41EA-BC62-37CB5253105D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B67C08-DAC6-44B4-8181-034BD38EBCC1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=4,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B67C08-DAC6-44B4-8181-034BD38EB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5ADCCB-D822-4628-9885-0A85DFAD62AC}"/>
                  </a:ext>
                </a:extLst>
              </p:cNvPr>
              <p:cNvSpPr txBox="1"/>
              <p:nvPr/>
            </p:nvSpPr>
            <p:spPr>
              <a:xfrm>
                <a:off x="2490907" y="5003328"/>
                <a:ext cx="14810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4=2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5ADCCB-D822-4628-9885-0A85DFAD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003328"/>
                <a:ext cx="148104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835E7C-89C1-43EC-B360-E74D56A2147A}"/>
                  </a:ext>
                </a:extLst>
              </p:cNvPr>
              <p:cNvSpPr txBox="1"/>
              <p:nvPr/>
            </p:nvSpPr>
            <p:spPr>
              <a:xfrm>
                <a:off x="2214831" y="5537451"/>
                <a:ext cx="181208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835E7C-89C1-43EC-B360-E74D56A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1" y="5537451"/>
                <a:ext cx="181208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6869A1-8897-473A-AE1D-9EB9578DF363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6869A1-8897-473A-AE1D-9EB9578DF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A2FC82-ECA9-43A1-BDC5-4E4CCE0AC8D6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A2FC82-ECA9-43A1-BDC5-4E4CCE0A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EBEA00-3B53-4E7F-B2E0-342D75038863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FE80BE-2558-4314-9A39-2FE4138DB755}"/>
                  </a:ext>
                </a:extLst>
              </p:cNvPr>
              <p:cNvSpPr txBox="1"/>
              <p:nvPr/>
            </p:nvSpPr>
            <p:spPr>
              <a:xfrm>
                <a:off x="2049671" y="1936367"/>
                <a:ext cx="18301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FE80BE-2558-4314-9A39-2FE4138D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71" y="1936367"/>
                <a:ext cx="1830180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EFAF95-FC0E-428E-ACD8-2F795A4501EA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EFAF95-FC0E-428E-ACD8-2F795A450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D553F6-2BE8-4B0F-A60B-477DB6E65117}"/>
                  </a:ext>
                </a:extLst>
              </p:cNvPr>
              <p:cNvSpPr txBox="1"/>
              <p:nvPr/>
            </p:nvSpPr>
            <p:spPr>
              <a:xfrm>
                <a:off x="2391211" y="2461477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D553F6-2BE8-4B0F-A60B-477DB6E65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1" y="2461477"/>
                <a:ext cx="1219436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729DBC1-D3DA-414F-A6B6-3CDFD30C8D45}"/>
              </a:ext>
            </a:extLst>
          </p:cNvPr>
          <p:cNvSpPr txBox="1"/>
          <p:nvPr/>
        </p:nvSpPr>
        <p:spPr>
          <a:xfrm>
            <a:off x="4953000" y="873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4805BD-2951-4D30-8304-A70E4011DF94}"/>
                  </a:ext>
                </a:extLst>
              </p:cNvPr>
              <p:cNvSpPr txBox="1"/>
              <p:nvPr/>
            </p:nvSpPr>
            <p:spPr>
              <a:xfrm>
                <a:off x="5541106" y="2928703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4805BD-2951-4D30-8304-A70E4011D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106" y="2928703"/>
                <a:ext cx="3926138" cy="461665"/>
              </a:xfrm>
              <a:prstGeom prst="rect">
                <a:avLst/>
              </a:prstGeom>
              <a:blipFill>
                <a:blip r:embed="rId14"/>
                <a:stretch>
                  <a:fillRect l="-1087" t="-10526" r="-108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U-Turn 28">
            <a:extLst>
              <a:ext uri="{FF2B5EF4-FFF2-40B4-BE49-F238E27FC236}">
                <a16:creationId xmlns:a16="http://schemas.microsoft.com/office/drawing/2014/main" id="{C5118591-41AA-45F2-8B4F-DFDE732B2B2A}"/>
              </a:ext>
            </a:extLst>
          </p:cNvPr>
          <p:cNvSpPr/>
          <p:nvPr/>
        </p:nvSpPr>
        <p:spPr>
          <a:xfrm rot="5400000">
            <a:off x="8258825" y="2298477"/>
            <a:ext cx="2428237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7FC52B-2F11-4BFC-8A49-338A59382CE7}"/>
                  </a:ext>
                </a:extLst>
              </p:cNvPr>
              <p:cNvSpPr txBox="1"/>
              <p:nvPr/>
            </p:nvSpPr>
            <p:spPr>
              <a:xfrm>
                <a:off x="5235537" y="3381166"/>
                <a:ext cx="34592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7FC52B-2F11-4BFC-8A49-338A5938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537" y="3381166"/>
                <a:ext cx="3459216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4A3802-0CC9-45FF-B849-BF1168B857B0}"/>
                  </a:ext>
                </a:extLst>
              </p:cNvPr>
              <p:cNvSpPr txBox="1"/>
              <p:nvPr/>
            </p:nvSpPr>
            <p:spPr>
              <a:xfrm>
                <a:off x="6410537" y="3915291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9−3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4A3802-0CC9-45FF-B849-BF1168B85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37" y="3915291"/>
                <a:ext cx="2285754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1B3D91-2DBF-467D-AF84-65C524215D1A}"/>
                  </a:ext>
                </a:extLst>
              </p:cNvPr>
              <p:cNvSpPr txBox="1"/>
              <p:nvPr/>
            </p:nvSpPr>
            <p:spPr>
              <a:xfrm>
                <a:off x="7489565" y="4449416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9=3+3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1B3D91-2DBF-467D-AF84-65C524215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565" y="4449416"/>
                <a:ext cx="2285754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8F4376F-C88F-4111-BE8F-C5AD92A97FC2}"/>
              </a:ext>
            </a:extLst>
          </p:cNvPr>
          <p:cNvGrpSpPr/>
          <p:nvPr/>
        </p:nvGrpSpPr>
        <p:grpSpPr>
          <a:xfrm>
            <a:off x="5708338" y="6212415"/>
            <a:ext cx="3594984" cy="588693"/>
            <a:chOff x="707925" y="6242362"/>
            <a:chExt cx="3594984" cy="58869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647C018-54B2-448D-A4DA-AD9F7059293B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CE19CB3-261C-44ED-9196-F342617D617A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=3,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CE19CB3-261C-44ED-9196-F342617D61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D419DD-6417-4648-8EF3-ADDA6B09BEC2}"/>
                  </a:ext>
                </a:extLst>
              </p:cNvPr>
              <p:cNvSpPr txBox="1"/>
              <p:nvPr/>
            </p:nvSpPr>
            <p:spPr>
              <a:xfrm>
                <a:off x="7491320" y="4983541"/>
                <a:ext cx="14810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6=3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D419DD-6417-4648-8EF3-ADDA6B09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320" y="4983541"/>
                <a:ext cx="1481046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306789B-115E-4A54-AB62-E5A6AA6BEE98}"/>
                  </a:ext>
                </a:extLst>
              </p:cNvPr>
              <p:cNvSpPr txBox="1"/>
              <p:nvPr/>
            </p:nvSpPr>
            <p:spPr>
              <a:xfrm>
                <a:off x="7215244" y="5517664"/>
                <a:ext cx="181208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306789B-115E-4A54-AB62-E5A6AA6BE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244" y="5517664"/>
                <a:ext cx="1812089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A429629-5D92-4937-B255-37F2EA1C2048}"/>
                  </a:ext>
                </a:extLst>
              </p:cNvPr>
              <p:cNvSpPr txBox="1"/>
              <p:nvPr/>
            </p:nvSpPr>
            <p:spPr>
              <a:xfrm>
                <a:off x="6099136" y="470397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A429629-5D92-4937-B255-37F2EA1C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136" y="470397"/>
                <a:ext cx="2799869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81248E7-0DAB-48C0-8C38-1AF9AF74E00B}"/>
                  </a:ext>
                </a:extLst>
              </p:cNvPr>
              <p:cNvSpPr txBox="1"/>
              <p:nvPr/>
            </p:nvSpPr>
            <p:spPr>
              <a:xfrm>
                <a:off x="6099136" y="1177753"/>
                <a:ext cx="25449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81248E7-0DAB-48C0-8C38-1AF9AF74E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136" y="1177753"/>
                <a:ext cx="2544992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83807F-24C4-4412-94BF-A09F6A8401BB}"/>
              </a:ext>
            </a:extLst>
          </p:cNvPr>
          <p:cNvCxnSpPr>
            <a:cxnSpLocks/>
          </p:cNvCxnSpPr>
          <p:nvPr/>
        </p:nvCxnSpPr>
        <p:spPr>
          <a:xfrm>
            <a:off x="5449798" y="1885109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793971-EF72-44C6-BD20-B2C06032665D}"/>
                  </a:ext>
                </a:extLst>
              </p:cNvPr>
              <p:cNvSpPr txBox="1"/>
              <p:nvPr/>
            </p:nvSpPr>
            <p:spPr>
              <a:xfrm>
                <a:off x="7050084" y="1916580"/>
                <a:ext cx="18301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7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793971-EF72-44C6-BD20-B2C060326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084" y="1916580"/>
                <a:ext cx="1830180" cy="5539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5F0BB3-4CE5-4AE2-B25D-1636F90771DA}"/>
                  </a:ext>
                </a:extLst>
              </p:cNvPr>
              <p:cNvSpPr txBox="1"/>
              <p:nvPr/>
            </p:nvSpPr>
            <p:spPr>
              <a:xfrm>
                <a:off x="5115213" y="1107037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5F0BB3-4CE5-4AE2-B25D-1636F9077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13" y="1107037"/>
                <a:ext cx="549830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69C69D-3BAB-4CBF-B24A-11BE3000155E}"/>
                  </a:ext>
                </a:extLst>
              </p:cNvPr>
              <p:cNvSpPr txBox="1"/>
              <p:nvPr/>
            </p:nvSpPr>
            <p:spPr>
              <a:xfrm>
                <a:off x="7391624" y="2441690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69C69D-3BAB-4CBF-B24A-11BE3000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624" y="2441690"/>
                <a:ext cx="1219436" cy="5539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2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/>
      <p:bldP spid="31" grpId="0"/>
      <p:bldP spid="32" grpId="0"/>
      <p:bldP spid="36" grpId="0"/>
      <p:bldP spid="37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4E3C583-76B0-4AD0-A2F6-717023202E1F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A35A889-E6FB-44F5-9B3D-37B0B3B493BD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E567BE-CBCA-4983-86A4-3B714011496A}"/>
                  </a:ext>
                </a:extLst>
              </p:cNvPr>
              <p:cNvSpPr txBox="1"/>
              <p:nvPr/>
            </p:nvSpPr>
            <p:spPr>
              <a:xfrm>
                <a:off x="540693" y="294849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E567BE-CBCA-4983-86A4-3B7140114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948490"/>
                <a:ext cx="3926138" cy="461665"/>
              </a:xfrm>
              <a:prstGeom prst="rect">
                <a:avLst/>
              </a:prstGeom>
              <a:blipFill>
                <a:blip r:embed="rId2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U-Turn 46">
            <a:extLst>
              <a:ext uri="{FF2B5EF4-FFF2-40B4-BE49-F238E27FC236}">
                <a16:creationId xmlns:a16="http://schemas.microsoft.com/office/drawing/2014/main" id="{611CEA44-08D6-47CD-93FA-C71BF0AE6FE1}"/>
              </a:ext>
            </a:extLst>
          </p:cNvPr>
          <p:cNvSpPr/>
          <p:nvPr/>
        </p:nvSpPr>
        <p:spPr>
          <a:xfrm rot="5400000">
            <a:off x="3258412" y="2318264"/>
            <a:ext cx="2428237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9CE841-2F28-4DE0-AA26-5EF747B39482}"/>
                  </a:ext>
                </a:extLst>
              </p:cNvPr>
              <p:cNvSpPr txBox="1"/>
              <p:nvPr/>
            </p:nvSpPr>
            <p:spPr>
              <a:xfrm>
                <a:off x="235124" y="3400953"/>
                <a:ext cx="34592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2×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9CE841-2F28-4DE0-AA26-5EF747B3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400953"/>
                <a:ext cx="345921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6D2C1C-CA2F-4EBB-9E4E-B83BC3F7CA12}"/>
                  </a:ext>
                </a:extLst>
              </p:cNvPr>
              <p:cNvSpPr txBox="1"/>
              <p:nvPr/>
            </p:nvSpPr>
            <p:spPr>
              <a:xfrm>
                <a:off x="1410124" y="3935078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6D2C1C-CA2F-4EBB-9E4E-B83BC3F7C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3935078"/>
                <a:ext cx="228575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07F21C-120C-4E18-859E-8C58F0CD2884}"/>
                  </a:ext>
                </a:extLst>
              </p:cNvPr>
              <p:cNvSpPr txBox="1"/>
              <p:nvPr/>
            </p:nvSpPr>
            <p:spPr>
              <a:xfrm>
                <a:off x="2489152" y="4469203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8=4+2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07F21C-120C-4E18-859E-8C58F0CD2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52" y="4469203"/>
                <a:ext cx="228575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C1337C5-39AD-45F2-B47E-C415A6904F76}"/>
              </a:ext>
            </a:extLst>
          </p:cNvPr>
          <p:cNvGrpSpPr/>
          <p:nvPr/>
        </p:nvGrpSpPr>
        <p:grpSpPr>
          <a:xfrm>
            <a:off x="707925" y="6232202"/>
            <a:ext cx="3594984" cy="588693"/>
            <a:chOff x="707925" y="6242362"/>
            <a:chExt cx="3594984" cy="58869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C898548-4B4A-41EA-BC62-37CB5253105D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B67C08-DAC6-44B4-8181-034BD38EBCC1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=4,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B67C08-DAC6-44B4-8181-034BD38EB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5ADCCB-D822-4628-9885-0A85DFAD62AC}"/>
                  </a:ext>
                </a:extLst>
              </p:cNvPr>
              <p:cNvSpPr txBox="1"/>
              <p:nvPr/>
            </p:nvSpPr>
            <p:spPr>
              <a:xfrm>
                <a:off x="2490907" y="5003328"/>
                <a:ext cx="14810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4=2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5ADCCB-D822-4628-9885-0A85DFAD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003328"/>
                <a:ext cx="148104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835E7C-89C1-43EC-B360-E74D56A2147A}"/>
                  </a:ext>
                </a:extLst>
              </p:cNvPr>
              <p:cNvSpPr txBox="1"/>
              <p:nvPr/>
            </p:nvSpPr>
            <p:spPr>
              <a:xfrm>
                <a:off x="2214831" y="5537451"/>
                <a:ext cx="181208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835E7C-89C1-43EC-B360-E74D56A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1" y="5537451"/>
                <a:ext cx="181208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6869A1-8897-473A-AE1D-9EB9578DF363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6869A1-8897-473A-AE1D-9EB9578DF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A2FC82-ECA9-43A1-BDC5-4E4CCE0AC8D6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A2FC82-ECA9-43A1-BDC5-4E4CCE0A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EBEA00-3B53-4E7F-B2E0-342D75038863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FE80BE-2558-4314-9A39-2FE4138DB755}"/>
                  </a:ext>
                </a:extLst>
              </p:cNvPr>
              <p:cNvSpPr txBox="1"/>
              <p:nvPr/>
            </p:nvSpPr>
            <p:spPr>
              <a:xfrm>
                <a:off x="2049671" y="1936367"/>
                <a:ext cx="18301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FE80BE-2558-4314-9A39-2FE4138D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71" y="1936367"/>
                <a:ext cx="1830180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EFAF95-FC0E-428E-ACD8-2F795A4501EA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EFAF95-FC0E-428E-ACD8-2F795A450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D553F6-2BE8-4B0F-A60B-477DB6E65117}"/>
                  </a:ext>
                </a:extLst>
              </p:cNvPr>
              <p:cNvSpPr txBox="1"/>
              <p:nvPr/>
            </p:nvSpPr>
            <p:spPr>
              <a:xfrm>
                <a:off x="2391211" y="2461477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D553F6-2BE8-4B0F-A60B-477DB6E65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1" y="2461477"/>
                <a:ext cx="1219436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729DBC1-D3DA-414F-A6B6-3CDFD30C8D45}"/>
              </a:ext>
            </a:extLst>
          </p:cNvPr>
          <p:cNvSpPr txBox="1"/>
          <p:nvPr/>
        </p:nvSpPr>
        <p:spPr>
          <a:xfrm>
            <a:off x="4953000" y="873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4805BD-2951-4D30-8304-A70E4011DF94}"/>
                  </a:ext>
                </a:extLst>
              </p:cNvPr>
              <p:cNvSpPr txBox="1"/>
              <p:nvPr/>
            </p:nvSpPr>
            <p:spPr>
              <a:xfrm>
                <a:off x="5541106" y="2928703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4805BD-2951-4D30-8304-A70E4011D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106" y="2928703"/>
                <a:ext cx="3926138" cy="461665"/>
              </a:xfrm>
              <a:prstGeom prst="rect">
                <a:avLst/>
              </a:prstGeom>
              <a:blipFill>
                <a:blip r:embed="rId14"/>
                <a:stretch>
                  <a:fillRect l="-1087" t="-10526" r="-108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U-Turn 28">
            <a:extLst>
              <a:ext uri="{FF2B5EF4-FFF2-40B4-BE49-F238E27FC236}">
                <a16:creationId xmlns:a16="http://schemas.microsoft.com/office/drawing/2014/main" id="{C5118591-41AA-45F2-8B4F-DFDE732B2B2A}"/>
              </a:ext>
            </a:extLst>
          </p:cNvPr>
          <p:cNvSpPr/>
          <p:nvPr/>
        </p:nvSpPr>
        <p:spPr>
          <a:xfrm rot="5400000">
            <a:off x="8258825" y="2298477"/>
            <a:ext cx="2428237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7FC52B-2F11-4BFC-8A49-338A59382CE7}"/>
                  </a:ext>
                </a:extLst>
              </p:cNvPr>
              <p:cNvSpPr txBox="1"/>
              <p:nvPr/>
            </p:nvSpPr>
            <p:spPr>
              <a:xfrm>
                <a:off x="5235537" y="3381166"/>
                <a:ext cx="34592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7FC52B-2F11-4BFC-8A49-338A5938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537" y="3381166"/>
                <a:ext cx="3459216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4A3802-0CC9-45FF-B849-BF1168B857B0}"/>
                  </a:ext>
                </a:extLst>
              </p:cNvPr>
              <p:cNvSpPr txBox="1"/>
              <p:nvPr/>
            </p:nvSpPr>
            <p:spPr>
              <a:xfrm>
                <a:off x="6166697" y="3915291"/>
                <a:ext cx="25406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20−4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4A3802-0CC9-45FF-B849-BF1168B85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97" y="3915291"/>
                <a:ext cx="2540632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1B3D91-2DBF-467D-AF84-65C524215D1A}"/>
                  </a:ext>
                </a:extLst>
              </p:cNvPr>
              <p:cNvSpPr txBox="1"/>
              <p:nvPr/>
            </p:nvSpPr>
            <p:spPr>
              <a:xfrm>
                <a:off x="7245725" y="4449416"/>
                <a:ext cx="25406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20=8+4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1B3D91-2DBF-467D-AF84-65C524215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725" y="4449416"/>
                <a:ext cx="2540632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8F4376F-C88F-4111-BE8F-C5AD92A97FC2}"/>
              </a:ext>
            </a:extLst>
          </p:cNvPr>
          <p:cNvGrpSpPr/>
          <p:nvPr/>
        </p:nvGrpSpPr>
        <p:grpSpPr>
          <a:xfrm>
            <a:off x="5708338" y="6212415"/>
            <a:ext cx="3594984" cy="588693"/>
            <a:chOff x="707925" y="6242362"/>
            <a:chExt cx="3594984" cy="588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647C018-54B2-448D-A4DA-AD9F7059293B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CE19CB3-261C-44ED-9196-F342617D617A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=5,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CE19CB3-261C-44ED-9196-F342617D61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D419DD-6417-4648-8EF3-ADDA6B09BEC2}"/>
                  </a:ext>
                </a:extLst>
              </p:cNvPr>
              <p:cNvSpPr txBox="1"/>
              <p:nvPr/>
            </p:nvSpPr>
            <p:spPr>
              <a:xfrm>
                <a:off x="7257640" y="4983541"/>
                <a:ext cx="17359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12=4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D419DD-6417-4648-8EF3-ADDA6B09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640" y="4983541"/>
                <a:ext cx="1735924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306789B-115E-4A54-AB62-E5A6AA6BEE98}"/>
                  </a:ext>
                </a:extLst>
              </p:cNvPr>
              <p:cNvSpPr txBox="1"/>
              <p:nvPr/>
            </p:nvSpPr>
            <p:spPr>
              <a:xfrm>
                <a:off x="7215244" y="5517664"/>
                <a:ext cx="181208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306789B-115E-4A54-AB62-E5A6AA6BE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244" y="5517664"/>
                <a:ext cx="1812089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A429629-5D92-4937-B255-37F2EA1C2048}"/>
                  </a:ext>
                </a:extLst>
              </p:cNvPr>
              <p:cNvSpPr txBox="1"/>
              <p:nvPr/>
            </p:nvSpPr>
            <p:spPr>
              <a:xfrm>
                <a:off x="6099136" y="470397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A429629-5D92-4937-B255-37F2EA1C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136" y="470397"/>
                <a:ext cx="2799869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81248E7-0DAB-48C0-8C38-1AF9AF74E00B}"/>
                  </a:ext>
                </a:extLst>
              </p:cNvPr>
              <p:cNvSpPr txBox="1"/>
              <p:nvPr/>
            </p:nvSpPr>
            <p:spPr>
              <a:xfrm>
                <a:off x="6099136" y="1177753"/>
                <a:ext cx="25449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81248E7-0DAB-48C0-8C38-1AF9AF74E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136" y="1177753"/>
                <a:ext cx="2544992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83807F-24C4-4412-94BF-A09F6A8401BB}"/>
              </a:ext>
            </a:extLst>
          </p:cNvPr>
          <p:cNvCxnSpPr>
            <a:cxnSpLocks/>
          </p:cNvCxnSpPr>
          <p:nvPr/>
        </p:nvCxnSpPr>
        <p:spPr>
          <a:xfrm>
            <a:off x="5449798" y="1885109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793971-EF72-44C6-BD20-B2C06032665D}"/>
                  </a:ext>
                </a:extLst>
              </p:cNvPr>
              <p:cNvSpPr txBox="1"/>
              <p:nvPr/>
            </p:nvSpPr>
            <p:spPr>
              <a:xfrm>
                <a:off x="7050084" y="1916580"/>
                <a:ext cx="18301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6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793971-EF72-44C6-BD20-B2C060326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084" y="1916580"/>
                <a:ext cx="1830180" cy="5539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5F0BB3-4CE5-4AE2-B25D-1636F90771DA}"/>
                  </a:ext>
                </a:extLst>
              </p:cNvPr>
              <p:cNvSpPr txBox="1"/>
              <p:nvPr/>
            </p:nvSpPr>
            <p:spPr>
              <a:xfrm>
                <a:off x="5115213" y="1107037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5F0BB3-4CE5-4AE2-B25D-1636F9077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13" y="1107037"/>
                <a:ext cx="549830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69C69D-3BAB-4CBF-B24A-11BE3000155E}"/>
                  </a:ext>
                </a:extLst>
              </p:cNvPr>
              <p:cNvSpPr txBox="1"/>
              <p:nvPr/>
            </p:nvSpPr>
            <p:spPr>
              <a:xfrm>
                <a:off x="7391624" y="2441690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69C69D-3BAB-4CBF-B24A-11BE3000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624" y="2441690"/>
                <a:ext cx="1219436" cy="5539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2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/>
      <p:bldP spid="31" grpId="0"/>
      <p:bldP spid="32" grpId="0"/>
      <p:bldP spid="36" grpId="0"/>
      <p:bldP spid="37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D503EDC-176E-4BCE-B4EF-BE05F06B74D6}"/>
              </a:ext>
            </a:extLst>
          </p:cNvPr>
          <p:cNvSpPr txBox="1"/>
          <p:nvPr/>
        </p:nvSpPr>
        <p:spPr>
          <a:xfrm>
            <a:off x="4953000" y="873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Your Turn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E7358-30B4-4256-9263-60CDDF6A7CBA}"/>
              </a:ext>
            </a:extLst>
          </p:cNvPr>
          <p:cNvGrpSpPr/>
          <p:nvPr/>
        </p:nvGrpSpPr>
        <p:grpSpPr>
          <a:xfrm>
            <a:off x="5850138" y="462075"/>
            <a:ext cx="3160339" cy="1034607"/>
            <a:chOff x="5220218" y="601153"/>
            <a:chExt cx="3160339" cy="1034607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AB726EB-882F-4446-95AC-FF2841B49DDC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3E55D1-6F5F-4511-9E32-651FA75FD8DD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3E55D1-6F5F-4511-9E32-651FA75FD8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ADB7BF9-3462-4ED6-848E-712DB2075F26}"/>
              </a:ext>
            </a:extLst>
          </p:cNvPr>
          <p:cNvGrpSpPr/>
          <p:nvPr/>
        </p:nvGrpSpPr>
        <p:grpSpPr>
          <a:xfrm>
            <a:off x="5850138" y="2139872"/>
            <a:ext cx="3160339" cy="1034607"/>
            <a:chOff x="5220218" y="601153"/>
            <a:chExt cx="3160339" cy="10346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4F3945BD-3AD9-448F-9DC7-E81EFC08B591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6C860F6-5345-42AB-A13E-FCBCE4688A37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=26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=9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6C860F6-5345-42AB-A13E-FCBCE4688A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C69918D-6A1E-4D7D-BD62-584D4B6B0AB9}"/>
              </a:ext>
            </a:extLst>
          </p:cNvPr>
          <p:cNvGrpSpPr/>
          <p:nvPr/>
        </p:nvGrpSpPr>
        <p:grpSpPr>
          <a:xfrm>
            <a:off x="5821516" y="3817669"/>
            <a:ext cx="3160339" cy="1034607"/>
            <a:chOff x="5220218" y="601153"/>
            <a:chExt cx="3160339" cy="10346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982E8A19-8D95-478C-9751-26C182B1FFA9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786A488-4D30-40B0-A938-B4368B6CD7A8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=−8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=40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786A488-4D30-40B0-A938-B4368B6CD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C2BE244-09E0-414E-BB8E-83B200035427}"/>
              </a:ext>
            </a:extLst>
          </p:cNvPr>
          <p:cNvGrpSpPr/>
          <p:nvPr/>
        </p:nvGrpSpPr>
        <p:grpSpPr>
          <a:xfrm>
            <a:off x="5821516" y="5495466"/>
            <a:ext cx="3160339" cy="1034607"/>
            <a:chOff x="5220218" y="601153"/>
            <a:chExt cx="3160339" cy="103460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16EDE9AC-1935-4B0F-B4F0-B7CBA6F7830E}"/>
                </a:ext>
              </a:extLst>
            </p:cNvPr>
            <p:cNvSpPr/>
            <p:nvPr/>
          </p:nvSpPr>
          <p:spPr>
            <a:xfrm>
              <a:off x="5220218" y="601153"/>
              <a:ext cx="3160339" cy="1034607"/>
            </a:xfrm>
            <a:prstGeom prst="roundRect">
              <a:avLst>
                <a:gd name="adj" fmla="val 11737"/>
              </a:avLst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3BB6D12-5DDE-44A0-A999-41B36EF09EE5}"/>
                    </a:ext>
                  </a:extLst>
                </p:cNvPr>
                <p:cNvSpPr txBox="1"/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=14</m:t>
                        </m:r>
                      </m:oMath>
                    </m:oMathPara>
                  </a14:m>
                  <a:endParaRPr lang="en-GB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=25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3BB6D12-5DDE-44A0-A999-41B36EF09E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188" y="626014"/>
                  <a:ext cx="2652399" cy="9848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00EDEAA-239F-4B90-845B-1A598F70D981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86DF1A9-49A6-4817-B0B3-BC6192D0C84D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0AA44ED-F32C-47D3-B577-9AE51E5998DD}"/>
                  </a:ext>
                </a:extLst>
              </p:cNvPr>
              <p:cNvSpPr txBox="1"/>
              <p:nvPr/>
            </p:nvSpPr>
            <p:spPr>
              <a:xfrm>
                <a:off x="540693" y="294849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0AA44ED-F32C-47D3-B577-9AE51E599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948490"/>
                <a:ext cx="3926138" cy="461665"/>
              </a:xfrm>
              <a:prstGeom prst="rect">
                <a:avLst/>
              </a:prstGeom>
              <a:blipFill>
                <a:blip r:embed="rId6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U-Turn 46">
            <a:extLst>
              <a:ext uri="{FF2B5EF4-FFF2-40B4-BE49-F238E27FC236}">
                <a16:creationId xmlns:a16="http://schemas.microsoft.com/office/drawing/2014/main" id="{A03E8C02-582C-4A84-B8AE-0EB3354480EF}"/>
              </a:ext>
            </a:extLst>
          </p:cNvPr>
          <p:cNvSpPr/>
          <p:nvPr/>
        </p:nvSpPr>
        <p:spPr>
          <a:xfrm rot="5400000">
            <a:off x="3258412" y="2318264"/>
            <a:ext cx="2428237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6ABCF9A-A507-41F6-824A-615160DB41DA}"/>
                  </a:ext>
                </a:extLst>
              </p:cNvPr>
              <p:cNvSpPr txBox="1"/>
              <p:nvPr/>
            </p:nvSpPr>
            <p:spPr>
              <a:xfrm>
                <a:off x="235124" y="3400953"/>
                <a:ext cx="34592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2×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6ABCF9A-A507-41F6-824A-615160DB4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400953"/>
                <a:ext cx="345921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297A78F-11F9-45B5-9264-7BA6676AD89D}"/>
                  </a:ext>
                </a:extLst>
              </p:cNvPr>
              <p:cNvSpPr txBox="1"/>
              <p:nvPr/>
            </p:nvSpPr>
            <p:spPr>
              <a:xfrm>
                <a:off x="1410124" y="3935078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297A78F-11F9-45B5-9264-7BA6676AD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3935078"/>
                <a:ext cx="228575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1FFBBA-1AB6-435D-8941-EAEE70459BD0}"/>
                  </a:ext>
                </a:extLst>
              </p:cNvPr>
              <p:cNvSpPr txBox="1"/>
              <p:nvPr/>
            </p:nvSpPr>
            <p:spPr>
              <a:xfrm>
                <a:off x="2489152" y="4469203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8=4+2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1FFBBA-1AB6-435D-8941-EAEE70459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52" y="4469203"/>
                <a:ext cx="228575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7CBB428-6F77-4A3D-B8AB-3D374D358741}"/>
              </a:ext>
            </a:extLst>
          </p:cNvPr>
          <p:cNvGrpSpPr/>
          <p:nvPr/>
        </p:nvGrpSpPr>
        <p:grpSpPr>
          <a:xfrm>
            <a:off x="707925" y="6232202"/>
            <a:ext cx="3594984" cy="588693"/>
            <a:chOff x="707925" y="6242362"/>
            <a:chExt cx="3594984" cy="58869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02BAD1B-1674-4260-8DC0-AA07421AEAB0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4154F3-6465-45CF-9727-89A99340E65E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=4,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4154F3-6465-45CF-9727-89A99340E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C31BC1-AC6B-4D47-B098-A703028D26A9}"/>
                  </a:ext>
                </a:extLst>
              </p:cNvPr>
              <p:cNvSpPr txBox="1"/>
              <p:nvPr/>
            </p:nvSpPr>
            <p:spPr>
              <a:xfrm>
                <a:off x="2490907" y="5003328"/>
                <a:ext cx="14810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4=2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C31BC1-AC6B-4D47-B098-A703028D2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003328"/>
                <a:ext cx="148104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265EAE-8E17-4995-98F7-6388E8BDAE24}"/>
                  </a:ext>
                </a:extLst>
              </p:cNvPr>
              <p:cNvSpPr txBox="1"/>
              <p:nvPr/>
            </p:nvSpPr>
            <p:spPr>
              <a:xfrm>
                <a:off x="2214831" y="5537451"/>
                <a:ext cx="181208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265EAE-8E17-4995-98F7-6388E8BD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1" y="5537451"/>
                <a:ext cx="1812089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874ADC-23EC-470C-911C-506D9B02D9A5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874ADC-23EC-470C-911C-506D9B02D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58C9BA-CD06-41FF-B31A-D4809ED0DAF7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58C9BA-CD06-41FF-B31A-D4809ED0D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7DDE78-0456-44E8-9F05-3BCD3EBC1E48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EF11D63-06A7-46ED-B472-F59A3661F3E8}"/>
                  </a:ext>
                </a:extLst>
              </p:cNvPr>
              <p:cNvSpPr txBox="1"/>
              <p:nvPr/>
            </p:nvSpPr>
            <p:spPr>
              <a:xfrm>
                <a:off x="2049671" y="1936367"/>
                <a:ext cx="18301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EF11D63-06A7-46ED-B472-F59A3661F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71" y="1936367"/>
                <a:ext cx="1830180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A0055B-6D50-4F19-BE92-506A3EDA32BF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A0055B-6D50-4F19-BE92-506A3EDA3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FD2F5C8-7036-4836-951C-66BE78692542}"/>
                  </a:ext>
                </a:extLst>
              </p:cNvPr>
              <p:cNvSpPr txBox="1"/>
              <p:nvPr/>
            </p:nvSpPr>
            <p:spPr>
              <a:xfrm>
                <a:off x="2391211" y="2461477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FD2F5C8-7036-4836-951C-66BE78692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1" y="2461477"/>
                <a:ext cx="1219436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383AC02-CDBA-4484-8349-A5577021ABBD}"/>
              </a:ext>
            </a:extLst>
          </p:cNvPr>
          <p:cNvSpPr/>
          <p:nvPr/>
        </p:nvSpPr>
        <p:spPr>
          <a:xfrm>
            <a:off x="5626618" y="5092498"/>
            <a:ext cx="614382" cy="614382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82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D503EDC-176E-4BCE-B4EF-BE05F06B74D6}"/>
              </a:ext>
            </a:extLst>
          </p:cNvPr>
          <p:cNvSpPr txBox="1"/>
          <p:nvPr/>
        </p:nvSpPr>
        <p:spPr>
          <a:xfrm>
            <a:off x="4953000" y="873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Your Turn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E6AEB-1546-44F2-BB4D-58E47F1BFB3E}"/>
              </a:ext>
            </a:extLst>
          </p:cNvPr>
          <p:cNvGrpSpPr/>
          <p:nvPr/>
        </p:nvGrpSpPr>
        <p:grpSpPr>
          <a:xfrm>
            <a:off x="5220218" y="462075"/>
            <a:ext cx="4467707" cy="1034607"/>
            <a:chOff x="5220218" y="462075"/>
            <a:chExt cx="4467707" cy="10346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3E7358-30B4-4256-9263-60CDDF6A7CBA}"/>
                </a:ext>
              </a:extLst>
            </p:cNvPr>
            <p:cNvGrpSpPr/>
            <p:nvPr/>
          </p:nvGrpSpPr>
          <p:grpSpPr>
            <a:xfrm>
              <a:off x="5220218" y="462075"/>
              <a:ext cx="3160339" cy="1034607"/>
              <a:chOff x="5220218" y="601153"/>
              <a:chExt cx="3160339" cy="1034607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CAB726EB-882F-4446-95AC-FF2841B49DDC}"/>
                  </a:ext>
                </a:extLst>
              </p:cNvPr>
              <p:cNvSpPr/>
              <p:nvPr/>
            </p:nvSpPr>
            <p:spPr>
              <a:xfrm>
                <a:off x="5220218" y="601153"/>
                <a:ext cx="3160339" cy="1034607"/>
              </a:xfrm>
              <a:prstGeom prst="roundRect">
                <a:avLst>
                  <a:gd name="adj" fmla="val 1173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B3E55D1-6F5F-4511-9E32-651FA75FD8DD}"/>
                      </a:ext>
                    </a:extLst>
                  </p:cNvPr>
                  <p:cNvSpPr txBox="1"/>
                  <p:nvPr/>
                </p:nvSpPr>
                <p:spPr>
                  <a:xfrm>
                    <a:off x="5474188" y="626014"/>
                    <a:ext cx="2652399" cy="98488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=10</m:t>
                          </m:r>
                        </m:oMath>
                      </m:oMathPara>
                    </a14:m>
                    <a:endParaRPr lang="en-GB" sz="3200" b="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=5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B3E55D1-6F5F-4511-9E32-651FA75FD8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4188" y="626014"/>
                    <a:ext cx="2652399" cy="98488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2EEF13B-5A08-4421-B81F-2A5EF9CC636A}"/>
                    </a:ext>
                  </a:extLst>
                </p:cNvPr>
                <p:cNvSpPr txBox="1"/>
                <p:nvPr/>
              </p:nvSpPr>
              <p:spPr>
                <a:xfrm>
                  <a:off x="8516129" y="486936"/>
                  <a:ext cx="1171796" cy="9848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=3 </m:t>
                        </m:r>
                      </m:oMath>
                    </m:oMathPara>
                  </a14:m>
                  <a:endParaRPr lang="en-GB" sz="3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2EEF13B-5A08-4421-B81F-2A5EF9CC63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129" y="486936"/>
                  <a:ext cx="1171796" cy="9848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0E8FA-FDCF-4F85-95A8-5A1FE5F0BC43}"/>
              </a:ext>
            </a:extLst>
          </p:cNvPr>
          <p:cNvGrpSpPr/>
          <p:nvPr/>
        </p:nvGrpSpPr>
        <p:grpSpPr>
          <a:xfrm>
            <a:off x="5220218" y="2139872"/>
            <a:ext cx="4467707" cy="1034607"/>
            <a:chOff x="5220218" y="1774112"/>
            <a:chExt cx="4467707" cy="103460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ADB7BF9-3462-4ED6-848E-712DB2075F26}"/>
                </a:ext>
              </a:extLst>
            </p:cNvPr>
            <p:cNvGrpSpPr/>
            <p:nvPr/>
          </p:nvGrpSpPr>
          <p:grpSpPr>
            <a:xfrm>
              <a:off x="5220218" y="1774112"/>
              <a:ext cx="3160339" cy="1034607"/>
              <a:chOff x="5220218" y="601153"/>
              <a:chExt cx="3160339" cy="103460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4F3945BD-3AD9-448F-9DC7-E81EFC08B591}"/>
                  </a:ext>
                </a:extLst>
              </p:cNvPr>
              <p:cNvSpPr/>
              <p:nvPr/>
            </p:nvSpPr>
            <p:spPr>
              <a:xfrm>
                <a:off x="5220218" y="601153"/>
                <a:ext cx="3160339" cy="1034607"/>
              </a:xfrm>
              <a:prstGeom prst="roundRect">
                <a:avLst>
                  <a:gd name="adj" fmla="val 11737"/>
                </a:avLst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06C860F6-5345-42AB-A13E-FCBCE4688A37}"/>
                      </a:ext>
                    </a:extLst>
                  </p:cNvPr>
                  <p:cNvSpPr txBox="1"/>
                  <p:nvPr/>
                </p:nvSpPr>
                <p:spPr>
                  <a:xfrm>
                    <a:off x="5474188" y="626014"/>
                    <a:ext cx="2652399" cy="984885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=26</m:t>
                          </m:r>
                        </m:oMath>
                      </m:oMathPara>
                    </a14:m>
                    <a:endParaRPr lang="en-GB" sz="3200" b="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=9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06C860F6-5345-42AB-A13E-FCBCE4688A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4188" y="626014"/>
                    <a:ext cx="2652399" cy="9848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E927B1E-3FAB-41F6-8169-96FD8C00A388}"/>
                    </a:ext>
                  </a:extLst>
                </p:cNvPr>
                <p:cNvSpPr txBox="1"/>
                <p:nvPr/>
              </p:nvSpPr>
              <p:spPr>
                <a:xfrm>
                  <a:off x="8516129" y="1798973"/>
                  <a:ext cx="1171796" cy="9848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=5 </m:t>
                        </m:r>
                      </m:oMath>
                    </m:oMathPara>
                  </a14:m>
                  <a:endParaRPr lang="en-GB" sz="3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E927B1E-3FAB-41F6-8169-96FD8C00A3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129" y="1798973"/>
                  <a:ext cx="1171796" cy="9848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529AFF-8864-4A40-A5F0-E11534434355}"/>
              </a:ext>
            </a:extLst>
          </p:cNvPr>
          <p:cNvGrpSpPr/>
          <p:nvPr/>
        </p:nvGrpSpPr>
        <p:grpSpPr>
          <a:xfrm>
            <a:off x="5191596" y="3817669"/>
            <a:ext cx="4467707" cy="1034607"/>
            <a:chOff x="5191596" y="3086149"/>
            <a:chExt cx="4467707" cy="103460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C69918D-6A1E-4D7D-BD62-584D4B6B0AB9}"/>
                </a:ext>
              </a:extLst>
            </p:cNvPr>
            <p:cNvGrpSpPr/>
            <p:nvPr/>
          </p:nvGrpSpPr>
          <p:grpSpPr>
            <a:xfrm>
              <a:off x="5191596" y="3086149"/>
              <a:ext cx="3160339" cy="1034607"/>
              <a:chOff x="5220218" y="601153"/>
              <a:chExt cx="3160339" cy="103460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982E8A19-8D95-478C-9751-26C182B1FFA9}"/>
                  </a:ext>
                </a:extLst>
              </p:cNvPr>
              <p:cNvSpPr/>
              <p:nvPr/>
            </p:nvSpPr>
            <p:spPr>
              <a:xfrm>
                <a:off x="5220218" y="601153"/>
                <a:ext cx="3160339" cy="1034607"/>
              </a:xfrm>
              <a:prstGeom prst="roundRect">
                <a:avLst>
                  <a:gd name="adj" fmla="val 11737"/>
                </a:avLst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7786A488-4D30-40B0-A938-B4368B6CD7A8}"/>
                      </a:ext>
                    </a:extLst>
                  </p:cNvPr>
                  <p:cNvSpPr txBox="1"/>
                  <p:nvPr/>
                </p:nvSpPr>
                <p:spPr>
                  <a:xfrm>
                    <a:off x="5474188" y="626014"/>
                    <a:ext cx="2652399" cy="984885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=−8</m:t>
                          </m:r>
                        </m:oMath>
                      </m:oMathPara>
                    </a14:m>
                    <a:endParaRPr lang="en-GB" sz="3200" b="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=40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7786A488-4D30-40B0-A938-B4368B6CD7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4188" y="626014"/>
                    <a:ext cx="2652399" cy="9848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ADF8A4C0-25C6-4FD2-B71F-413DA688C199}"/>
                    </a:ext>
                  </a:extLst>
                </p:cNvPr>
                <p:cNvSpPr txBox="1"/>
                <p:nvPr/>
              </p:nvSpPr>
              <p:spPr>
                <a:xfrm>
                  <a:off x="8487507" y="3111010"/>
                  <a:ext cx="1171796" cy="9848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=4 </m:t>
                        </m:r>
                      </m:oMath>
                    </m:oMathPara>
                  </a14:m>
                  <a:endParaRPr lang="en-GB" sz="3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ADF8A4C0-25C6-4FD2-B71F-413DA688C1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507" y="3111010"/>
                  <a:ext cx="1171796" cy="9848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7D2924-BD9F-4015-997C-426D9DE0260B}"/>
              </a:ext>
            </a:extLst>
          </p:cNvPr>
          <p:cNvGrpSpPr/>
          <p:nvPr/>
        </p:nvGrpSpPr>
        <p:grpSpPr>
          <a:xfrm>
            <a:off x="5191596" y="5495466"/>
            <a:ext cx="4467707" cy="1034607"/>
            <a:chOff x="5191596" y="4398186"/>
            <a:chExt cx="4467707" cy="103460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C2BE244-09E0-414E-BB8E-83B200035427}"/>
                </a:ext>
              </a:extLst>
            </p:cNvPr>
            <p:cNvGrpSpPr/>
            <p:nvPr/>
          </p:nvGrpSpPr>
          <p:grpSpPr>
            <a:xfrm>
              <a:off x="5191596" y="4398186"/>
              <a:ext cx="3160339" cy="1034607"/>
              <a:chOff x="5220218" y="601153"/>
              <a:chExt cx="3160339" cy="1034607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16EDE9AC-1935-4B0F-B4F0-B7CBA6F7830E}"/>
                  </a:ext>
                </a:extLst>
              </p:cNvPr>
              <p:cNvSpPr/>
              <p:nvPr/>
            </p:nvSpPr>
            <p:spPr>
              <a:xfrm>
                <a:off x="5220218" y="601153"/>
                <a:ext cx="3160339" cy="1034607"/>
              </a:xfrm>
              <a:prstGeom prst="roundRect">
                <a:avLst>
                  <a:gd name="adj" fmla="val 11737"/>
                </a:avLst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3BB6D12-5DDE-44A0-A999-41B36EF09EE5}"/>
                      </a:ext>
                    </a:extLst>
                  </p:cNvPr>
                  <p:cNvSpPr txBox="1"/>
                  <p:nvPr/>
                </p:nvSpPr>
                <p:spPr>
                  <a:xfrm>
                    <a:off x="5474188" y="626014"/>
                    <a:ext cx="2652399" cy="984885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=14</m:t>
                          </m:r>
                        </m:oMath>
                      </m:oMathPara>
                    </a14:m>
                    <a:endParaRPr lang="en-GB" sz="3200" b="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=25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3BB6D12-5DDE-44A0-A999-41B36EF09E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4188" y="626014"/>
                    <a:ext cx="2652399" cy="98488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2C9F4A8-DAFA-40EC-B480-00A67AEC715E}"/>
                    </a:ext>
                  </a:extLst>
                </p:cNvPr>
                <p:cNvSpPr txBox="1"/>
                <p:nvPr/>
              </p:nvSpPr>
              <p:spPr>
                <a:xfrm>
                  <a:off x="8487507" y="4423047"/>
                  <a:ext cx="1171796" cy="9848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=3 </m:t>
                        </m:r>
                      </m:oMath>
                    </m:oMathPara>
                  </a14:m>
                  <a:endParaRPr lang="en-GB" sz="3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2C9F4A8-DAFA-40EC-B480-00A67AEC7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507" y="4423047"/>
                  <a:ext cx="1171796" cy="98488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1AC54BCE-04C3-4507-A88F-538FDF8BA69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126" y="1109617"/>
            <a:ext cx="537024" cy="61438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290E024-93E4-42EB-8A1F-14D083D1A10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67" y="3031522"/>
            <a:ext cx="537024" cy="61438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FAA6C3A-C661-40A7-9CF6-7F3E93E4935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67" y="4618537"/>
            <a:ext cx="537024" cy="6143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2FA0D01-6FE0-4126-A3A4-81EE953FBB9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16" y="6178238"/>
            <a:ext cx="537024" cy="61438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00EDEAA-239F-4B90-845B-1A598F70D981}"/>
              </a:ext>
            </a:extLst>
          </p:cNvPr>
          <p:cNvSpPr txBox="1"/>
          <p:nvPr/>
        </p:nvSpPr>
        <p:spPr>
          <a:xfrm>
            <a:off x="-10160" y="873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tencil" panose="040409050D0802020404" pitchFamily="82" charset="0"/>
              </a:rPr>
              <a:t>Example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86DF1A9-49A6-4817-B0B3-BC6192D0C84D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0AA44ED-F32C-47D3-B577-9AE51E5998DD}"/>
                  </a:ext>
                </a:extLst>
              </p:cNvPr>
              <p:cNvSpPr txBox="1"/>
              <p:nvPr/>
            </p:nvSpPr>
            <p:spPr>
              <a:xfrm>
                <a:off x="540693" y="2948490"/>
                <a:ext cx="3926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back in to find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0AA44ED-F32C-47D3-B577-9AE51E599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3" y="2948490"/>
                <a:ext cx="3926138" cy="461665"/>
              </a:xfrm>
              <a:prstGeom prst="rect">
                <a:avLst/>
              </a:prstGeom>
              <a:blipFill>
                <a:blip r:embed="rId11"/>
                <a:stretch>
                  <a:fillRect l="-1242" t="-10667" r="-9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U-Turn 46">
            <a:extLst>
              <a:ext uri="{FF2B5EF4-FFF2-40B4-BE49-F238E27FC236}">
                <a16:creationId xmlns:a16="http://schemas.microsoft.com/office/drawing/2014/main" id="{A03E8C02-582C-4A84-B8AE-0EB3354480EF}"/>
              </a:ext>
            </a:extLst>
          </p:cNvPr>
          <p:cNvSpPr/>
          <p:nvPr/>
        </p:nvSpPr>
        <p:spPr>
          <a:xfrm rot="5400000">
            <a:off x="3258412" y="2318264"/>
            <a:ext cx="2428237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6ABCF9A-A507-41F6-824A-615160DB41DA}"/>
                  </a:ext>
                </a:extLst>
              </p:cNvPr>
              <p:cNvSpPr txBox="1"/>
              <p:nvPr/>
            </p:nvSpPr>
            <p:spPr>
              <a:xfrm>
                <a:off x="235124" y="3400953"/>
                <a:ext cx="34592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2×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6ABCF9A-A507-41F6-824A-615160DB4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4" y="3400953"/>
                <a:ext cx="3459216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297A78F-11F9-45B5-9264-7BA6676AD89D}"/>
                  </a:ext>
                </a:extLst>
              </p:cNvPr>
              <p:cNvSpPr txBox="1"/>
              <p:nvPr/>
            </p:nvSpPr>
            <p:spPr>
              <a:xfrm>
                <a:off x="1410124" y="3935078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297A78F-11F9-45B5-9264-7BA6676AD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4" y="3935078"/>
                <a:ext cx="2285754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1FFBBA-1AB6-435D-8941-EAEE70459BD0}"/>
                  </a:ext>
                </a:extLst>
              </p:cNvPr>
              <p:cNvSpPr txBox="1"/>
              <p:nvPr/>
            </p:nvSpPr>
            <p:spPr>
              <a:xfrm>
                <a:off x="2489152" y="4469203"/>
                <a:ext cx="22857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8=4+2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1FFBBA-1AB6-435D-8941-EAEE70459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52" y="4469203"/>
                <a:ext cx="2285754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7CBB428-6F77-4A3D-B8AB-3D374D358741}"/>
              </a:ext>
            </a:extLst>
          </p:cNvPr>
          <p:cNvGrpSpPr/>
          <p:nvPr/>
        </p:nvGrpSpPr>
        <p:grpSpPr>
          <a:xfrm>
            <a:off x="707925" y="6232202"/>
            <a:ext cx="3594984" cy="588693"/>
            <a:chOff x="707925" y="6242362"/>
            <a:chExt cx="3594984" cy="58869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02BAD1B-1674-4260-8DC0-AA07421AEAB0}"/>
                </a:ext>
              </a:extLst>
            </p:cNvPr>
            <p:cNvSpPr/>
            <p:nvPr/>
          </p:nvSpPr>
          <p:spPr>
            <a:xfrm>
              <a:off x="707925" y="6242362"/>
              <a:ext cx="3594984" cy="588693"/>
            </a:xfrm>
            <a:prstGeom prst="roundRect">
              <a:avLst>
                <a:gd name="adj" fmla="val 1173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4154F3-6465-45CF-9727-89A99340E65E}"/>
                    </a:ext>
                  </a:extLst>
                </p:cNvPr>
                <p:cNvSpPr txBox="1"/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=4,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4154F3-6465-45CF-9727-89A99340E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914" y="6259709"/>
                  <a:ext cx="2512932" cy="5539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C31BC1-AC6B-4D47-B098-A703028D26A9}"/>
                  </a:ext>
                </a:extLst>
              </p:cNvPr>
              <p:cNvSpPr txBox="1"/>
              <p:nvPr/>
            </p:nvSpPr>
            <p:spPr>
              <a:xfrm>
                <a:off x="2490907" y="5003328"/>
                <a:ext cx="14810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4=2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C31BC1-AC6B-4D47-B098-A703028D2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07" y="5003328"/>
                <a:ext cx="1481046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265EAE-8E17-4995-98F7-6388E8BDAE24}"/>
                  </a:ext>
                </a:extLst>
              </p:cNvPr>
              <p:cNvSpPr txBox="1"/>
              <p:nvPr/>
            </p:nvSpPr>
            <p:spPr>
              <a:xfrm>
                <a:off x="2214831" y="5537451"/>
                <a:ext cx="181208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265EAE-8E17-4995-98F7-6388E8BD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31" y="5537451"/>
                <a:ext cx="1812089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874ADC-23EC-470C-911C-506D9B02D9A5}"/>
                  </a:ext>
                </a:extLst>
              </p:cNvPr>
              <p:cNvSpPr txBox="1"/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874ADC-23EC-470C-911C-506D9B02D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490184"/>
                <a:ext cx="2799869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58C9BA-CD06-41FF-B31A-D4809ED0DAF7}"/>
                  </a:ext>
                </a:extLst>
              </p:cNvPr>
              <p:cNvSpPr txBox="1"/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58C9BA-CD06-41FF-B31A-D4809ED0D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23" y="1197540"/>
                <a:ext cx="2544992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7DDE78-0456-44E8-9F05-3BCD3EBC1E48}"/>
              </a:ext>
            </a:extLst>
          </p:cNvPr>
          <p:cNvCxnSpPr>
            <a:cxnSpLocks/>
          </p:cNvCxnSpPr>
          <p:nvPr/>
        </p:nvCxnSpPr>
        <p:spPr>
          <a:xfrm>
            <a:off x="449385" y="1904896"/>
            <a:ext cx="3467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EF11D63-06A7-46ED-B472-F59A3661F3E8}"/>
                  </a:ext>
                </a:extLst>
              </p:cNvPr>
              <p:cNvSpPr txBox="1"/>
              <p:nvPr/>
            </p:nvSpPr>
            <p:spPr>
              <a:xfrm>
                <a:off x="2049671" y="1936367"/>
                <a:ext cx="18301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EF11D63-06A7-46ED-B472-F59A3661F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71" y="1936367"/>
                <a:ext cx="1830180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A0055B-6D50-4F19-BE92-506A3EDA32BF}"/>
                  </a:ext>
                </a:extLst>
              </p:cNvPr>
              <p:cNvSpPr txBox="1"/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A0055B-6D50-4F19-BE92-506A3EDA3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0" y="1126824"/>
                <a:ext cx="549830" cy="67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FD2F5C8-7036-4836-951C-66BE78692542}"/>
                  </a:ext>
                </a:extLst>
              </p:cNvPr>
              <p:cNvSpPr txBox="1"/>
              <p:nvPr/>
            </p:nvSpPr>
            <p:spPr>
              <a:xfrm>
                <a:off x="2391211" y="2461477"/>
                <a:ext cx="12194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FD2F5C8-7036-4836-951C-66BE78692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1" y="2461477"/>
                <a:ext cx="1219436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383AC02-CDBA-4484-8349-A5577021ABBD}"/>
              </a:ext>
            </a:extLst>
          </p:cNvPr>
          <p:cNvSpPr/>
          <p:nvPr/>
        </p:nvSpPr>
        <p:spPr>
          <a:xfrm>
            <a:off x="4996698" y="5092498"/>
            <a:ext cx="614382" cy="614382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0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487C28-71BB-4238-9DCA-803F7A64823B}"/>
              </a:ext>
            </a:extLst>
          </p:cNvPr>
          <p:cNvSpPr/>
          <p:nvPr/>
        </p:nvSpPr>
        <p:spPr>
          <a:xfrm>
            <a:off x="319207" y="79125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607A412-7931-433F-8577-256B610DBA49}"/>
              </a:ext>
            </a:extLst>
          </p:cNvPr>
          <p:cNvSpPr/>
          <p:nvPr/>
        </p:nvSpPr>
        <p:spPr>
          <a:xfrm>
            <a:off x="273204" y="2409089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3E6F25-8218-4D09-9E38-ABEC4565D0E7}"/>
              </a:ext>
            </a:extLst>
          </p:cNvPr>
          <p:cNvSpPr/>
          <p:nvPr/>
        </p:nvSpPr>
        <p:spPr>
          <a:xfrm>
            <a:off x="273204" y="4739053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835826-0673-45F9-88E7-9A8A723C340C}"/>
                  </a:ext>
                </a:extLst>
              </p:cNvPr>
              <p:cNvSpPr txBox="1"/>
              <p:nvPr/>
            </p:nvSpPr>
            <p:spPr>
              <a:xfrm>
                <a:off x="1669683" y="227100"/>
                <a:ext cx="1583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835826-0673-45F9-88E7-9A8A723C3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83" y="227100"/>
                <a:ext cx="158318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CD71A8-20EF-4146-9641-CF8A56E640B9}"/>
                  </a:ext>
                </a:extLst>
              </p:cNvPr>
              <p:cNvSpPr txBox="1"/>
              <p:nvPr/>
            </p:nvSpPr>
            <p:spPr>
              <a:xfrm>
                <a:off x="369441" y="883593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800" dirty="0"/>
                  <a:t>, what does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CD71A8-20EF-4146-9641-CF8A56E64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1" y="883593"/>
                <a:ext cx="4183673" cy="430887"/>
              </a:xfrm>
              <a:prstGeom prst="rect">
                <a:avLst/>
              </a:prstGeom>
              <a:blipFill>
                <a:blip r:embed="rId3"/>
                <a:stretch>
                  <a:fillRect t="-23944" b="-49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BABBF9-E90B-4CCF-AD3F-AD4A7503B7A4}"/>
                  </a:ext>
                </a:extLst>
              </p:cNvPr>
              <p:cNvSpPr txBox="1"/>
              <p:nvPr/>
            </p:nvSpPr>
            <p:spPr>
              <a:xfrm>
                <a:off x="1470910" y="2557064"/>
                <a:ext cx="19807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BABBF9-E90B-4CCF-AD3F-AD4A7503B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10" y="2557064"/>
                <a:ext cx="198073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02FC10-7C7B-402E-9327-C151866D9BE3}"/>
                  </a:ext>
                </a:extLst>
              </p:cNvPr>
              <p:cNvSpPr txBox="1"/>
              <p:nvPr/>
            </p:nvSpPr>
            <p:spPr>
              <a:xfrm>
                <a:off x="369441" y="3213557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800" dirty="0"/>
                  <a:t>, what does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02FC10-7C7B-402E-9327-C151866D9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1" y="3213557"/>
                <a:ext cx="4183673" cy="430887"/>
              </a:xfrm>
              <a:prstGeom prst="rect">
                <a:avLst/>
              </a:prstGeom>
              <a:blipFill>
                <a:blip r:embed="rId6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F961D0-1379-4A07-A828-D5CFB00792AC}"/>
                  </a:ext>
                </a:extLst>
              </p:cNvPr>
              <p:cNvSpPr txBox="1"/>
              <p:nvPr/>
            </p:nvSpPr>
            <p:spPr>
              <a:xfrm>
                <a:off x="1371524" y="4887028"/>
                <a:ext cx="21795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F961D0-1379-4A07-A828-D5CFB0079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24" y="4887028"/>
                <a:ext cx="217950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BED0D-7C30-4D4C-B0B3-A84C20B5C233}"/>
                  </a:ext>
                </a:extLst>
              </p:cNvPr>
              <p:cNvSpPr txBox="1"/>
              <p:nvPr/>
            </p:nvSpPr>
            <p:spPr>
              <a:xfrm>
                <a:off x="369441" y="5543521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800" dirty="0"/>
                  <a:t>, what does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BED0D-7C30-4D4C-B0B3-A84C20B5C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1" y="5543521"/>
                <a:ext cx="4183673" cy="430887"/>
              </a:xfrm>
              <a:prstGeom prst="rect">
                <a:avLst/>
              </a:prstGeom>
              <a:blipFill>
                <a:blip r:embed="rId9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C0776BD-025A-41B2-9214-BD3D5AD52891}"/>
              </a:ext>
            </a:extLst>
          </p:cNvPr>
          <p:cNvSpPr/>
          <p:nvPr/>
        </p:nvSpPr>
        <p:spPr>
          <a:xfrm>
            <a:off x="5348657" y="79125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46224C-5AEB-44D3-87CF-BFEE5747E6A0}"/>
              </a:ext>
            </a:extLst>
          </p:cNvPr>
          <p:cNvSpPr/>
          <p:nvPr/>
        </p:nvSpPr>
        <p:spPr>
          <a:xfrm>
            <a:off x="5348657" y="2409089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D435F81-CA60-4705-9002-9AC8EE89C3C4}"/>
              </a:ext>
            </a:extLst>
          </p:cNvPr>
          <p:cNvSpPr/>
          <p:nvPr/>
        </p:nvSpPr>
        <p:spPr>
          <a:xfrm>
            <a:off x="5348657" y="4739053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96E21C-BFE5-458D-BBDE-F8C6981212AC}"/>
                  </a:ext>
                </a:extLst>
              </p:cNvPr>
              <p:cNvSpPr txBox="1"/>
              <p:nvPr/>
            </p:nvSpPr>
            <p:spPr>
              <a:xfrm>
                <a:off x="6400974" y="227100"/>
                <a:ext cx="21795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96E21C-BFE5-458D-BBDE-F8C698121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974" y="227100"/>
                <a:ext cx="217950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76E37D-1EAE-4051-BE15-9DD38D84B746}"/>
                  </a:ext>
                </a:extLst>
              </p:cNvPr>
              <p:cNvSpPr txBox="1"/>
              <p:nvPr/>
            </p:nvSpPr>
            <p:spPr>
              <a:xfrm>
                <a:off x="5398891" y="883593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76E37D-1EAE-4051-BE15-9DD38D84B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891" y="883593"/>
                <a:ext cx="4183673" cy="430887"/>
              </a:xfrm>
              <a:prstGeom prst="rect">
                <a:avLst/>
              </a:prstGeom>
              <a:blipFill>
                <a:blip r:embed="rId12"/>
                <a:stretch>
                  <a:fillRect t="-23944" b="-49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BA5866-75F3-4D0E-87CE-CC02BBB93935}"/>
                  </a:ext>
                </a:extLst>
              </p:cNvPr>
              <p:cNvSpPr txBox="1"/>
              <p:nvPr/>
            </p:nvSpPr>
            <p:spPr>
              <a:xfrm>
                <a:off x="6500360" y="2557064"/>
                <a:ext cx="19807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BA5866-75F3-4D0E-87CE-CC02BBB93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360" y="2557064"/>
                <a:ext cx="198073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CCEAA9-214A-4D42-8CC3-EB0E9B89588B}"/>
                  </a:ext>
                </a:extLst>
              </p:cNvPr>
              <p:cNvSpPr txBox="1"/>
              <p:nvPr/>
            </p:nvSpPr>
            <p:spPr>
              <a:xfrm>
                <a:off x="5398891" y="3213557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CCEAA9-214A-4D42-8CC3-EB0E9B895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891" y="3213557"/>
                <a:ext cx="4183673" cy="430887"/>
              </a:xfrm>
              <a:prstGeom prst="rect">
                <a:avLst/>
              </a:prstGeom>
              <a:blipFill>
                <a:blip r:embed="rId15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A6D851-5CE7-4B7F-8F53-6D3B4FB80F16}"/>
                  </a:ext>
                </a:extLst>
              </p:cNvPr>
              <p:cNvSpPr txBox="1"/>
              <p:nvPr/>
            </p:nvSpPr>
            <p:spPr>
              <a:xfrm>
                <a:off x="6366509" y="4887028"/>
                <a:ext cx="22484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A6D851-5CE7-4B7F-8F53-6D3B4FB80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09" y="4887028"/>
                <a:ext cx="2248436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511A2A-D8E0-4FAA-93DD-A7B2E974783A}"/>
                  </a:ext>
                </a:extLst>
              </p:cNvPr>
              <p:cNvSpPr txBox="1"/>
              <p:nvPr/>
            </p:nvSpPr>
            <p:spPr>
              <a:xfrm>
                <a:off x="5398891" y="5543521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511A2A-D8E0-4FAA-93DD-A7B2E974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891" y="5543521"/>
                <a:ext cx="4183673" cy="430887"/>
              </a:xfrm>
              <a:prstGeom prst="rect">
                <a:avLst/>
              </a:prstGeom>
              <a:blipFill>
                <a:blip r:embed="rId18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DCFA706D-F60E-45AC-A135-01BD27282C15}"/>
              </a:ext>
            </a:extLst>
          </p:cNvPr>
          <p:cNvSpPr txBox="1"/>
          <p:nvPr/>
        </p:nvSpPr>
        <p:spPr>
          <a:xfrm>
            <a:off x="291035" y="161778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112C93-C317-42DB-9F76-0C619A4D6A10}"/>
              </a:ext>
            </a:extLst>
          </p:cNvPr>
          <p:cNvSpPr txBox="1"/>
          <p:nvPr/>
        </p:nvSpPr>
        <p:spPr>
          <a:xfrm>
            <a:off x="291035" y="393458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0FDE44-54BA-4031-82A0-B70D717FE8A0}"/>
              </a:ext>
            </a:extLst>
          </p:cNvPr>
          <p:cNvSpPr txBox="1"/>
          <p:nvPr/>
        </p:nvSpPr>
        <p:spPr>
          <a:xfrm>
            <a:off x="291035" y="624041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6CE5B6-5ED7-441E-BD8F-A0CFBDFB0867}"/>
              </a:ext>
            </a:extLst>
          </p:cNvPr>
          <p:cNvSpPr txBox="1"/>
          <p:nvPr/>
        </p:nvSpPr>
        <p:spPr>
          <a:xfrm>
            <a:off x="5398891" y="1617785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97B483-5575-49C7-9101-7870693FC708}"/>
              </a:ext>
            </a:extLst>
          </p:cNvPr>
          <p:cNvSpPr txBox="1"/>
          <p:nvPr/>
        </p:nvSpPr>
        <p:spPr>
          <a:xfrm>
            <a:off x="5398891" y="393458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0790F2-1A8F-4874-B09E-0D215781EC28}"/>
              </a:ext>
            </a:extLst>
          </p:cNvPr>
          <p:cNvSpPr txBox="1"/>
          <p:nvPr/>
        </p:nvSpPr>
        <p:spPr>
          <a:xfrm>
            <a:off x="5398891" y="624041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31561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487C28-71BB-4238-9DCA-803F7A64823B}"/>
              </a:ext>
            </a:extLst>
          </p:cNvPr>
          <p:cNvSpPr/>
          <p:nvPr/>
        </p:nvSpPr>
        <p:spPr>
          <a:xfrm>
            <a:off x="319207" y="79125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607A412-7931-433F-8577-256B610DBA49}"/>
              </a:ext>
            </a:extLst>
          </p:cNvPr>
          <p:cNvSpPr/>
          <p:nvPr/>
        </p:nvSpPr>
        <p:spPr>
          <a:xfrm>
            <a:off x="273204" y="2409089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3E6F25-8218-4D09-9E38-ABEC4565D0E7}"/>
              </a:ext>
            </a:extLst>
          </p:cNvPr>
          <p:cNvSpPr/>
          <p:nvPr/>
        </p:nvSpPr>
        <p:spPr>
          <a:xfrm>
            <a:off x="273204" y="4739053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835826-0673-45F9-88E7-9A8A723C340C}"/>
                  </a:ext>
                </a:extLst>
              </p:cNvPr>
              <p:cNvSpPr txBox="1"/>
              <p:nvPr/>
            </p:nvSpPr>
            <p:spPr>
              <a:xfrm>
                <a:off x="1669683" y="227100"/>
                <a:ext cx="1583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835826-0673-45F9-88E7-9A8A723C3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83" y="227100"/>
                <a:ext cx="158318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CD71A8-20EF-4146-9641-CF8A56E640B9}"/>
                  </a:ext>
                </a:extLst>
              </p:cNvPr>
              <p:cNvSpPr txBox="1"/>
              <p:nvPr/>
            </p:nvSpPr>
            <p:spPr>
              <a:xfrm>
                <a:off x="369441" y="883593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800" dirty="0"/>
                  <a:t>, what does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CD71A8-20EF-4146-9641-CF8A56E64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1" y="883593"/>
                <a:ext cx="4183673" cy="430887"/>
              </a:xfrm>
              <a:prstGeom prst="rect">
                <a:avLst/>
              </a:prstGeom>
              <a:blipFill>
                <a:blip r:embed="rId3"/>
                <a:stretch>
                  <a:fillRect t="-23944" b="-49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FA4036-7117-4317-B331-E72CDDE775B7}"/>
                  </a:ext>
                </a:extLst>
              </p:cNvPr>
              <p:cNvSpPr txBox="1"/>
              <p:nvPr/>
            </p:nvSpPr>
            <p:spPr>
              <a:xfrm>
                <a:off x="1984128" y="1540085"/>
                <a:ext cx="9542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FA4036-7117-4317-B331-E72CDDE77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8" y="1540085"/>
                <a:ext cx="95429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BABBF9-E90B-4CCF-AD3F-AD4A7503B7A4}"/>
                  </a:ext>
                </a:extLst>
              </p:cNvPr>
              <p:cNvSpPr txBox="1"/>
              <p:nvPr/>
            </p:nvSpPr>
            <p:spPr>
              <a:xfrm>
                <a:off x="1470910" y="2557064"/>
                <a:ext cx="19807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BABBF9-E90B-4CCF-AD3F-AD4A7503B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10" y="2557064"/>
                <a:ext cx="198073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02FC10-7C7B-402E-9327-C151866D9BE3}"/>
                  </a:ext>
                </a:extLst>
              </p:cNvPr>
              <p:cNvSpPr txBox="1"/>
              <p:nvPr/>
            </p:nvSpPr>
            <p:spPr>
              <a:xfrm>
                <a:off x="369441" y="3213557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800" dirty="0"/>
                  <a:t>, what does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02FC10-7C7B-402E-9327-C151866D9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1" y="3213557"/>
                <a:ext cx="4183673" cy="430887"/>
              </a:xfrm>
              <a:prstGeom prst="rect">
                <a:avLst/>
              </a:prstGeom>
              <a:blipFill>
                <a:blip r:embed="rId6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1A94B1-70FB-483E-B15E-7A987AB0F428}"/>
                  </a:ext>
                </a:extLst>
              </p:cNvPr>
              <p:cNvSpPr txBox="1"/>
              <p:nvPr/>
            </p:nvSpPr>
            <p:spPr>
              <a:xfrm>
                <a:off x="1986564" y="3870049"/>
                <a:ext cx="9494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1A94B1-70FB-483E-B15E-7A987AB0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64" y="3870049"/>
                <a:ext cx="94942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F961D0-1379-4A07-A828-D5CFB00792AC}"/>
                  </a:ext>
                </a:extLst>
              </p:cNvPr>
              <p:cNvSpPr txBox="1"/>
              <p:nvPr/>
            </p:nvSpPr>
            <p:spPr>
              <a:xfrm>
                <a:off x="1371524" y="4887028"/>
                <a:ext cx="21795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F961D0-1379-4A07-A828-D5CFB0079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24" y="4887028"/>
                <a:ext cx="217950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BED0D-7C30-4D4C-B0B3-A84C20B5C233}"/>
                  </a:ext>
                </a:extLst>
              </p:cNvPr>
              <p:cNvSpPr txBox="1"/>
              <p:nvPr/>
            </p:nvSpPr>
            <p:spPr>
              <a:xfrm>
                <a:off x="369441" y="5543521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800" dirty="0"/>
                  <a:t>, what does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BED0D-7C30-4D4C-B0B3-A84C20B5C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1" y="5543521"/>
                <a:ext cx="4183673" cy="430887"/>
              </a:xfrm>
              <a:prstGeom prst="rect">
                <a:avLst/>
              </a:prstGeom>
              <a:blipFill>
                <a:blip r:embed="rId9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FE8E6E-92F2-49A6-95EC-91BFC69BEAF4}"/>
                  </a:ext>
                </a:extLst>
              </p:cNvPr>
              <p:cNvSpPr txBox="1"/>
              <p:nvPr/>
            </p:nvSpPr>
            <p:spPr>
              <a:xfrm>
                <a:off x="1984127" y="6200013"/>
                <a:ext cx="9543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FE8E6E-92F2-49A6-95EC-91BFC69BE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7" y="6200013"/>
                <a:ext cx="95430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C0776BD-025A-41B2-9214-BD3D5AD52891}"/>
              </a:ext>
            </a:extLst>
          </p:cNvPr>
          <p:cNvSpPr/>
          <p:nvPr/>
        </p:nvSpPr>
        <p:spPr>
          <a:xfrm>
            <a:off x="5348657" y="79125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46224C-5AEB-44D3-87CF-BFEE5747E6A0}"/>
              </a:ext>
            </a:extLst>
          </p:cNvPr>
          <p:cNvSpPr/>
          <p:nvPr/>
        </p:nvSpPr>
        <p:spPr>
          <a:xfrm>
            <a:off x="5348657" y="2409089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D435F81-CA60-4705-9002-9AC8EE89C3C4}"/>
              </a:ext>
            </a:extLst>
          </p:cNvPr>
          <p:cNvSpPr/>
          <p:nvPr/>
        </p:nvSpPr>
        <p:spPr>
          <a:xfrm>
            <a:off x="5348657" y="4739053"/>
            <a:ext cx="4284141" cy="2039822"/>
          </a:xfrm>
          <a:prstGeom prst="roundRect">
            <a:avLst>
              <a:gd name="adj" fmla="val 3485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96E21C-BFE5-458D-BBDE-F8C6981212AC}"/>
                  </a:ext>
                </a:extLst>
              </p:cNvPr>
              <p:cNvSpPr txBox="1"/>
              <p:nvPr/>
            </p:nvSpPr>
            <p:spPr>
              <a:xfrm>
                <a:off x="6400974" y="227100"/>
                <a:ext cx="21795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96E21C-BFE5-458D-BBDE-F8C698121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974" y="227100"/>
                <a:ext cx="217950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76E37D-1EAE-4051-BE15-9DD38D84B746}"/>
                  </a:ext>
                </a:extLst>
              </p:cNvPr>
              <p:cNvSpPr txBox="1"/>
              <p:nvPr/>
            </p:nvSpPr>
            <p:spPr>
              <a:xfrm>
                <a:off x="5398891" y="883593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76E37D-1EAE-4051-BE15-9DD38D84B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891" y="883593"/>
                <a:ext cx="4183673" cy="430887"/>
              </a:xfrm>
              <a:prstGeom prst="rect">
                <a:avLst/>
              </a:prstGeom>
              <a:blipFill>
                <a:blip r:embed="rId12"/>
                <a:stretch>
                  <a:fillRect t="-23944" b="-49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A7C082-C5F8-4EFA-876D-A35DFE397955}"/>
                  </a:ext>
                </a:extLst>
              </p:cNvPr>
              <p:cNvSpPr txBox="1"/>
              <p:nvPr/>
            </p:nvSpPr>
            <p:spPr>
              <a:xfrm>
                <a:off x="7013578" y="1540085"/>
                <a:ext cx="9542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A7C082-C5F8-4EFA-876D-A35DFE397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78" y="1540085"/>
                <a:ext cx="954299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BA5866-75F3-4D0E-87CE-CC02BBB93935}"/>
                  </a:ext>
                </a:extLst>
              </p:cNvPr>
              <p:cNvSpPr txBox="1"/>
              <p:nvPr/>
            </p:nvSpPr>
            <p:spPr>
              <a:xfrm>
                <a:off x="6500360" y="2557064"/>
                <a:ext cx="19807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BA5866-75F3-4D0E-87CE-CC02BBB93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360" y="2557064"/>
                <a:ext cx="198073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CCEAA9-214A-4D42-8CC3-EB0E9B89588B}"/>
                  </a:ext>
                </a:extLst>
              </p:cNvPr>
              <p:cNvSpPr txBox="1"/>
              <p:nvPr/>
            </p:nvSpPr>
            <p:spPr>
              <a:xfrm>
                <a:off x="5398891" y="3213557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CCEAA9-214A-4D42-8CC3-EB0E9B895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891" y="3213557"/>
                <a:ext cx="4183673" cy="430887"/>
              </a:xfrm>
              <a:prstGeom prst="rect">
                <a:avLst/>
              </a:prstGeom>
              <a:blipFill>
                <a:blip r:embed="rId15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F209E4-9F57-4705-A60C-9647976352FA}"/>
                  </a:ext>
                </a:extLst>
              </p:cNvPr>
              <p:cNvSpPr txBox="1"/>
              <p:nvPr/>
            </p:nvSpPr>
            <p:spPr>
              <a:xfrm>
                <a:off x="6879727" y="3870049"/>
                <a:ext cx="12220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F209E4-9F57-4705-A60C-964797635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27" y="3870049"/>
                <a:ext cx="1222001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A6D851-5CE7-4B7F-8F53-6D3B4FB80F16}"/>
                  </a:ext>
                </a:extLst>
              </p:cNvPr>
              <p:cNvSpPr txBox="1"/>
              <p:nvPr/>
            </p:nvSpPr>
            <p:spPr>
              <a:xfrm>
                <a:off x="6366509" y="4887028"/>
                <a:ext cx="22484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A6D851-5CE7-4B7F-8F53-6D3B4FB80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09" y="4887028"/>
                <a:ext cx="2248436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511A2A-D8E0-4FAA-93DD-A7B2E974783A}"/>
                  </a:ext>
                </a:extLst>
              </p:cNvPr>
              <p:cNvSpPr txBox="1"/>
              <p:nvPr/>
            </p:nvSpPr>
            <p:spPr>
              <a:xfrm>
                <a:off x="5398891" y="5543521"/>
                <a:ext cx="418367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800" dirty="0"/>
                  <a:t>If,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511A2A-D8E0-4FAA-93DD-A7B2E974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891" y="5543521"/>
                <a:ext cx="4183673" cy="430887"/>
              </a:xfrm>
              <a:prstGeom prst="rect">
                <a:avLst/>
              </a:prstGeom>
              <a:blipFill>
                <a:blip r:embed="rId18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B1BBA4-40E3-420F-AD10-41F468972773}"/>
                  </a:ext>
                </a:extLst>
              </p:cNvPr>
              <p:cNvSpPr txBox="1"/>
              <p:nvPr/>
            </p:nvSpPr>
            <p:spPr>
              <a:xfrm>
                <a:off x="7013578" y="6200013"/>
                <a:ext cx="9542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B1BBA4-40E3-420F-AD10-41F468972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78" y="6200013"/>
                <a:ext cx="954299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DCFA706D-F60E-45AC-A135-01BD27282C15}"/>
              </a:ext>
            </a:extLst>
          </p:cNvPr>
          <p:cNvSpPr txBox="1"/>
          <p:nvPr/>
        </p:nvSpPr>
        <p:spPr>
          <a:xfrm>
            <a:off x="291035" y="161778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112C93-C317-42DB-9F76-0C619A4D6A10}"/>
              </a:ext>
            </a:extLst>
          </p:cNvPr>
          <p:cNvSpPr txBox="1"/>
          <p:nvPr/>
        </p:nvSpPr>
        <p:spPr>
          <a:xfrm>
            <a:off x="291035" y="393458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0FDE44-54BA-4031-82A0-B70D717FE8A0}"/>
              </a:ext>
            </a:extLst>
          </p:cNvPr>
          <p:cNvSpPr txBox="1"/>
          <p:nvPr/>
        </p:nvSpPr>
        <p:spPr>
          <a:xfrm>
            <a:off x="291035" y="624041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6CE5B6-5ED7-441E-BD8F-A0CFBDFB0867}"/>
              </a:ext>
            </a:extLst>
          </p:cNvPr>
          <p:cNvSpPr txBox="1"/>
          <p:nvPr/>
        </p:nvSpPr>
        <p:spPr>
          <a:xfrm>
            <a:off x="5398891" y="1617785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97B483-5575-49C7-9101-7870693FC708}"/>
              </a:ext>
            </a:extLst>
          </p:cNvPr>
          <p:cNvSpPr txBox="1"/>
          <p:nvPr/>
        </p:nvSpPr>
        <p:spPr>
          <a:xfrm>
            <a:off x="5398891" y="393458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0790F2-1A8F-4874-B09E-0D215781EC28}"/>
              </a:ext>
            </a:extLst>
          </p:cNvPr>
          <p:cNvSpPr txBox="1"/>
          <p:nvPr/>
        </p:nvSpPr>
        <p:spPr>
          <a:xfrm>
            <a:off x="5398891" y="624041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50850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Up 2">
            <a:extLst>
              <a:ext uri="{FF2B5EF4-FFF2-40B4-BE49-F238E27FC236}">
                <a16:creationId xmlns:a16="http://schemas.microsoft.com/office/drawing/2014/main" id="{6E8FEDCC-DA33-4A52-B219-43B120A9CF20}"/>
              </a:ext>
            </a:extLst>
          </p:cNvPr>
          <p:cNvSpPr/>
          <p:nvPr/>
        </p:nvSpPr>
        <p:spPr>
          <a:xfrm>
            <a:off x="6093378" y="1275288"/>
            <a:ext cx="2690949" cy="2153711"/>
          </a:xfrm>
          <a:prstGeom prst="upArrow">
            <a:avLst/>
          </a:prstGeom>
          <a:gradFill flip="none" rotWithShape="1">
            <a:gsLst>
              <a:gs pos="12000">
                <a:srgbClr val="FF33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outerShdw blurRad="50800" dist="88900" dir="4440000" sx="106000" sy="10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93CAD-FAA0-47B9-8020-BFB038E02667}"/>
              </a:ext>
            </a:extLst>
          </p:cNvPr>
          <p:cNvSpPr txBox="1"/>
          <p:nvPr/>
        </p:nvSpPr>
        <p:spPr>
          <a:xfrm>
            <a:off x="6754289" y="1890261"/>
            <a:ext cx="1412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latin typeface="Berlin Sans FB Demi" panose="020E0802020502020306" pitchFamily="34" charset="0"/>
              </a:rPr>
              <a:t>UP</a:t>
            </a:r>
            <a:endParaRPr lang="en-GB" sz="6600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E83EF-4D0F-45D3-8BD1-EE862ECF910E}"/>
              </a:ext>
            </a:extLst>
          </p:cNvPr>
          <p:cNvSpPr/>
          <p:nvPr/>
        </p:nvSpPr>
        <p:spPr>
          <a:xfrm>
            <a:off x="5858074" y="0"/>
            <a:ext cx="3207929" cy="1446550"/>
          </a:xfrm>
          <a:prstGeom prst="rect">
            <a:avLst/>
          </a:prstGeom>
          <a:noFill/>
          <a:effectLst>
            <a:outerShdw blurRad="50800" dist="88900" dir="444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800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Count</a:t>
            </a:r>
            <a:endParaRPr lang="en-US" sz="5400" b="0" cap="none" spc="0" dirty="0">
              <a:ln w="571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89023-7F9A-4579-AB3E-AA360890A32F}"/>
              </a:ext>
            </a:extLst>
          </p:cNvPr>
          <p:cNvSpPr/>
          <p:nvPr/>
        </p:nvSpPr>
        <p:spPr>
          <a:xfrm>
            <a:off x="685454" y="-7264"/>
            <a:ext cx="3767378" cy="1938992"/>
          </a:xfrm>
          <a:prstGeom prst="rect">
            <a:avLst/>
          </a:prstGeom>
          <a:noFill/>
          <a:effectLst>
            <a:outerShdw blurRad="50800" dist="88900" dir="444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Use the </a:t>
            </a:r>
          </a:p>
          <a:p>
            <a:pPr algn="ctr"/>
            <a:r>
              <a:rPr lang="en-GB" sz="4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numbers below </a:t>
            </a:r>
          </a:p>
          <a:p>
            <a:pPr algn="ctr"/>
            <a:r>
              <a:rPr lang="en-GB" sz="4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to make…</a:t>
            </a:r>
            <a:endParaRPr lang="en-US" sz="2000" b="0" cap="none" spc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BE073E-E8FB-48C7-9C24-2EBDB9EEE530}"/>
              </a:ext>
            </a:extLst>
          </p:cNvPr>
          <p:cNvSpPr/>
          <p:nvPr/>
        </p:nvSpPr>
        <p:spPr>
          <a:xfrm>
            <a:off x="1223669" y="1951290"/>
            <a:ext cx="2690949" cy="1510456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  <a:effectLst>
            <a:outerShdw blurRad="50800" dist="88900" dir="444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E2A9D-B531-41D2-B466-DC6991B3C6CF}"/>
              </a:ext>
            </a:extLst>
          </p:cNvPr>
          <p:cNvSpPr txBox="1"/>
          <p:nvPr/>
        </p:nvSpPr>
        <p:spPr>
          <a:xfrm>
            <a:off x="1448484" y="1697375"/>
            <a:ext cx="224131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b="1" dirty="0">
                <a:latin typeface="Berlin Sans FB Demi" panose="020E0802020502020306" pitchFamily="34" charset="0"/>
              </a:rPr>
              <a:t>261</a:t>
            </a:r>
            <a:endParaRPr lang="en-GB" sz="9600" b="1" dirty="0">
              <a:latin typeface="Berlin Sans FB Demi" panose="020E0802020502020306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F2559F-8755-4148-B8D6-CA942E55CA4E}"/>
              </a:ext>
            </a:extLst>
          </p:cNvPr>
          <p:cNvGrpSpPr/>
          <p:nvPr/>
        </p:nvGrpSpPr>
        <p:grpSpPr>
          <a:xfrm>
            <a:off x="564077" y="5137287"/>
            <a:ext cx="1545460" cy="1569660"/>
            <a:chOff x="193685" y="5137287"/>
            <a:chExt cx="1545460" cy="15696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92CA98-9145-4E02-AD8C-9E6878473C26}"/>
                </a:ext>
              </a:extLst>
            </p:cNvPr>
            <p:cNvSpPr/>
            <p:nvPr/>
          </p:nvSpPr>
          <p:spPr>
            <a:xfrm>
              <a:off x="193685" y="5373630"/>
              <a:ext cx="1545460" cy="1280024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88900" dir="4440000" sx="105000" sy="10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55840E-EFD9-4EFD-BECB-C98A36912268}"/>
                </a:ext>
              </a:extLst>
            </p:cNvPr>
            <p:cNvSpPr txBox="1"/>
            <p:nvPr/>
          </p:nvSpPr>
          <p:spPr>
            <a:xfrm>
              <a:off x="534244" y="5137287"/>
              <a:ext cx="86433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600" b="1" dirty="0">
                  <a:latin typeface="Berlin Sans FB Demi" panose="020E0802020502020306" pitchFamily="34" charset="0"/>
                </a:rPr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C7CF6A-487E-42D4-9922-A4A2259F0DCD}"/>
              </a:ext>
            </a:extLst>
          </p:cNvPr>
          <p:cNvGrpSpPr/>
          <p:nvPr/>
        </p:nvGrpSpPr>
        <p:grpSpPr>
          <a:xfrm>
            <a:off x="2978731" y="5137287"/>
            <a:ext cx="1545460" cy="1569660"/>
            <a:chOff x="4180271" y="5137287"/>
            <a:chExt cx="1545460" cy="156966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6A192B2-CCB8-41E9-B501-6509D69C323D}"/>
                </a:ext>
              </a:extLst>
            </p:cNvPr>
            <p:cNvSpPr/>
            <p:nvPr/>
          </p:nvSpPr>
          <p:spPr>
            <a:xfrm>
              <a:off x="4180271" y="5373630"/>
              <a:ext cx="1545460" cy="1280024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88900" dir="4440000" sx="105000" sy="10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C51F7F-B2AA-499A-9A80-E0CABF4C328E}"/>
                </a:ext>
              </a:extLst>
            </p:cNvPr>
            <p:cNvSpPr txBox="1"/>
            <p:nvPr/>
          </p:nvSpPr>
          <p:spPr>
            <a:xfrm>
              <a:off x="4519227" y="5137287"/>
              <a:ext cx="86754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600" b="1" dirty="0">
                  <a:latin typeface="Berlin Sans FB Demi" panose="020E0802020502020306" pitchFamily="34" charset="0"/>
                </a:rPr>
                <a:t>6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E1F927-B4A4-4986-A126-3F16E7F9C766}"/>
              </a:ext>
            </a:extLst>
          </p:cNvPr>
          <p:cNvGrpSpPr/>
          <p:nvPr/>
        </p:nvGrpSpPr>
        <p:grpSpPr>
          <a:xfrm>
            <a:off x="5393385" y="5137287"/>
            <a:ext cx="1545460" cy="1569660"/>
            <a:chOff x="6173564" y="5137287"/>
            <a:chExt cx="1545460" cy="156966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6D5A028-49C5-41C9-9C5F-A26DD1663005}"/>
                </a:ext>
              </a:extLst>
            </p:cNvPr>
            <p:cNvSpPr/>
            <p:nvPr/>
          </p:nvSpPr>
          <p:spPr>
            <a:xfrm>
              <a:off x="6173564" y="5373630"/>
              <a:ext cx="1545460" cy="1280024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88900" dir="4440000" sx="105000" sy="10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FDE086-1D97-4286-86FE-FE167573109A}"/>
                </a:ext>
              </a:extLst>
            </p:cNvPr>
            <p:cNvSpPr txBox="1"/>
            <p:nvPr/>
          </p:nvSpPr>
          <p:spPr>
            <a:xfrm>
              <a:off x="6535763" y="5137287"/>
              <a:ext cx="8210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600" b="1" dirty="0">
                  <a:latin typeface="Berlin Sans FB Demi" panose="020E0802020502020306" pitchFamily="34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13D875-99AC-42D5-AB16-D896E1AFDAE6}"/>
              </a:ext>
            </a:extLst>
          </p:cNvPr>
          <p:cNvGrpSpPr/>
          <p:nvPr/>
        </p:nvGrpSpPr>
        <p:grpSpPr>
          <a:xfrm>
            <a:off x="7808039" y="5137287"/>
            <a:ext cx="1545460" cy="1569660"/>
            <a:chOff x="8166855" y="5137287"/>
            <a:chExt cx="1545460" cy="156966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44F779F-6D8E-4F9F-A816-A2133FD24C60}"/>
                </a:ext>
              </a:extLst>
            </p:cNvPr>
            <p:cNvSpPr/>
            <p:nvPr/>
          </p:nvSpPr>
          <p:spPr>
            <a:xfrm>
              <a:off x="8166855" y="5373630"/>
              <a:ext cx="1545460" cy="1280024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88900" dir="4440000" sx="105000" sy="10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DD296B-A2DF-4FC2-9E28-E39910F7FEA8}"/>
                </a:ext>
              </a:extLst>
            </p:cNvPr>
            <p:cNvSpPr txBox="1"/>
            <p:nvPr/>
          </p:nvSpPr>
          <p:spPr>
            <a:xfrm>
              <a:off x="8547489" y="5137287"/>
              <a:ext cx="78418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600" b="1" dirty="0">
                  <a:latin typeface="Berlin Sans FB Demi" panose="020E0802020502020306" pitchFamily="34" charset="0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09D79A-158F-4197-8A11-D22CF6B6B71E}"/>
              </a:ext>
            </a:extLst>
          </p:cNvPr>
          <p:cNvGrpSpPr/>
          <p:nvPr/>
        </p:nvGrpSpPr>
        <p:grpSpPr>
          <a:xfrm>
            <a:off x="564077" y="3636367"/>
            <a:ext cx="8789422" cy="1569660"/>
            <a:chOff x="575652" y="3636367"/>
            <a:chExt cx="8789422" cy="15696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C5198B-C80E-462B-A0F5-28DC19EDDF72}"/>
                </a:ext>
              </a:extLst>
            </p:cNvPr>
            <p:cNvGrpSpPr/>
            <p:nvPr/>
          </p:nvGrpSpPr>
          <p:grpSpPr>
            <a:xfrm>
              <a:off x="575652" y="3636367"/>
              <a:ext cx="1545460" cy="1569660"/>
              <a:chOff x="193685" y="3636367"/>
              <a:chExt cx="1545460" cy="156966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6AE9C99-213B-422D-8C3E-96A72E25EBAB}"/>
                  </a:ext>
                </a:extLst>
              </p:cNvPr>
              <p:cNvSpPr/>
              <p:nvPr/>
            </p:nvSpPr>
            <p:spPr>
              <a:xfrm>
                <a:off x="193685" y="3872710"/>
                <a:ext cx="1545460" cy="1280024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  <a:effectLst>
                <a:outerShdw blurRad="50800" dist="88900" dir="4440000" sx="105000" sy="105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0AE35DB-0D26-4578-B663-B6D59B53228A}"/>
                  </a:ext>
                </a:extLst>
              </p:cNvPr>
              <p:cNvSpPr txBox="1"/>
              <p:nvPr/>
            </p:nvSpPr>
            <p:spPr>
              <a:xfrm>
                <a:off x="478139" y="3636367"/>
                <a:ext cx="97654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600" b="1" dirty="0">
                    <a:latin typeface="Berlin Sans FB Demi" panose="020E0802020502020306" pitchFamily="34" charset="0"/>
                  </a:rPr>
                  <a:t>11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E3633B2-D4C9-4A9C-AEE8-1F00EA252912}"/>
                </a:ext>
              </a:extLst>
            </p:cNvPr>
            <p:cNvGrpSpPr/>
            <p:nvPr/>
          </p:nvGrpSpPr>
          <p:grpSpPr>
            <a:xfrm>
              <a:off x="2990306" y="3636367"/>
              <a:ext cx="1545460" cy="1569660"/>
              <a:chOff x="4180271" y="3636367"/>
              <a:chExt cx="1545460" cy="156966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76255DF1-BF02-41AF-9729-47831607BA87}"/>
                  </a:ext>
                </a:extLst>
              </p:cNvPr>
              <p:cNvSpPr/>
              <p:nvPr/>
            </p:nvSpPr>
            <p:spPr>
              <a:xfrm>
                <a:off x="4180271" y="3872710"/>
                <a:ext cx="1545460" cy="1280024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  <a:effectLst>
                <a:outerShdw blurRad="50800" dist="88900" dir="4440000" sx="105000" sy="105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288E85A-F2E3-43F2-BBF3-31E0155FAA5F}"/>
                  </a:ext>
                </a:extLst>
              </p:cNvPr>
              <p:cNvSpPr txBox="1"/>
              <p:nvPr/>
            </p:nvSpPr>
            <p:spPr>
              <a:xfrm>
                <a:off x="4566515" y="3636367"/>
                <a:ext cx="7729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600" b="1" dirty="0">
                    <a:latin typeface="Berlin Sans FB Demi" panose="020E0802020502020306" pitchFamily="34" charset="0"/>
                  </a:rPr>
                  <a:t>7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3AC669-5B64-49FE-BF61-5104AEA8EF9A}"/>
                </a:ext>
              </a:extLst>
            </p:cNvPr>
            <p:cNvGrpSpPr/>
            <p:nvPr/>
          </p:nvGrpSpPr>
          <p:grpSpPr>
            <a:xfrm>
              <a:off x="5404960" y="3636367"/>
              <a:ext cx="1545460" cy="1569660"/>
              <a:chOff x="6173564" y="3636367"/>
              <a:chExt cx="1545460" cy="156966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5AEC5A82-9B87-48ED-9685-F569A63CF4E0}"/>
                  </a:ext>
                </a:extLst>
              </p:cNvPr>
              <p:cNvSpPr/>
              <p:nvPr/>
            </p:nvSpPr>
            <p:spPr>
              <a:xfrm>
                <a:off x="6173564" y="3872710"/>
                <a:ext cx="1545460" cy="1280024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  <a:effectLst>
                <a:outerShdw blurRad="50800" dist="88900" dir="4440000" sx="105000" sy="105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07F1889-3134-4130-8314-C88B34A1A259}"/>
                  </a:ext>
                </a:extLst>
              </p:cNvPr>
              <p:cNvSpPr txBox="1"/>
              <p:nvPr/>
            </p:nvSpPr>
            <p:spPr>
              <a:xfrm>
                <a:off x="6337793" y="3636367"/>
                <a:ext cx="121700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600" b="1" dirty="0">
                    <a:latin typeface="Berlin Sans FB Demi" panose="020E0802020502020306" pitchFamily="34" charset="0"/>
                  </a:rPr>
                  <a:t>12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D37FCF-3BE3-4178-8FE9-E67FD9EE660D}"/>
                </a:ext>
              </a:extLst>
            </p:cNvPr>
            <p:cNvGrpSpPr/>
            <p:nvPr/>
          </p:nvGrpSpPr>
          <p:grpSpPr>
            <a:xfrm>
              <a:off x="7819614" y="3636367"/>
              <a:ext cx="1545460" cy="1569660"/>
              <a:chOff x="8166855" y="3636367"/>
              <a:chExt cx="1545460" cy="1569660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FB68F509-AFFF-490D-87ED-0B7F66D5F17B}"/>
                  </a:ext>
                </a:extLst>
              </p:cNvPr>
              <p:cNvSpPr/>
              <p:nvPr/>
            </p:nvSpPr>
            <p:spPr>
              <a:xfrm>
                <a:off x="8166855" y="3872710"/>
                <a:ext cx="1545460" cy="1280024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  <a:effectLst>
                <a:outerShdw blurRad="50800" dist="88900" dir="4440000" sx="105000" sy="105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FE38132-7F01-4637-9C64-80185D1B6696}"/>
                  </a:ext>
                </a:extLst>
              </p:cNvPr>
              <p:cNvSpPr txBox="1"/>
              <p:nvPr/>
            </p:nvSpPr>
            <p:spPr>
              <a:xfrm>
                <a:off x="8536268" y="3636367"/>
                <a:ext cx="80663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600" b="1" dirty="0">
                    <a:latin typeface="Berlin Sans FB Demi" panose="020E0802020502020306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24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2"/>
          <p:cNvSpPr/>
          <p:nvPr/>
        </p:nvSpPr>
        <p:spPr>
          <a:xfrm>
            <a:off x="7097485" y="0"/>
            <a:ext cx="2704011" cy="479375"/>
          </a:xfrm>
          <a:prstGeom prst="roundRect">
            <a:avLst>
              <a:gd name="adj" fmla="val 708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78226">
              <a:defRPr/>
            </a:pPr>
            <a:fld id="{6F1F6AC6-1D64-45EE-A157-703D61577F9D}" type="datetime4">
              <a:rPr lang="en-GB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478226">
                <a:defRPr/>
              </a:pPr>
              <a:t>06 October 2022</a:t>
            </a:fld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B53FDE9D-41A1-42CC-A12D-4CAF8E00C17D}"/>
              </a:ext>
            </a:extLst>
          </p:cNvPr>
          <p:cNvSpPr/>
          <p:nvPr/>
        </p:nvSpPr>
        <p:spPr>
          <a:xfrm>
            <a:off x="356308" y="149353"/>
            <a:ext cx="2632924" cy="2632924"/>
          </a:xfrm>
          <a:prstGeom prst="pentagon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273CD5E6-A0D5-48C2-B8B8-8C755913EB31}"/>
              </a:ext>
            </a:extLst>
          </p:cNvPr>
          <p:cNvSpPr/>
          <p:nvPr/>
        </p:nvSpPr>
        <p:spPr>
          <a:xfrm>
            <a:off x="1988457" y="1470401"/>
            <a:ext cx="5547179" cy="1326901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78226">
              <a:defRPr/>
            </a:pPr>
            <a:r>
              <a:rPr lang="en-GB" sz="3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Simultaneous Equations:</a:t>
            </a:r>
          </a:p>
          <a:p>
            <a:pPr algn="ctr" defTabSz="478226">
              <a:defRPr/>
            </a:pPr>
            <a:r>
              <a:rPr lang="en-GB" sz="3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endParaRPr lang="en-GB" sz="3033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6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AACF7-CF77-42C9-93B8-C2EBDFEC3327}"/>
              </a:ext>
            </a:extLst>
          </p:cNvPr>
          <p:cNvSpPr/>
          <p:nvPr/>
        </p:nvSpPr>
        <p:spPr>
          <a:xfrm>
            <a:off x="130058" y="4308230"/>
            <a:ext cx="3773727" cy="2447192"/>
          </a:xfrm>
          <a:prstGeom prst="roundRect">
            <a:avLst>
              <a:gd name="adj" fmla="val 11737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A823D0-2B93-4898-8AB5-4950FC382A82}"/>
              </a:ext>
            </a:extLst>
          </p:cNvPr>
          <p:cNvSpPr/>
          <p:nvPr/>
        </p:nvSpPr>
        <p:spPr>
          <a:xfrm>
            <a:off x="4216584" y="2004116"/>
            <a:ext cx="5640627" cy="3148176"/>
          </a:xfrm>
          <a:prstGeom prst="roundRect">
            <a:avLst>
              <a:gd name="adj" fmla="val 1173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7AF564-78BC-44BF-9D1D-E8E2001487B4}"/>
              </a:ext>
            </a:extLst>
          </p:cNvPr>
          <p:cNvGrpSpPr/>
          <p:nvPr/>
        </p:nvGrpSpPr>
        <p:grpSpPr>
          <a:xfrm>
            <a:off x="3293346" y="168502"/>
            <a:ext cx="3743551" cy="1488464"/>
            <a:chOff x="5266068" y="168502"/>
            <a:chExt cx="3743551" cy="14884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532F469-2729-411D-B05C-F11EC42B9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068" y="168502"/>
              <a:ext cx="1301243" cy="148846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3833B3-E8D9-45F8-A0E1-57B9200CB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493" y="168502"/>
              <a:ext cx="1830126" cy="146982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E0300B0-B672-4D74-BA6D-C41386BB18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2478924"/>
            <a:ext cx="1569901" cy="1240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A7C22-FD3D-4D7E-860B-1812D6B2C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01" y="2207534"/>
            <a:ext cx="1335283" cy="1468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2131AA-A6D6-4695-8E27-25F7B6D30A4F}"/>
              </a:ext>
            </a:extLst>
          </p:cNvPr>
          <p:cNvSpPr txBox="1"/>
          <p:nvPr/>
        </p:nvSpPr>
        <p:spPr>
          <a:xfrm>
            <a:off x="4200929" y="2239376"/>
            <a:ext cx="56719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Jack and Jill go shopping in the same store.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Jack buys 2 doughnuts and 3 apples.</a:t>
            </a:r>
          </a:p>
          <a:p>
            <a:pPr algn="ctr"/>
            <a:r>
              <a:rPr lang="en-GB" sz="2400" dirty="0"/>
              <a:t>He spends £3.50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Jill buys 2 doughnuts and 2 apples.</a:t>
            </a:r>
          </a:p>
          <a:p>
            <a:pPr algn="ctr"/>
            <a:r>
              <a:rPr lang="en-GB" sz="2400" dirty="0"/>
              <a:t>She spends £3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2788C-5E6A-4089-B711-256D7021EE60}"/>
              </a:ext>
            </a:extLst>
          </p:cNvPr>
          <p:cNvSpPr txBox="1"/>
          <p:nvPr/>
        </p:nvSpPr>
        <p:spPr>
          <a:xfrm>
            <a:off x="214024" y="4562330"/>
            <a:ext cx="36057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How much is 1 doughnut?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How much is 1 apple?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How did you work this out?</a:t>
            </a:r>
          </a:p>
        </p:txBody>
      </p:sp>
    </p:spTree>
    <p:extLst>
      <p:ext uri="{BB962C8B-B14F-4D97-AF65-F5344CB8AC3E}">
        <p14:creationId xmlns:p14="http://schemas.microsoft.com/office/powerpoint/2010/main" val="42734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154E1-1C76-4BC0-84EB-A1F629FB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8" y="2439940"/>
            <a:ext cx="959108" cy="1097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7774D5-F186-4DED-8635-A6D1F31F3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0" y="936925"/>
            <a:ext cx="1348932" cy="1083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83558F-31AF-4043-B7B9-250AD9F953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42" y="1292468"/>
            <a:ext cx="923749" cy="729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0C77A7-E176-403E-A083-F567ADAE2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871" y="1157964"/>
            <a:ext cx="785696" cy="864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15897-70B6-4C69-89E5-D76B17F82B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70" y="1292467"/>
            <a:ext cx="923749" cy="729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31A50E-2F63-47C6-BC4D-8496EB136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199" y="1157964"/>
            <a:ext cx="785696" cy="864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1ECDC2-CCEB-4FF7-B7D1-74553843E8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32" y="2845068"/>
            <a:ext cx="923749" cy="729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DAB339-4259-4C3E-B4C5-2D97521AB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161" y="2710564"/>
            <a:ext cx="785696" cy="864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087E32-AEA9-437B-A048-F2879AE9A5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60" y="2845067"/>
            <a:ext cx="923749" cy="729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9D22B9-F95C-4C7C-A56C-24383073F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489" y="2710564"/>
            <a:ext cx="785696" cy="864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B93D1C-EE9B-4E28-B7B8-EA94D14D85E8}"/>
                  </a:ext>
                </a:extLst>
              </p:cNvPr>
              <p:cNvSpPr txBox="1"/>
              <p:nvPr/>
            </p:nvSpPr>
            <p:spPr>
              <a:xfrm>
                <a:off x="7467450" y="2865697"/>
                <a:ext cx="107561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=£3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B93D1C-EE9B-4E28-B7B8-EA94D14D8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450" y="2865697"/>
                <a:ext cx="107561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B022E2A-322D-42A1-8302-E75E65BF0A74}"/>
              </a:ext>
            </a:extLst>
          </p:cNvPr>
          <p:cNvSpPr txBox="1"/>
          <p:nvPr/>
        </p:nvSpPr>
        <p:spPr>
          <a:xfrm>
            <a:off x="1189790" y="58141"/>
            <a:ext cx="752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We can use maths, and algebra, to solve problems like this.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9D5A10-EC35-4AA8-B008-D0725C71C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527" y="1156021"/>
            <a:ext cx="785696" cy="864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F29A98-89B5-4EA7-A45F-92D0B0341AD2}"/>
                  </a:ext>
                </a:extLst>
              </p:cNvPr>
              <p:cNvSpPr txBox="1"/>
              <p:nvPr/>
            </p:nvSpPr>
            <p:spPr>
              <a:xfrm>
                <a:off x="7438409" y="1378406"/>
                <a:ext cx="16799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=£3.50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F29A98-89B5-4EA7-A45F-92D0B0341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409" y="1378406"/>
                <a:ext cx="167994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864433D-1B04-4651-AB7E-6880CFE349A1}"/>
              </a:ext>
            </a:extLst>
          </p:cNvPr>
          <p:cNvSpPr txBox="1"/>
          <p:nvPr/>
        </p:nvSpPr>
        <p:spPr>
          <a:xfrm>
            <a:off x="1657931" y="3982168"/>
            <a:ext cx="6590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If we calculate the </a:t>
            </a:r>
            <a:r>
              <a:rPr lang="en-GB" sz="2400" b="1" dirty="0"/>
              <a:t>difference</a:t>
            </a:r>
            <a:r>
              <a:rPr lang="en-GB" sz="2400" dirty="0"/>
              <a:t> between these sums, </a:t>
            </a:r>
          </a:p>
          <a:p>
            <a:pPr algn="ctr"/>
            <a:r>
              <a:rPr lang="en-GB" sz="2400" dirty="0"/>
              <a:t>we can see how much </a:t>
            </a:r>
            <a:r>
              <a:rPr lang="en-GB" sz="2400" b="1" dirty="0"/>
              <a:t>more</a:t>
            </a:r>
            <a:r>
              <a:rPr lang="en-GB" sz="2400" dirty="0"/>
              <a:t> Jill spent.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20E5C5-3022-4A55-9EA7-7B8F68E8C5D7}"/>
              </a:ext>
            </a:extLst>
          </p:cNvPr>
          <p:cNvSpPr txBox="1"/>
          <p:nvPr/>
        </p:nvSpPr>
        <p:spPr>
          <a:xfrm>
            <a:off x="2035086" y="4966631"/>
            <a:ext cx="5835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Jill bought 1 more apple and spent 50p more.</a:t>
            </a:r>
          </a:p>
          <a:p>
            <a:pPr algn="ctr"/>
            <a:r>
              <a:rPr lang="en-GB" sz="2400" dirty="0"/>
              <a:t>1 apple must be 50p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If 1 apple is 50p, 1 doughnut must be £1.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F657A6-ADF4-4006-84EF-DFCDFBF79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44" y="1344108"/>
            <a:ext cx="622594" cy="6225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CC9100-03CE-4DE9-A9A4-F0470CED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99" y="1365434"/>
            <a:ext cx="622594" cy="6225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563224-2A97-46CB-A7FC-727F3546DA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22" y="1350997"/>
            <a:ext cx="622594" cy="6225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D97A5B-A58F-4D47-B5BC-46BFE28B7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82" y="1407485"/>
            <a:ext cx="622594" cy="6225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FAF1B3-8647-425E-92C2-C7CC544891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42" y="2914449"/>
            <a:ext cx="622594" cy="6225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CBE743-5B61-42AD-AF15-FBD0B3CB4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61" y="2913836"/>
            <a:ext cx="622594" cy="6225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30FD7F-A73E-4EFF-85A9-B308FB36C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88" y="2961976"/>
            <a:ext cx="622594" cy="6225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EC4097-7E23-4BAC-86F1-1F4119CC9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09" y="2919046"/>
            <a:ext cx="622594" cy="6225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8FB741B-AF97-4228-83E5-6BBE642DE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93" y="1378406"/>
            <a:ext cx="622594" cy="622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3DDF588-3C4F-463F-A66C-FFF1BED58A90}"/>
                  </a:ext>
                </a:extLst>
              </p:cNvPr>
              <p:cNvSpPr txBox="1"/>
              <p:nvPr/>
            </p:nvSpPr>
            <p:spPr>
              <a:xfrm>
                <a:off x="7438409" y="774618"/>
                <a:ext cx="13505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3DDF588-3C4F-463F-A66C-FFF1BED58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409" y="774618"/>
                <a:ext cx="135056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CB82C1E-06CD-4CBE-962A-0277BC87C48A}"/>
              </a:ext>
            </a:extLst>
          </p:cNvPr>
          <p:cNvGrpSpPr/>
          <p:nvPr/>
        </p:nvGrpSpPr>
        <p:grpSpPr>
          <a:xfrm>
            <a:off x="713246" y="1695688"/>
            <a:ext cx="8479508" cy="2329961"/>
            <a:chOff x="1033769" y="1720008"/>
            <a:chExt cx="8479508" cy="232996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D758D35-1CAE-422B-B303-5ED5D75A2A89}"/>
                </a:ext>
              </a:extLst>
            </p:cNvPr>
            <p:cNvSpPr/>
            <p:nvPr/>
          </p:nvSpPr>
          <p:spPr>
            <a:xfrm>
              <a:off x="1033769" y="1720008"/>
              <a:ext cx="8479508" cy="2329961"/>
            </a:xfrm>
            <a:prstGeom prst="roundRect">
              <a:avLst>
                <a:gd name="adj" fmla="val 1173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D95B33-98FB-4E30-9306-00C8AA10FD37}"/>
                </a:ext>
              </a:extLst>
            </p:cNvPr>
            <p:cNvSpPr txBox="1"/>
            <p:nvPr/>
          </p:nvSpPr>
          <p:spPr>
            <a:xfrm>
              <a:off x="2018241" y="1730826"/>
              <a:ext cx="651056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These are called </a:t>
              </a:r>
              <a:r>
                <a:rPr lang="en-GB" sz="2400" b="1" dirty="0"/>
                <a:t>simultaneous</a:t>
              </a:r>
              <a:r>
                <a:rPr lang="en-GB" sz="2400" dirty="0"/>
                <a:t> </a:t>
              </a:r>
              <a:r>
                <a:rPr lang="en-GB" sz="2400" b="1" dirty="0"/>
                <a:t>equations</a:t>
              </a:r>
              <a:r>
                <a:rPr lang="en-GB" sz="2400" dirty="0"/>
                <a:t>.</a:t>
              </a:r>
            </a:p>
            <a:p>
              <a:pPr algn="ctr"/>
              <a:endParaRPr lang="en-GB" sz="2400" dirty="0"/>
            </a:p>
            <a:p>
              <a:pPr algn="ctr"/>
              <a:r>
                <a:rPr lang="en-GB" sz="2400" dirty="0"/>
                <a:t>We use them to find the values of linked </a:t>
              </a:r>
              <a:r>
                <a:rPr lang="en-GB" sz="2400" b="1" dirty="0"/>
                <a:t>variables</a:t>
              </a:r>
              <a:r>
                <a:rPr lang="en-GB" sz="2400" dirty="0"/>
                <a:t>.</a:t>
              </a:r>
            </a:p>
            <a:p>
              <a:pPr algn="ctr"/>
              <a:endParaRPr lang="en-GB" sz="2400" dirty="0"/>
            </a:p>
            <a:p>
              <a:pPr algn="ctr"/>
              <a:r>
                <a:rPr lang="en-GB" sz="2400" dirty="0"/>
                <a:t>One of their uses is in business and economics </a:t>
              </a:r>
            </a:p>
            <a:p>
              <a:pPr algn="ctr"/>
              <a:r>
                <a:rPr lang="en-GB" sz="2400" dirty="0"/>
                <a:t>to compare </a:t>
              </a:r>
              <a:r>
                <a:rPr lang="en-GB" sz="2400" b="1" dirty="0"/>
                <a:t>unknown</a:t>
              </a:r>
              <a:r>
                <a:rPr lang="en-GB" sz="2400" dirty="0"/>
                <a:t> inputs and </a:t>
              </a:r>
              <a:r>
                <a:rPr lang="en-GB" sz="2400" b="1" dirty="0"/>
                <a:t>known</a:t>
              </a:r>
              <a:r>
                <a:rPr lang="en-GB" sz="2400" dirty="0"/>
                <a:t> outputs.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29BF5C-7F2A-47C3-A96F-CE66562014AD}"/>
              </a:ext>
            </a:extLst>
          </p:cNvPr>
          <p:cNvGrpSpPr/>
          <p:nvPr/>
        </p:nvGrpSpPr>
        <p:grpSpPr>
          <a:xfrm>
            <a:off x="1677921" y="4007641"/>
            <a:ext cx="6549705" cy="2850359"/>
            <a:chOff x="1238306" y="4007641"/>
            <a:chExt cx="6549705" cy="285035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754D369-C475-45CB-AEBE-C1F17FF2D2BB}"/>
                </a:ext>
              </a:extLst>
            </p:cNvPr>
            <p:cNvGrpSpPr/>
            <p:nvPr/>
          </p:nvGrpSpPr>
          <p:grpSpPr>
            <a:xfrm>
              <a:off x="1238306" y="4007641"/>
              <a:ext cx="2432925" cy="2850359"/>
              <a:chOff x="1229514" y="4007641"/>
              <a:chExt cx="2432925" cy="285035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7836E57-B0B9-4D86-9F26-032252C2B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29514" y="4007641"/>
                <a:ext cx="2432925" cy="2850359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35AC5F9-BFF3-43CC-94F2-20AE7B5D50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1576" y="4278299"/>
                <a:ext cx="1774332" cy="222800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C578B23-7996-4EA2-BFB4-98E47D5EF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1576" y="4624754"/>
                <a:ext cx="1862255" cy="1107831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B6D456B-19B9-4CDE-89C5-BDD355315790}"/>
                </a:ext>
              </a:extLst>
            </p:cNvPr>
            <p:cNvGrpSpPr/>
            <p:nvPr/>
          </p:nvGrpSpPr>
          <p:grpSpPr>
            <a:xfrm>
              <a:off x="5287654" y="4212107"/>
              <a:ext cx="2500357" cy="2441426"/>
              <a:chOff x="5278862" y="4337877"/>
              <a:chExt cx="2500357" cy="244142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A68BA00-9D01-4759-8475-818373B66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8862" y="4337877"/>
                <a:ext cx="2500357" cy="2441426"/>
              </a:xfrm>
              <a:prstGeom prst="rect">
                <a:avLst/>
              </a:prstGeom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2ACEA6E-165B-475C-87BB-B95168718E19}"/>
                  </a:ext>
                </a:extLst>
              </p:cNvPr>
              <p:cNvSpPr/>
              <p:nvPr/>
            </p:nvSpPr>
            <p:spPr>
              <a:xfrm>
                <a:off x="5732585" y="4563208"/>
                <a:ext cx="1837592" cy="1319099"/>
              </a:xfrm>
              <a:custGeom>
                <a:avLst/>
                <a:gdLst>
                  <a:gd name="connsiteX0" fmla="*/ 0 w 1837592"/>
                  <a:gd name="connsiteY0" fmla="*/ 87923 h 1319099"/>
                  <a:gd name="connsiteX1" fmla="*/ 888023 w 1837592"/>
                  <a:gd name="connsiteY1" fmla="*/ 1318846 h 1319099"/>
                  <a:gd name="connsiteX2" fmla="*/ 1837592 w 1837592"/>
                  <a:gd name="connsiteY2" fmla="*/ 0 h 131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7592" h="1319099">
                    <a:moveTo>
                      <a:pt x="0" y="87923"/>
                    </a:moveTo>
                    <a:cubicBezTo>
                      <a:pt x="290879" y="710711"/>
                      <a:pt x="581758" y="1333500"/>
                      <a:pt x="888023" y="1318846"/>
                    </a:cubicBezTo>
                    <a:cubicBezTo>
                      <a:pt x="1194288" y="1304192"/>
                      <a:pt x="1515940" y="652096"/>
                      <a:pt x="1837592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5F65C36-E926-4F20-AA28-FA88F99E5F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1883" y="5240215"/>
                <a:ext cx="1774332" cy="774835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B3F6A69-9740-42B8-BE2E-A079C4795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290" y="-10058"/>
            <a:ext cx="4870940" cy="15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5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60000"/>
            <a:lumOff val="40000"/>
          </a:schemeClr>
        </a:solidFill>
        <a:ln w="19050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3200" dirty="0">
            <a:latin typeface="Comic Sans MS" panose="030F0702030302020204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11572</TotalTime>
  <Words>2097</Words>
  <Application>Microsoft Office PowerPoint</Application>
  <PresentationFormat>A4 Paper (210x297 mm)</PresentationFormat>
  <Paragraphs>492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Stencil</vt:lpstr>
      <vt:lpstr>Cambria Math</vt:lpstr>
      <vt:lpstr>Berlin Sans FB Demi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Lyn ZHANG</cp:lastModifiedBy>
  <cp:revision>544</cp:revision>
  <cp:lastPrinted>2019-04-13T01:57:14Z</cp:lastPrinted>
  <dcterms:created xsi:type="dcterms:W3CDTF">2017-01-17T16:57:04Z</dcterms:created>
  <dcterms:modified xsi:type="dcterms:W3CDTF">2022-10-06T03:54:11Z</dcterms:modified>
</cp:coreProperties>
</file>