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5" r:id="rId3"/>
    <p:sldId id="263" r:id="rId4"/>
    <p:sldId id="265" r:id="rId5"/>
    <p:sldId id="257" r:id="rId6"/>
    <p:sldId id="436" r:id="rId7"/>
    <p:sldId id="43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64F3-F02A-0697-459D-F04C41DBC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0EF64-C5C5-C8A2-FFD8-54231D10F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CDD73-B5E0-A3AB-F10F-50E14C51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CCBF5-FAA3-2CEB-00C7-C247839C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AE733-8A19-09E8-6EC5-F0BC4466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00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634A-2D0A-E5DF-D840-92BC5DD9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02B05-66F2-F0F6-5033-B303C9BF7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0D68B-7492-C98E-3CC5-A21DFD3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EB88C-CE95-7F40-FA02-B0C19FD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02972-B68B-B74B-5181-357A6433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915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258E4D-75AB-5397-3247-829061CD2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2E8E-E0D6-BADD-E695-389A6E708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5E7E-6F56-8232-AD17-B5FDBC43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A8E2A-4328-2FEC-81E9-FACEC57E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F2CE4-2C51-1ED2-A3BF-DFA8C723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65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1AE9-AEDC-0BDF-281E-3E34D3E5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71D68-BD10-6142-2043-511E4D474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080FE-9215-D7C0-19F8-44EF9155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46C80-542C-0EF5-2D21-6C47001F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C668C-5AA8-3EF4-A390-A5322080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25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8A2A-463F-0D33-C460-344DF431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A3B6A-E084-7E0B-5C2E-98A6F2240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EA2A-7453-4293-FE25-79A0F81FB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08556-B755-5CFC-476C-450F84EA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02B9A-B399-C05E-E6E9-A08BF159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41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57D1F-AE90-3203-00BD-6267B07C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81676-BBBA-8A34-2931-F753AEB2E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5756-4104-6DD0-4366-E97E61453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3B8EA-B1E7-35D6-9190-85168366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B6FE8-1AA4-8486-667D-B0B72E4D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16019-916B-3CF7-47DD-BB6860AF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515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8E51-4B5D-699B-C620-294951734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D3FF1-DC31-544A-F8BE-5E28089E0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E02F4-F09C-EA20-26DC-BE744D448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025603-EBFD-847A-B7E5-CE71776D1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3E56C-CDCB-6A1B-0F2E-13080672FC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078389-F7DA-5D66-E5BD-52D73ADA6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1108D-4AE5-4DAD-8233-C0E55EE9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BCACA0-DC14-2F37-DC1C-AC8F96CCC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044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6C2A-F8BF-762C-9E57-B78AEF18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AF219-3AC5-AD6F-6211-B8742DF9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799C6-7633-C5F4-C3FA-13ABCD60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DA48C-AD1F-D046-9ECA-749A5C6C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36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96E78-2220-1075-CBEB-BE763694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91698-4480-8587-BBE4-8A75BB44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77291-CDFB-A64E-F108-7DEB5C52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656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495B-94B8-48BC-3675-02D3835F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97C13-0E23-6F9C-6C16-30C251897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4297A-42BE-86A7-2ED9-E2EA6AED1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C9765-80C4-119B-A8B8-2F214166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AC4CE-D4D0-740E-67E6-D2B5970E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67530-42E4-4942-95D9-1E023FB0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57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555C-BDC8-A501-E77C-ECDEB25CD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48106C-E91C-09D2-E7D2-24ECDD069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13E62-F0AB-2D68-EB20-7B68A1D92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64716-F98B-C2F5-374B-F0ADEB86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96825-F95E-ABA5-D2EE-12D77180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E78E8-7877-A7E7-CAE4-B390348C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59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exels.com/photo/green-linear-leaf-plants-2304425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E3341D-A4AA-5B63-63CE-0BC94405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5A8BF-D16A-C63A-F09D-CEA3E4BA9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03FEA-A0C6-54AB-EBAE-DB44E3485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64B7-BC34-4EF5-A318-18A221074C25}" type="datetimeFigureOut">
              <a:rPr lang="en-AU" smtClean="0"/>
              <a:t>23/01/2023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A9E3C-CB8F-52F5-8A03-52E976D14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2D1D8-E877-B172-6171-B3893A5D0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F90F9-DD87-45C8-9755-E3041DAD46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079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green-linear-leaf-plants-2304425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BouqkWYlfz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F60E-F0C5-9743-08C0-FD1470046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 Equations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F70B0-4DC4-EDBF-5361-962CC94A9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5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en\AppData\Local\Microsoft\Windows\Temporary Internet Files\Content.IE5\9QIIR89B\MP900439485[1].jpg">
            <a:extLst>
              <a:ext uri="{FF2B5EF4-FFF2-40B4-BE49-F238E27FC236}">
                <a16:creationId xmlns:a16="http://schemas.microsoft.com/office/drawing/2014/main" id="{E6E86FE3-A204-D957-CC11-39773234D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5875"/>
            <a:ext cx="9126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D3058D25-4C31-DD2F-75AB-5D25E239F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2133600"/>
            <a:ext cx="77724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9600">
                <a:solidFill>
                  <a:srgbClr val="7F7F7F"/>
                </a:solidFill>
              </a:rPr>
              <a:t>y</a:t>
            </a:r>
            <a:r>
              <a:rPr lang="en-GB" altLang="en-US" sz="9600"/>
              <a:t>=</a:t>
            </a:r>
            <a:r>
              <a:rPr lang="en-GB" altLang="en-US" sz="9600">
                <a:solidFill>
                  <a:srgbClr val="C00000"/>
                </a:solidFill>
              </a:rPr>
              <a:t>m</a:t>
            </a:r>
            <a:r>
              <a:rPr lang="en-GB" altLang="en-US" sz="9600">
                <a:solidFill>
                  <a:srgbClr val="FF8542"/>
                </a:solidFill>
              </a:rPr>
              <a:t>x</a:t>
            </a:r>
            <a:r>
              <a:rPr lang="en-GB" altLang="en-US" sz="9600"/>
              <a:t>+</a:t>
            </a:r>
            <a:r>
              <a:rPr lang="en-GB" altLang="en-US" sz="960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5" name="Bent Up Arrow 4">
            <a:extLst>
              <a:ext uri="{FF2B5EF4-FFF2-40B4-BE49-F238E27FC236}">
                <a16:creationId xmlns:a16="http://schemas.microsoft.com/office/drawing/2014/main" id="{2DD0C41C-E15B-C317-603F-FE0C7AC32D6B}"/>
              </a:ext>
            </a:extLst>
          </p:cNvPr>
          <p:cNvSpPr/>
          <p:nvPr/>
        </p:nvSpPr>
        <p:spPr>
          <a:xfrm>
            <a:off x="5808663" y="3860801"/>
            <a:ext cx="2374900" cy="3603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Bent Up Arrow 7">
            <a:extLst>
              <a:ext uri="{FF2B5EF4-FFF2-40B4-BE49-F238E27FC236}">
                <a16:creationId xmlns:a16="http://schemas.microsoft.com/office/drawing/2014/main" id="{58693131-2E60-7CA7-8858-C19EED83ECBC}"/>
              </a:ext>
            </a:extLst>
          </p:cNvPr>
          <p:cNvSpPr/>
          <p:nvPr/>
        </p:nvSpPr>
        <p:spPr>
          <a:xfrm flipH="1">
            <a:off x="3719513" y="3860801"/>
            <a:ext cx="2089150" cy="3603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2" name="Rectangle 8">
            <a:extLst>
              <a:ext uri="{FF2B5EF4-FFF2-40B4-BE49-F238E27FC236}">
                <a16:creationId xmlns:a16="http://schemas.microsoft.com/office/drawing/2014/main" id="{C02403C3-9608-8A29-8E1A-5FB681AB7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4322764"/>
            <a:ext cx="6145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FFFF00"/>
                </a:solidFill>
              </a:rPr>
              <a:t>Linear Equation: slope y-intercept form</a:t>
            </a:r>
            <a:endParaRPr lang="en-US" altLang="en-US" sz="24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C507FB-E3AF-F56C-4980-12F797D452AF}"/>
              </a:ext>
            </a:extLst>
          </p:cNvPr>
          <p:cNvSpPr/>
          <p:nvPr/>
        </p:nvSpPr>
        <p:spPr>
          <a:xfrm>
            <a:off x="2139951" y="1657351"/>
            <a:ext cx="17303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Variable 1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04" name="Rectangle 10">
            <a:extLst>
              <a:ext uri="{FF2B5EF4-FFF2-40B4-BE49-F238E27FC236}">
                <a16:creationId xmlns:a16="http://schemas.microsoft.com/office/drawing/2014/main" id="{210B4CA5-A46B-B4AA-66B7-9E04C6F1E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088" y="896938"/>
            <a:ext cx="2830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C00000"/>
                </a:solidFill>
              </a:rPr>
              <a:t>Coefficient: slope</a:t>
            </a:r>
            <a:endParaRPr lang="en-US" altLang="en-US" sz="2400" b="1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D2D7E3-08C4-A103-74EC-ABE336114EAA}"/>
              </a:ext>
            </a:extLst>
          </p:cNvPr>
          <p:cNvSpPr/>
          <p:nvPr/>
        </p:nvSpPr>
        <p:spPr>
          <a:xfrm>
            <a:off x="6086476" y="1612901"/>
            <a:ext cx="17303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Variable 2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06" name="Rectangle 12">
            <a:extLst>
              <a:ext uri="{FF2B5EF4-FFF2-40B4-BE49-F238E27FC236}">
                <a16:creationId xmlns:a16="http://schemas.microsoft.com/office/drawing/2014/main" id="{FFE78E37-CE9B-C2BC-929D-A31FDBEB3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26" y="915988"/>
            <a:ext cx="3444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7030A0"/>
                </a:solidFill>
              </a:rPr>
              <a:t>Constant: y-intercept</a:t>
            </a:r>
            <a:endParaRPr lang="en-US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pic>
        <p:nvPicPr>
          <p:cNvPr id="4107" name="Picture 13">
            <a:extLst>
              <a:ext uri="{FF2B5EF4-FFF2-40B4-BE49-F238E27FC236}">
                <a16:creationId xmlns:a16="http://schemas.microsoft.com/office/drawing/2014/main" id="{022A22EE-E770-E6B0-04B1-B43116E1F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4" y="804864"/>
            <a:ext cx="9126537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55E002-74D4-294D-F4FB-76093D0EE998}"/>
              </a:ext>
            </a:extLst>
          </p:cNvPr>
          <p:cNvCxnSpPr>
            <a:cxnSpLocks/>
          </p:cNvCxnSpPr>
          <p:nvPr/>
        </p:nvCxnSpPr>
        <p:spPr>
          <a:xfrm>
            <a:off x="2940051" y="2074863"/>
            <a:ext cx="1139825" cy="5572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220941-078E-BFF8-401E-0789368C0C88}"/>
              </a:ext>
            </a:extLst>
          </p:cNvPr>
          <p:cNvCxnSpPr>
            <a:cxnSpLocks/>
          </p:cNvCxnSpPr>
          <p:nvPr/>
        </p:nvCxnSpPr>
        <p:spPr>
          <a:xfrm>
            <a:off x="4764089" y="1358900"/>
            <a:ext cx="731837" cy="11953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E342B72-A97A-AD5E-DD58-4BF789A766BE}"/>
              </a:ext>
            </a:extLst>
          </p:cNvPr>
          <p:cNvCxnSpPr>
            <a:cxnSpLocks/>
          </p:cNvCxnSpPr>
          <p:nvPr/>
        </p:nvCxnSpPr>
        <p:spPr>
          <a:xfrm flipH="1">
            <a:off x="6454775" y="2020889"/>
            <a:ext cx="241300" cy="6111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68FD141-FB66-7FC4-D51F-A16E6E6C2668}"/>
              </a:ext>
            </a:extLst>
          </p:cNvPr>
          <p:cNvCxnSpPr>
            <a:cxnSpLocks/>
          </p:cNvCxnSpPr>
          <p:nvPr/>
        </p:nvCxnSpPr>
        <p:spPr>
          <a:xfrm flipH="1">
            <a:off x="7735888" y="1403350"/>
            <a:ext cx="1162050" cy="1150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12" name="TextBox 1">
            <a:extLst>
              <a:ext uri="{FF2B5EF4-FFF2-40B4-BE49-F238E27FC236}">
                <a16:creationId xmlns:a16="http://schemas.microsoft.com/office/drawing/2014/main" id="{308EBCBD-8B12-85F9-DF60-1265A303A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557839"/>
            <a:ext cx="8382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AU" altLang="en-US" sz="2800">
                <a:solidFill>
                  <a:srgbClr val="FF0000"/>
                </a:solidFill>
                <a:latin typeface="Arial" panose="020B0604020202020204" pitchFamily="34" charset="0"/>
                <a:hlinkClick r:id="rId4"/>
              </a:rPr>
              <a:t>https://www.youtube.com/watch?v=BouqkWYlfzg</a:t>
            </a:r>
            <a:endParaRPr lang="en-AU" altLang="en-US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AU" altLang="en-US" sz="2800">
                <a:solidFill>
                  <a:srgbClr val="FF0000"/>
                </a:solidFill>
                <a:latin typeface="Arial" panose="020B0604020202020204" pitchFamily="34" charset="0"/>
              </a:rPr>
              <a:t>How to say maths signs in English?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E7DAC27A-FC38-D34C-92C0-75842B7E9F7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86000"/>
            <a:ext cx="8686800" cy="4191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        3 + a = - 2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      </a:t>
            </a:r>
            <a:r>
              <a:rPr lang="en-US" altLang="en-US" sz="7200" u="sng">
                <a:solidFill>
                  <a:schemeClr val="accent2"/>
                </a:solidFill>
                <a:latin typeface="Arial" panose="020B0604020202020204" pitchFamily="34" charset="0"/>
              </a:rPr>
              <a:t>- 3</a:t>
            </a:r>
            <a:r>
              <a:rPr lang="en-US" altLang="en-US" sz="7200">
                <a:latin typeface="Arial" panose="020B0604020202020204" pitchFamily="34" charset="0"/>
              </a:rPr>
              <a:t>          </a:t>
            </a:r>
            <a:r>
              <a:rPr lang="en-US" altLang="en-US" sz="7200" u="sng">
                <a:solidFill>
                  <a:schemeClr val="accent2"/>
                </a:solidFill>
                <a:latin typeface="Arial" panose="020B0604020202020204" pitchFamily="34" charset="0"/>
              </a:rPr>
              <a:t>- 3</a:t>
            </a:r>
            <a:endParaRPr lang="en-US" altLang="en-US" sz="72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              a = - 5</a:t>
            </a:r>
            <a:endParaRPr lang="en-US" altLang="en-US" sz="6600">
              <a:latin typeface="Arial" panose="020B0604020202020204" pitchFamily="34" charset="0"/>
            </a:endParaRP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6F1FE2AE-8932-26BD-F3E1-C543D4FA6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1" y="39688"/>
            <a:ext cx="86090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5400">
                <a:solidFill>
                  <a:srgbClr val="FFFF00"/>
                </a:solidFill>
                <a:latin typeface="Arial" panose="020B0604020202020204" pitchFamily="34" charset="0"/>
              </a:rPr>
              <a:t>Review one step equations.</a:t>
            </a:r>
            <a:endParaRPr lang="en-US" altLang="en-US" sz="6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4666321-BD05-7595-4B6E-0AA05F2B6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1" y="77789"/>
            <a:ext cx="230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Solve: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3B87561-16FB-2457-AD2C-19326514A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524001"/>
            <a:ext cx="6080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u="sng" dirty="0">
                <a:latin typeface="Arial" panose="020B0604020202020204" pitchFamily="34" charset="0"/>
              </a:rPr>
              <a:t>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3F8BB4A-33FC-EDD8-730B-1248DEE6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81201"/>
            <a:ext cx="12652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+ 8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24BB44D4-F5E7-3779-C083-B4773A24F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981201"/>
            <a:ext cx="628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1BBEB557-BB03-57A1-DE03-D15474422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1" y="1981201"/>
            <a:ext cx="60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6FE2E671-74DB-BE45-9092-A6736D06F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1" y="2946401"/>
            <a:ext cx="2386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u="sng" dirty="0">
                <a:solidFill>
                  <a:srgbClr val="002060"/>
                </a:solidFill>
                <a:latin typeface="Arial" panose="020B0604020202020204" pitchFamily="34" charset="0"/>
              </a:rPr>
              <a:t>- 8</a:t>
            </a:r>
            <a:r>
              <a:rPr lang="en-US" altLang="en-US" sz="6000" dirty="0">
                <a:solidFill>
                  <a:srgbClr val="00206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6000" u="sng" dirty="0">
                <a:solidFill>
                  <a:srgbClr val="002060"/>
                </a:solidFill>
                <a:latin typeface="Arial" panose="020B0604020202020204" pitchFamily="34" charset="0"/>
              </a:rPr>
              <a:t>-8</a:t>
            </a:r>
          </a:p>
        </p:txBody>
      </p:sp>
      <p:sp>
        <p:nvSpPr>
          <p:cNvPr id="51208" name="Rectangle 8">
            <a:extLst>
              <a:ext uri="{FF2B5EF4-FFF2-40B4-BE49-F238E27FC236}">
                <a16:creationId xmlns:a16="http://schemas.microsoft.com/office/drawing/2014/main" id="{F2683ACC-7184-898A-4C37-53201A5F7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1" y="4024313"/>
            <a:ext cx="608013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u="sng" dirty="0">
                <a:latin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207108A1-3EB5-1C2D-FBE2-9A0D3349C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1"/>
            <a:ext cx="1517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latin typeface="Arial" panose="020B0604020202020204" pitchFamily="34" charset="0"/>
              </a:rPr>
              <a:t>= -6</a:t>
            </a:r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93B95210-88B9-4964-1C8F-D70BA8BD2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962" y="4216400"/>
            <a:ext cx="5222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6000" dirty="0">
                <a:solidFill>
                  <a:srgbClr val="002060"/>
                </a:solidFill>
                <a:latin typeface="Arial" panose="020B0604020202020204" pitchFamily="34" charset="0"/>
              </a:rPr>
              <a:t>(3)               (3)</a:t>
            </a:r>
          </a:p>
        </p:txBody>
      </p:sp>
      <p:sp>
        <p:nvSpPr>
          <p:cNvPr id="51212" name="Line 12">
            <a:extLst>
              <a:ext uri="{FF2B5EF4-FFF2-40B4-BE49-F238E27FC236}">
                <a16:creationId xmlns:a16="http://schemas.microsoft.com/office/drawing/2014/main" id="{AB162171-A4EF-82F3-39D4-E25580A3F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495800"/>
            <a:ext cx="1371600" cy="9144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213" name="Rectangle 13">
            <a:extLst>
              <a:ext uri="{FF2B5EF4-FFF2-40B4-BE49-F238E27FC236}">
                <a16:creationId xmlns:a16="http://schemas.microsoft.com/office/drawing/2014/main" id="{B3634E2E-E4C0-B2F0-28D6-C6FCF0E17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5486399"/>
            <a:ext cx="2859087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5400" b="1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   =  -18</a:t>
            </a:r>
          </a:p>
        </p:txBody>
      </p:sp>
      <p:pic>
        <p:nvPicPr>
          <p:cNvPr id="12301" name="Picture 14">
            <a:extLst>
              <a:ext uri="{FF2B5EF4-FFF2-40B4-BE49-F238E27FC236}">
                <a16:creationId xmlns:a16="http://schemas.microsoft.com/office/drawing/2014/main" id="{CF6C6CD5-E0B6-2119-94D3-A438BE89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4" y="3048000"/>
            <a:ext cx="285908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 build="p" autoUpdateAnimBg="0"/>
      <p:bldP spid="51208" grpId="0" autoUpdateAnimBg="0"/>
      <p:bldP spid="51209" grpId="0" build="p" autoUpdateAnimBg="0"/>
      <p:bldP spid="51210" grpId="0" build="p" autoUpdateAnimBg="0"/>
      <p:bldP spid="5121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D0ADC9-9EAF-16C9-7AF5-1540E1C23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59" y="963498"/>
            <a:ext cx="11878482" cy="4352420"/>
          </a:xfrm>
        </p:spPr>
      </p:pic>
    </p:spTree>
    <p:extLst>
      <p:ext uri="{BB962C8B-B14F-4D97-AF65-F5344CB8AC3E}">
        <p14:creationId xmlns:p14="http://schemas.microsoft.com/office/powerpoint/2010/main" val="140022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Oval 66">
            <a:extLst>
              <a:ext uri="{FF2B5EF4-FFF2-40B4-BE49-F238E27FC236}">
                <a16:creationId xmlns:a16="http://schemas.microsoft.com/office/drawing/2014/main" id="{EB82CDFC-4FAB-C316-2609-3ABBE3D5E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611188" cy="6111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33996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36" name="AutoShape 64">
            <a:extLst>
              <a:ext uri="{FF2B5EF4-FFF2-40B4-BE49-F238E27FC236}">
                <a16:creationId xmlns:a16="http://schemas.microsoft.com/office/drawing/2014/main" id="{455C52E4-AB96-A0F1-F6BB-907C25D1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4221164"/>
            <a:ext cx="6408737" cy="2447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35" name="AutoShape 63">
            <a:extLst>
              <a:ext uri="{FF2B5EF4-FFF2-40B4-BE49-F238E27FC236}">
                <a16:creationId xmlns:a16="http://schemas.microsoft.com/office/drawing/2014/main" id="{11F12A2D-5D4B-80BD-85AB-B9137B941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333375"/>
            <a:ext cx="6408737" cy="3671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34" name="Rectangle 62">
            <a:extLst>
              <a:ext uri="{FF2B5EF4-FFF2-40B4-BE49-F238E27FC236}">
                <a16:creationId xmlns:a16="http://schemas.microsoft.com/office/drawing/2014/main" id="{796DF732-AF51-9B05-16F8-82F92C904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5876925"/>
            <a:ext cx="3025775" cy="6492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C29BC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33" name="Rectangle 61">
            <a:extLst>
              <a:ext uri="{FF2B5EF4-FFF2-40B4-BE49-F238E27FC236}">
                <a16:creationId xmlns:a16="http://schemas.microsoft.com/office/drawing/2014/main" id="{3A36D6BB-43E6-83CE-F286-CB727444E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3140075"/>
            <a:ext cx="4105275" cy="6492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C29BC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097" name="AutoShape 25">
            <a:extLst>
              <a:ext uri="{FF2B5EF4-FFF2-40B4-BE49-F238E27FC236}">
                <a16:creationId xmlns:a16="http://schemas.microsoft.com/office/drawing/2014/main" id="{F0E05F66-EF30-63E6-524D-FE91D68B7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206375"/>
            <a:ext cx="1727200" cy="172720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938F42CA-547A-60E5-17A6-154F17917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54927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5x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4DE10031-2C71-F027-FBDF-6A6329F4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549276"/>
            <a:ext cx="738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40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F87803DB-FE77-F1AF-DDD8-F20E82654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6" y="54927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4F3AD9C6-ADF2-CDD4-D84C-23B013621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550864"/>
            <a:ext cx="6302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E2B6F65F-9B5C-6710-BC8D-733722858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54927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4054FDC0-D1F3-2A70-6413-2CCFC4E3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1341439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2x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CD0F7902-53AA-7194-E6B3-4C90719F4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1341439"/>
            <a:ext cx="738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40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21F133BE-D441-D613-845B-7462788D2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6" y="1341439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2D76EC37-AA32-1B90-1BC5-2A08719D0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1343026"/>
            <a:ext cx="6302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092" name="Text Box 20">
            <a:extLst>
              <a:ext uri="{FF2B5EF4-FFF2-40B4-BE49-F238E27FC236}">
                <a16:creationId xmlns:a16="http://schemas.microsoft.com/office/drawing/2014/main" id="{247A5898-4452-03BF-5350-4984E4BFB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1341439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7AFD97BC-CBDE-A668-F38F-06D1F6A77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4" y="2133600"/>
            <a:ext cx="4535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6F2DBC1C-07E5-76B0-9225-C125803D0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549276"/>
            <a:ext cx="172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CC0066"/>
                </a:solidFill>
                <a:latin typeface="Times New Roman" panose="02020603050405020304" pitchFamily="18" charset="0"/>
              </a:rPr>
              <a:t>… (1)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B6361B0F-59AC-1340-3174-9F9CC33CE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9238" y="1341439"/>
            <a:ext cx="172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CC0066"/>
                </a:solidFill>
                <a:latin typeface="Times New Roman" panose="02020603050405020304" pitchFamily="18" charset="0"/>
              </a:rPr>
              <a:t>… (2)</a:t>
            </a:r>
          </a:p>
        </p:txBody>
      </p:sp>
      <p:sp>
        <p:nvSpPr>
          <p:cNvPr id="3096" name="Text Box 24">
            <a:extLst>
              <a:ext uri="{FF2B5EF4-FFF2-40B4-BE49-F238E27FC236}">
                <a16:creationId xmlns:a16="http://schemas.microsoft.com/office/drawing/2014/main" id="{F52ABBAC-528A-3DCA-6AE8-6130BECF9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5" y="476251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Number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the Equations</a:t>
            </a:r>
          </a:p>
        </p:txBody>
      </p:sp>
      <p:sp>
        <p:nvSpPr>
          <p:cNvPr id="3098" name="Text Box 26">
            <a:extLst>
              <a:ext uri="{FF2B5EF4-FFF2-40B4-BE49-F238E27FC236}">
                <a16:creationId xmlns:a16="http://schemas.microsoft.com/office/drawing/2014/main" id="{E9D23D63-1507-512B-F9AE-C2B6B3DA3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235902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3x</a:t>
            </a:r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691924B4-6ABF-83A4-A552-001847D21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2360614"/>
            <a:ext cx="6302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00" name="Text Box 28">
            <a:extLst>
              <a:ext uri="{FF2B5EF4-FFF2-40B4-BE49-F238E27FC236}">
                <a16:creationId xmlns:a16="http://schemas.microsoft.com/office/drawing/2014/main" id="{8FEDE023-11C9-B611-4B2F-5958086BA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235902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101" name="Oval 29">
            <a:extLst>
              <a:ext uri="{FF2B5EF4-FFF2-40B4-BE49-F238E27FC236}">
                <a16:creationId xmlns:a16="http://schemas.microsoft.com/office/drawing/2014/main" id="{071A6F17-C96F-D7A6-2E46-CD76F154A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477839"/>
            <a:ext cx="865188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2" name="Oval 30">
            <a:extLst>
              <a:ext uri="{FF2B5EF4-FFF2-40B4-BE49-F238E27FC236}">
                <a16:creationId xmlns:a16="http://schemas.microsoft.com/office/drawing/2014/main" id="{06A2EB61-67D4-AD35-DF49-9A36DF724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1341439"/>
            <a:ext cx="865188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3" name="AutoShape 31">
            <a:extLst>
              <a:ext uri="{FF2B5EF4-FFF2-40B4-BE49-F238E27FC236}">
                <a16:creationId xmlns:a16="http://schemas.microsoft.com/office/drawing/2014/main" id="{87EEEDF7-187C-2918-9749-005FE9171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538" y="1863725"/>
            <a:ext cx="1727200" cy="172720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4" name="Text Box 32">
            <a:extLst>
              <a:ext uri="{FF2B5EF4-FFF2-40B4-BE49-F238E27FC236}">
                <a16:creationId xmlns:a16="http://schemas.microsoft.com/office/drawing/2014/main" id="{97B757C8-06AF-7ACA-9A5D-282E8F8B8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2133601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Subtract (to get rid of a letter)</a:t>
            </a:r>
          </a:p>
        </p:txBody>
      </p:sp>
      <p:sp>
        <p:nvSpPr>
          <p:cNvPr id="3105" name="Oval 33">
            <a:extLst>
              <a:ext uri="{FF2B5EF4-FFF2-40B4-BE49-F238E27FC236}">
                <a16:creationId xmlns:a16="http://schemas.microsoft.com/office/drawing/2014/main" id="{27F8055D-CB11-9620-F9B0-809245513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477839"/>
            <a:ext cx="1368425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6" name="Oval 34">
            <a:extLst>
              <a:ext uri="{FF2B5EF4-FFF2-40B4-BE49-F238E27FC236}">
                <a16:creationId xmlns:a16="http://schemas.microsoft.com/office/drawing/2014/main" id="{BCF7CC8B-B926-A0A6-3171-5F5450648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1341439"/>
            <a:ext cx="1368425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7" name="Oval 35">
            <a:extLst>
              <a:ext uri="{FF2B5EF4-FFF2-40B4-BE49-F238E27FC236}">
                <a16:creationId xmlns:a16="http://schemas.microsoft.com/office/drawing/2014/main" id="{E5017372-D410-2FDB-8AF0-730535B8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477839"/>
            <a:ext cx="865188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8" name="Oval 36">
            <a:extLst>
              <a:ext uri="{FF2B5EF4-FFF2-40B4-BE49-F238E27FC236}">
                <a16:creationId xmlns:a16="http://schemas.microsoft.com/office/drawing/2014/main" id="{91E04A4E-42CB-D4CA-DCA5-6998C0579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1341439"/>
            <a:ext cx="865188" cy="865187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09" name="AutoShape 37">
            <a:extLst>
              <a:ext uri="{FF2B5EF4-FFF2-40B4-BE49-F238E27FC236}">
                <a16:creationId xmlns:a16="http://schemas.microsoft.com/office/drawing/2014/main" id="{8A6A49C4-A822-B7C4-FA3B-C872D6E0D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9975" y="3429000"/>
            <a:ext cx="1727200" cy="172720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F24C1A76-5260-0B3E-C9F2-98F5C8767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3916364"/>
            <a:ext cx="172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Divide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(to find x)</a:t>
            </a:r>
          </a:p>
        </p:txBody>
      </p:sp>
      <p:sp>
        <p:nvSpPr>
          <p:cNvPr id="3111" name="Text Box 39">
            <a:extLst>
              <a:ext uri="{FF2B5EF4-FFF2-40B4-BE49-F238E27FC236}">
                <a16:creationId xmlns:a16="http://schemas.microsoft.com/office/drawing/2014/main" id="{2413EDDE-11C9-3F27-5B9C-E70739C36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307022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  x</a:t>
            </a:r>
          </a:p>
        </p:txBody>
      </p:sp>
      <p:sp>
        <p:nvSpPr>
          <p:cNvPr id="3112" name="Text Box 40">
            <a:extLst>
              <a:ext uri="{FF2B5EF4-FFF2-40B4-BE49-F238E27FC236}">
                <a16:creationId xmlns:a16="http://schemas.microsoft.com/office/drawing/2014/main" id="{561ECDF6-6CEE-3E52-41CC-47AF6B551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3071814"/>
            <a:ext cx="6302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13" name="Text Box 41">
            <a:extLst>
              <a:ext uri="{FF2B5EF4-FFF2-40B4-BE49-F238E27FC236}">
                <a16:creationId xmlns:a16="http://schemas.microsoft.com/office/drawing/2014/main" id="{F5E43317-8161-7CDC-1C79-DA78CB699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3070226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114" name="AutoShape 42">
            <a:extLst>
              <a:ext uri="{FF2B5EF4-FFF2-40B4-BE49-F238E27FC236}">
                <a16:creationId xmlns:a16="http://schemas.microsoft.com/office/drawing/2014/main" id="{B46B911E-0063-1C0E-B85E-85ED42943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9975" y="4886325"/>
            <a:ext cx="1727200" cy="1727200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15" name="Text Box 43">
            <a:extLst>
              <a:ext uri="{FF2B5EF4-FFF2-40B4-BE49-F238E27FC236}">
                <a16:creationId xmlns:a16="http://schemas.microsoft.com/office/drawing/2014/main" id="{6A3245FF-A639-CF1A-0BEF-441F730A8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5373689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Substitute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in (2)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(to find y)</a:t>
            </a:r>
          </a:p>
        </p:txBody>
      </p:sp>
      <p:sp>
        <p:nvSpPr>
          <p:cNvPr id="3116" name="Text Box 44">
            <a:extLst>
              <a:ext uri="{FF2B5EF4-FFF2-40B4-BE49-F238E27FC236}">
                <a16:creationId xmlns:a16="http://schemas.microsoft.com/office/drawing/2014/main" id="{DE904AE8-8E31-40FC-2D1B-0B143C66F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149726"/>
            <a:ext cx="1655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en-GB" altLang="en-US" sz="4000">
                <a:solidFill>
                  <a:schemeClr val="accent2"/>
                </a:solidFill>
              </a:rPr>
              <a:t>x</a:t>
            </a:r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4000" b="1" i="1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117" name="Text Box 45">
            <a:extLst>
              <a:ext uri="{FF2B5EF4-FFF2-40B4-BE49-F238E27FC236}">
                <a16:creationId xmlns:a16="http://schemas.microsoft.com/office/drawing/2014/main" id="{528276E9-8CA1-74D5-FF35-62C225016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4149726"/>
            <a:ext cx="738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40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18" name="Text Box 46">
            <a:extLst>
              <a:ext uri="{FF2B5EF4-FFF2-40B4-BE49-F238E27FC236}">
                <a16:creationId xmlns:a16="http://schemas.microsoft.com/office/drawing/2014/main" id="{77F37AEE-CDC0-C4A7-2C76-1332DB9BD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263" y="4149726"/>
            <a:ext cx="1008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119" name="Text Box 47">
            <a:extLst>
              <a:ext uri="{FF2B5EF4-FFF2-40B4-BE49-F238E27FC236}">
                <a16:creationId xmlns:a16="http://schemas.microsoft.com/office/drawing/2014/main" id="{E51E4FCA-D840-D66E-711B-233806B8B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4151314"/>
            <a:ext cx="6302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20" name="Text Box 48">
            <a:extLst>
              <a:ext uri="{FF2B5EF4-FFF2-40B4-BE49-F238E27FC236}">
                <a16:creationId xmlns:a16="http://schemas.microsoft.com/office/drawing/2014/main" id="{32CA079C-0D10-8448-736C-BF5BE742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4149726"/>
            <a:ext cx="1008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3125" name="Text Box 53">
            <a:extLst>
              <a:ext uri="{FF2B5EF4-FFF2-40B4-BE49-F238E27FC236}">
                <a16:creationId xmlns:a16="http://schemas.microsoft.com/office/drawing/2014/main" id="{3205C31B-EDC4-7F6D-FAE1-5080B9176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5013326"/>
            <a:ext cx="1655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6</a:t>
            </a:r>
            <a:endParaRPr lang="en-GB" altLang="en-US" sz="4000" b="1" i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26" name="Text Box 54">
            <a:extLst>
              <a:ext uri="{FF2B5EF4-FFF2-40B4-BE49-F238E27FC236}">
                <a16:creationId xmlns:a16="http://schemas.microsoft.com/office/drawing/2014/main" id="{EEF23437-0037-D3BC-C008-2F38D0A4B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5013326"/>
            <a:ext cx="738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40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27" name="Text Box 55">
            <a:extLst>
              <a:ext uri="{FF2B5EF4-FFF2-40B4-BE49-F238E27FC236}">
                <a16:creationId xmlns:a16="http://schemas.microsoft.com/office/drawing/2014/main" id="{9EB3A546-4A7C-3AF9-ED32-FF9D3BC3D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263" y="5013326"/>
            <a:ext cx="1008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128" name="Text Box 56">
            <a:extLst>
              <a:ext uri="{FF2B5EF4-FFF2-40B4-BE49-F238E27FC236}">
                <a16:creationId xmlns:a16="http://schemas.microsoft.com/office/drawing/2014/main" id="{6B32C789-337F-C5AB-F450-DD1295C41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5014914"/>
            <a:ext cx="6302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29" name="Text Box 57">
            <a:extLst>
              <a:ext uri="{FF2B5EF4-FFF2-40B4-BE49-F238E27FC236}">
                <a16:creationId xmlns:a16="http://schemas.microsoft.com/office/drawing/2014/main" id="{83834998-77BA-F0B3-1C43-480C22DE7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5013326"/>
            <a:ext cx="1008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3130" name="Text Box 58">
            <a:extLst>
              <a:ext uri="{FF2B5EF4-FFF2-40B4-BE49-F238E27FC236}">
                <a16:creationId xmlns:a16="http://schemas.microsoft.com/office/drawing/2014/main" id="{C73F1A8D-646B-7D4B-ACA7-43A97246A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1" y="5805489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131" name="Text Box 59">
            <a:extLst>
              <a:ext uri="{FF2B5EF4-FFF2-40B4-BE49-F238E27FC236}">
                <a16:creationId xmlns:a16="http://schemas.microsoft.com/office/drawing/2014/main" id="{797D7C72-16F6-5780-9D9A-D59038CB1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64" y="5807076"/>
            <a:ext cx="6302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3132" name="Text Box 60">
            <a:extLst>
              <a:ext uri="{FF2B5EF4-FFF2-40B4-BE49-F238E27FC236}">
                <a16:creationId xmlns:a16="http://schemas.microsoft.com/office/drawing/2014/main" id="{1BC8B1FE-F52D-BFA1-397F-08B04A93D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1" y="5805489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i="1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37" name="Text Box 65">
            <a:extLst>
              <a:ext uri="{FF2B5EF4-FFF2-40B4-BE49-F238E27FC236}">
                <a16:creationId xmlns:a16="http://schemas.microsoft.com/office/drawing/2014/main" id="{611DE3E1-B9CC-0FE6-173B-22EA4BB80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1438"/>
            <a:ext cx="611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 i="1">
                <a:latin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4" grpId="0"/>
      <p:bldP spid="3095" grpId="0"/>
      <p:bldP spid="3096" grpId="0"/>
      <p:bldP spid="3098" grpId="0"/>
      <p:bldP spid="3099" grpId="0"/>
      <p:bldP spid="3100" grpId="0"/>
      <p:bldP spid="3104" grpId="0"/>
      <p:bldP spid="3110" grpId="0"/>
      <p:bldP spid="3111" grpId="0"/>
      <p:bldP spid="3112" grpId="0"/>
      <p:bldP spid="3113" grpId="0"/>
      <p:bldP spid="3115" grpId="0"/>
      <p:bldP spid="3116" grpId="0"/>
      <p:bldP spid="3117" grpId="0"/>
      <p:bldP spid="3118" grpId="0"/>
      <p:bldP spid="3119" grpId="0"/>
      <p:bldP spid="3120" grpId="0"/>
      <p:bldP spid="3125" grpId="0"/>
      <p:bldP spid="3126" grpId="0"/>
      <p:bldP spid="3127" grpId="0"/>
      <p:bldP spid="3128" grpId="0"/>
      <p:bldP spid="3129" grpId="0"/>
      <p:bldP spid="3130" grpId="0"/>
      <p:bldP spid="3131" grpId="0"/>
      <p:bldP spid="3132" grpId="0"/>
      <p:bldP spid="31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>
            <a:extLst>
              <a:ext uri="{FF2B5EF4-FFF2-40B4-BE49-F238E27FC236}">
                <a16:creationId xmlns:a16="http://schemas.microsoft.com/office/drawing/2014/main" id="{8A3C8BEB-31E9-5526-A38E-3C527F266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611188" cy="6111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33996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1" name="AutoShape 3">
            <a:extLst>
              <a:ext uri="{FF2B5EF4-FFF2-40B4-BE49-F238E27FC236}">
                <a16:creationId xmlns:a16="http://schemas.microsoft.com/office/drawing/2014/main" id="{A25ED0A0-E528-7E7B-6ADE-91239ED8C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4400551"/>
            <a:ext cx="6516687" cy="23034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2D61910D-E2FE-943F-F784-2A2D0C28A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333376"/>
            <a:ext cx="6516687" cy="3851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BCA2CCC-A6FE-FC5D-237A-5358CD012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5984876"/>
            <a:ext cx="3097213" cy="57467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C29BC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2DC3ABB7-1159-D42D-3D2E-A4F5307B1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3498850"/>
            <a:ext cx="4105275" cy="54133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C29BC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C445F4D6-FF05-FCBA-E90B-8A056B4EE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153989"/>
            <a:ext cx="1727200" cy="1368425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7F17145E-5644-D0A0-E38F-F30CEAEEB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04814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2x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477C2498-7375-5AC9-731C-D1901A00B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404814"/>
            <a:ext cx="7381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1BB35654-8A39-AA04-C742-21A078F84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404814"/>
            <a:ext cx="1008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3y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F0B79F6E-FB2D-0DAC-E17B-4396C51EF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406400"/>
            <a:ext cx="63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BC3A3FCC-9719-2883-91DC-CFF83F3B2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404814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893A5942-51E8-69C8-C1DD-4665A98F4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1017589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4x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1AF570C4-7541-4253-42ED-F37BCD560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1017589"/>
            <a:ext cx="7381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-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89827AB5-8893-B292-F760-6811A84BC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1017589"/>
            <a:ext cx="1008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  y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28452B76-DCD0-1F1E-5790-2B16BC310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1019175"/>
            <a:ext cx="63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58390EAF-7014-431E-1A53-A84AB9EFC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1017589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2AB79440-D681-2EA4-7AFE-B9D903E62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4" y="1593850"/>
            <a:ext cx="4535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2A919653-580D-682D-4461-B733C0DE5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04814"/>
            <a:ext cx="172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CC0066"/>
                </a:solidFill>
                <a:latin typeface="Times New Roman" panose="02020603050405020304" pitchFamily="18" charset="0"/>
              </a:rPr>
              <a:t>… (1)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972F3171-101D-CB43-619F-7A333C3F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9238" y="1017589"/>
            <a:ext cx="172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CC0066"/>
                </a:solidFill>
                <a:latin typeface="Times New Roman" panose="02020603050405020304" pitchFamily="18" charset="0"/>
              </a:rPr>
              <a:t>… (2)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3536BC91-9814-4EAD-747C-8BA18128E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463" y="225426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Number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the Equations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1CB9CE0E-9E7A-7553-D05B-F7CDF49C6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2960689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14x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583E3B5A-02FB-E30C-A281-0EFE0A2E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2962275"/>
            <a:ext cx="63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556A0081-C957-8D12-0160-CEB237895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2960689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12315" name="AutoShape 27">
            <a:extLst>
              <a:ext uri="{FF2B5EF4-FFF2-40B4-BE49-F238E27FC236}">
                <a16:creationId xmlns:a16="http://schemas.microsoft.com/office/drawing/2014/main" id="{2ED8D8F5-FD3C-24CA-89D0-E162ACE23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2673351"/>
            <a:ext cx="1727200" cy="1368425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7C6CE5C8-E7A2-102B-C787-F1965DBE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463" y="2744789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Add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 (to get rid of a letter)</a:t>
            </a:r>
          </a:p>
        </p:txBody>
      </p:sp>
      <p:sp>
        <p:nvSpPr>
          <p:cNvPr id="12321" name="AutoShape 33">
            <a:extLst>
              <a:ext uri="{FF2B5EF4-FFF2-40B4-BE49-F238E27FC236}">
                <a16:creationId xmlns:a16="http://schemas.microsoft.com/office/drawing/2014/main" id="{1655151F-3FFF-24EF-8D08-69A89B307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3968751"/>
            <a:ext cx="1727200" cy="1368425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708C6D03-F2AD-1EBC-85CF-84CD1B3A7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463" y="4257676"/>
            <a:ext cx="172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Divide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(to find x)</a:t>
            </a:r>
          </a:p>
        </p:txBody>
      </p:sp>
      <p:sp>
        <p:nvSpPr>
          <p:cNvPr id="12323" name="Text Box 35">
            <a:extLst>
              <a:ext uri="{FF2B5EF4-FFF2-40B4-BE49-F238E27FC236}">
                <a16:creationId xmlns:a16="http://schemas.microsoft.com/office/drawing/2014/main" id="{EE4CEDA4-ED02-CF61-0A46-192B92C26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3429000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  x</a:t>
            </a:r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id="{9C0F2706-82BD-98C9-6571-1C14D755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3430589"/>
            <a:ext cx="6302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id="{0130066F-C78F-B14A-ADFA-B5D8C487B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3429000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26" name="AutoShape 38">
            <a:extLst>
              <a:ext uri="{FF2B5EF4-FFF2-40B4-BE49-F238E27FC236}">
                <a16:creationId xmlns:a16="http://schemas.microsoft.com/office/drawing/2014/main" id="{23F701EE-CF05-3C38-14EE-98BB5C2A8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5300664"/>
            <a:ext cx="1727200" cy="1368425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27" name="Text Box 39">
            <a:extLst>
              <a:ext uri="{FF2B5EF4-FFF2-40B4-BE49-F238E27FC236}">
                <a16:creationId xmlns:a16="http://schemas.microsoft.com/office/drawing/2014/main" id="{D0F114FA-689D-5FFA-A3F7-C31522176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463" y="5516564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Substitute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in (2)</a:t>
            </a:r>
          </a:p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(to find y)</a:t>
            </a:r>
          </a:p>
        </p:txBody>
      </p:sp>
      <p:sp>
        <p:nvSpPr>
          <p:cNvPr id="12328" name="Text Box 40">
            <a:extLst>
              <a:ext uri="{FF2B5EF4-FFF2-40B4-BE49-F238E27FC236}">
                <a16:creationId xmlns:a16="http://schemas.microsoft.com/office/drawing/2014/main" id="{BFB05E0D-7468-3B89-2630-D1063BD5B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40055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4 </a:t>
            </a:r>
            <a:r>
              <a:rPr lang="en-GB" altLang="en-US" sz="2800">
                <a:solidFill>
                  <a:schemeClr val="accent2"/>
                </a:solidFill>
              </a:rPr>
              <a:t>x</a:t>
            </a:r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3200" b="1" i="1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29" name="Text Box 41">
            <a:extLst>
              <a:ext uri="{FF2B5EF4-FFF2-40B4-BE49-F238E27FC236}">
                <a16:creationId xmlns:a16="http://schemas.microsoft.com/office/drawing/2014/main" id="{62EA0A88-B7B0-736F-351D-992133A65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4400550"/>
            <a:ext cx="738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-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30" name="Text Box 42">
            <a:extLst>
              <a:ext uri="{FF2B5EF4-FFF2-40B4-BE49-F238E27FC236}">
                <a16:creationId xmlns:a16="http://schemas.microsoft.com/office/drawing/2014/main" id="{C6DC69A2-BF0A-1272-9828-AA2755396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4400550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31" name="Text Box 43">
            <a:extLst>
              <a:ext uri="{FF2B5EF4-FFF2-40B4-BE49-F238E27FC236}">
                <a16:creationId xmlns:a16="http://schemas.microsoft.com/office/drawing/2014/main" id="{FE64DBE5-5DC1-8FF0-4E4C-418C560D4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4402139"/>
            <a:ext cx="630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32" name="Text Box 44">
            <a:extLst>
              <a:ext uri="{FF2B5EF4-FFF2-40B4-BE49-F238E27FC236}">
                <a16:creationId xmlns:a16="http://schemas.microsoft.com/office/drawing/2014/main" id="{9CD8322A-44E1-51FA-594A-19DFA390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4400550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33" name="Text Box 45">
            <a:extLst>
              <a:ext uri="{FF2B5EF4-FFF2-40B4-BE49-F238E27FC236}">
                <a16:creationId xmlns:a16="http://schemas.microsoft.com/office/drawing/2014/main" id="{41FCA4E3-D105-D651-BEE8-7486CC671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4903789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8</a:t>
            </a:r>
            <a:endParaRPr lang="en-GB" altLang="en-US" sz="3200" b="1" i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34" name="Text Box 46">
            <a:extLst>
              <a:ext uri="{FF2B5EF4-FFF2-40B4-BE49-F238E27FC236}">
                <a16:creationId xmlns:a16="http://schemas.microsoft.com/office/drawing/2014/main" id="{8971C327-9850-FBB5-D9E1-F36E5382B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4903789"/>
            <a:ext cx="738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-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35" name="Text Box 47">
            <a:extLst>
              <a:ext uri="{FF2B5EF4-FFF2-40B4-BE49-F238E27FC236}">
                <a16:creationId xmlns:a16="http://schemas.microsoft.com/office/drawing/2014/main" id="{D5B97447-1055-5EB2-5C6A-8BC0B908E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4903789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36" name="Text Box 48">
            <a:extLst>
              <a:ext uri="{FF2B5EF4-FFF2-40B4-BE49-F238E27FC236}">
                <a16:creationId xmlns:a16="http://schemas.microsoft.com/office/drawing/2014/main" id="{25E26540-45EC-160D-8BFF-48EDE815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4905375"/>
            <a:ext cx="630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37" name="Text Box 49">
            <a:extLst>
              <a:ext uri="{FF2B5EF4-FFF2-40B4-BE49-F238E27FC236}">
                <a16:creationId xmlns:a16="http://schemas.microsoft.com/office/drawing/2014/main" id="{5351FC40-18FD-B389-2C4D-36E294626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4903789"/>
            <a:ext cx="1008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38" name="Text Box 50">
            <a:extLst>
              <a:ext uri="{FF2B5EF4-FFF2-40B4-BE49-F238E27FC236}">
                <a16:creationId xmlns:a16="http://schemas.microsoft.com/office/drawing/2014/main" id="{087CDD26-15CD-CBB4-F739-3044B757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363" y="5911850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39" name="Text Box 51">
            <a:extLst>
              <a:ext uri="{FF2B5EF4-FFF2-40B4-BE49-F238E27FC236}">
                <a16:creationId xmlns:a16="http://schemas.microsoft.com/office/drawing/2014/main" id="{9B84E002-3BA9-F7D7-3701-B4C8DE66D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5911850"/>
            <a:ext cx="630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40" name="Text Box 52">
            <a:extLst>
              <a:ext uri="{FF2B5EF4-FFF2-40B4-BE49-F238E27FC236}">
                <a16:creationId xmlns:a16="http://schemas.microsoft.com/office/drawing/2014/main" id="{B3A626AA-FA47-4F46-EC01-C2B2DF223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1" y="5911850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41" name="Text Box 53">
            <a:extLst>
              <a:ext uri="{FF2B5EF4-FFF2-40B4-BE49-F238E27FC236}">
                <a16:creationId xmlns:a16="http://schemas.microsoft.com/office/drawing/2014/main" id="{A3EED49A-5322-C8B1-7C94-B7CEBFCEB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1438"/>
            <a:ext cx="611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83" name="Text Box 95">
            <a:extLst>
              <a:ext uri="{FF2B5EF4-FFF2-40B4-BE49-F238E27FC236}">
                <a16:creationId xmlns:a16="http://schemas.microsoft.com/office/drawing/2014/main" id="{4E0A062D-4A7E-E209-27F3-C5ED2C60B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1736725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2x</a:t>
            </a:r>
          </a:p>
        </p:txBody>
      </p:sp>
      <p:sp>
        <p:nvSpPr>
          <p:cNvPr id="12384" name="Text Box 96">
            <a:extLst>
              <a:ext uri="{FF2B5EF4-FFF2-40B4-BE49-F238E27FC236}">
                <a16:creationId xmlns:a16="http://schemas.microsoft.com/office/drawing/2014/main" id="{ECEB2B4B-636A-9740-67D5-B1F929569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1736725"/>
            <a:ext cx="738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85" name="Text Box 97">
            <a:extLst>
              <a:ext uri="{FF2B5EF4-FFF2-40B4-BE49-F238E27FC236}">
                <a16:creationId xmlns:a16="http://schemas.microsoft.com/office/drawing/2014/main" id="{C6B7C9A9-C182-7254-960B-39B1A5324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1" y="1736725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3y</a:t>
            </a:r>
          </a:p>
        </p:txBody>
      </p:sp>
      <p:sp>
        <p:nvSpPr>
          <p:cNvPr id="12386" name="Text Box 98">
            <a:extLst>
              <a:ext uri="{FF2B5EF4-FFF2-40B4-BE49-F238E27FC236}">
                <a16:creationId xmlns:a16="http://schemas.microsoft.com/office/drawing/2014/main" id="{8A8E8B1B-7E69-FC3D-AB90-1ACCC790E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1738314"/>
            <a:ext cx="630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87" name="Text Box 99">
            <a:extLst>
              <a:ext uri="{FF2B5EF4-FFF2-40B4-BE49-F238E27FC236}">
                <a16:creationId xmlns:a16="http://schemas.microsoft.com/office/drawing/2014/main" id="{909800DA-69E8-A6A8-FC56-B90830081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863" y="1736725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2388" name="Text Box 100">
            <a:extLst>
              <a:ext uri="{FF2B5EF4-FFF2-40B4-BE49-F238E27FC236}">
                <a16:creationId xmlns:a16="http://schemas.microsoft.com/office/drawing/2014/main" id="{8660D348-5D3D-0062-E5F8-8F5322511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2349500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12x</a:t>
            </a:r>
          </a:p>
        </p:txBody>
      </p:sp>
      <p:sp>
        <p:nvSpPr>
          <p:cNvPr id="12389" name="Text Box 101">
            <a:extLst>
              <a:ext uri="{FF2B5EF4-FFF2-40B4-BE49-F238E27FC236}">
                <a16:creationId xmlns:a16="http://schemas.microsoft.com/office/drawing/2014/main" id="{8A739A24-8DD1-CFF5-B896-DEF68EB94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2349500"/>
            <a:ext cx="738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-</a:t>
            </a:r>
            <a:endParaRPr lang="en-GB" altLang="en-US" sz="32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0" name="Text Box 102">
            <a:extLst>
              <a:ext uri="{FF2B5EF4-FFF2-40B4-BE49-F238E27FC236}">
                <a16:creationId xmlns:a16="http://schemas.microsoft.com/office/drawing/2014/main" id="{15556936-5767-6D68-EEC0-1394D125C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1" y="2349500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3y</a:t>
            </a:r>
          </a:p>
        </p:txBody>
      </p:sp>
      <p:sp>
        <p:nvSpPr>
          <p:cNvPr id="12391" name="Text Box 103">
            <a:extLst>
              <a:ext uri="{FF2B5EF4-FFF2-40B4-BE49-F238E27FC236}">
                <a16:creationId xmlns:a16="http://schemas.microsoft.com/office/drawing/2014/main" id="{98BD16A9-4884-F8FA-7183-65736C7E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2351089"/>
            <a:ext cx="630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92" name="Text Box 104">
            <a:extLst>
              <a:ext uri="{FF2B5EF4-FFF2-40B4-BE49-F238E27FC236}">
                <a16:creationId xmlns:a16="http://schemas.microsoft.com/office/drawing/2014/main" id="{B230569E-CDEF-ABFD-6702-BE9837822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863" y="2349500"/>
            <a:ext cx="100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2393" name="Line 105">
            <a:extLst>
              <a:ext uri="{FF2B5EF4-FFF2-40B4-BE49-F238E27FC236}">
                <a16:creationId xmlns:a16="http://schemas.microsoft.com/office/drawing/2014/main" id="{931B48A9-B25B-3958-DC70-1B3FD4A77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3900" y="2925763"/>
            <a:ext cx="4535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394" name="Text Box 106">
            <a:extLst>
              <a:ext uri="{FF2B5EF4-FFF2-40B4-BE49-F238E27FC236}">
                <a16:creationId xmlns:a16="http://schemas.microsoft.com/office/drawing/2014/main" id="{6A4BD4ED-422B-A185-21C5-875F43646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413" y="1736725"/>
            <a:ext cx="172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CC0066"/>
                </a:solidFill>
                <a:latin typeface="Times New Roman" panose="02020603050405020304" pitchFamily="18" charset="0"/>
              </a:rPr>
              <a:t>… (1)</a:t>
            </a:r>
          </a:p>
        </p:txBody>
      </p:sp>
      <p:sp>
        <p:nvSpPr>
          <p:cNvPr id="12395" name="Text Box 107">
            <a:extLst>
              <a:ext uri="{FF2B5EF4-FFF2-40B4-BE49-F238E27FC236}">
                <a16:creationId xmlns:a16="http://schemas.microsoft.com/office/drawing/2014/main" id="{71B20692-5F46-72F9-5882-2DD51A36A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6" y="2349500"/>
            <a:ext cx="1979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rgbClr val="CC0066"/>
                </a:solidFill>
                <a:latin typeface="Times New Roman" panose="02020603050405020304" pitchFamily="18" charset="0"/>
              </a:rPr>
              <a:t>… 3 </a:t>
            </a:r>
            <a:r>
              <a:rPr lang="en-GB" altLang="en-US" sz="2800" b="1">
                <a:solidFill>
                  <a:srgbClr val="CC0066"/>
                </a:solidFill>
              </a:rPr>
              <a:t>x</a:t>
            </a:r>
            <a:r>
              <a:rPr lang="en-GB" altLang="en-US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(2)</a:t>
            </a:r>
          </a:p>
        </p:txBody>
      </p:sp>
      <p:sp>
        <p:nvSpPr>
          <p:cNvPr id="12396" name="Oval 108">
            <a:extLst>
              <a:ext uri="{FF2B5EF4-FFF2-40B4-BE49-F238E27FC236}">
                <a16:creationId xmlns:a16="http://schemas.microsoft.com/office/drawing/2014/main" id="{4955B45C-8296-80B8-D3BC-8BE7D4CAE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1" y="1738313"/>
            <a:ext cx="790575" cy="576262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97" name="Oval 109">
            <a:extLst>
              <a:ext uri="{FF2B5EF4-FFF2-40B4-BE49-F238E27FC236}">
                <a16:creationId xmlns:a16="http://schemas.microsoft.com/office/drawing/2014/main" id="{A4ED4068-9F0F-5597-EF4A-2B836852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1" y="2349501"/>
            <a:ext cx="790575" cy="576263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98" name="Oval 110">
            <a:extLst>
              <a:ext uri="{FF2B5EF4-FFF2-40B4-BE49-F238E27FC236}">
                <a16:creationId xmlns:a16="http://schemas.microsoft.com/office/drawing/2014/main" id="{BE9EE403-03B8-FEE6-7266-1B7D36237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576" y="1738313"/>
            <a:ext cx="911225" cy="576262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99" name="Oval 111">
            <a:extLst>
              <a:ext uri="{FF2B5EF4-FFF2-40B4-BE49-F238E27FC236}">
                <a16:creationId xmlns:a16="http://schemas.microsoft.com/office/drawing/2014/main" id="{57D2A4C7-7C58-7DF4-F2D0-EDDABEB28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576" y="2349501"/>
            <a:ext cx="911225" cy="576263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400" name="Oval 112">
            <a:extLst>
              <a:ext uri="{FF2B5EF4-FFF2-40B4-BE49-F238E27FC236}">
                <a16:creationId xmlns:a16="http://schemas.microsoft.com/office/drawing/2014/main" id="{6E9D17AF-8DD4-B1A4-7DCD-A47702E88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1738313"/>
            <a:ext cx="576262" cy="576262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401" name="Oval 113">
            <a:extLst>
              <a:ext uri="{FF2B5EF4-FFF2-40B4-BE49-F238E27FC236}">
                <a16:creationId xmlns:a16="http://schemas.microsoft.com/office/drawing/2014/main" id="{73EF6584-D3A7-F0A1-951C-4A4197880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2349501"/>
            <a:ext cx="576262" cy="576263"/>
          </a:xfrm>
          <a:prstGeom prst="ellips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402" name="Rectangle 114">
            <a:extLst>
              <a:ext uri="{FF2B5EF4-FFF2-40B4-BE49-F238E27FC236}">
                <a16:creationId xmlns:a16="http://schemas.microsoft.com/office/drawing/2014/main" id="{408D7200-0C86-056B-5A44-3949EF7F3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512763"/>
            <a:ext cx="5508625" cy="468312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403" name="AutoShape 115">
            <a:extLst>
              <a:ext uri="{FF2B5EF4-FFF2-40B4-BE49-F238E27FC236}">
                <a16:creationId xmlns:a16="http://schemas.microsoft.com/office/drawing/2014/main" id="{CD3B7B98-88F8-A902-2248-2B9A467B0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1449389"/>
            <a:ext cx="1727200" cy="1368425"/>
          </a:xfrm>
          <a:prstGeom prst="irregularSeal1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404" name="Text Box 116">
            <a:extLst>
              <a:ext uri="{FF2B5EF4-FFF2-40B4-BE49-F238E27FC236}">
                <a16:creationId xmlns:a16="http://schemas.microsoft.com/office/drawing/2014/main" id="{B9616A86-A947-9260-BBA5-7B91E5494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463" y="1520826"/>
            <a:ext cx="172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  <a:latin typeface="Comic Sans MS" panose="030F0702030302020204" pitchFamily="66" charset="0"/>
              </a:rPr>
              <a:t>Scale up one of the equations</a:t>
            </a:r>
          </a:p>
        </p:txBody>
      </p:sp>
      <p:sp>
        <p:nvSpPr>
          <p:cNvPr id="12405" name="Rectangle 117">
            <a:extLst>
              <a:ext uri="{FF2B5EF4-FFF2-40B4-BE49-F238E27FC236}">
                <a16:creationId xmlns:a16="http://schemas.microsoft.com/office/drawing/2014/main" id="{8DC4302A-CDCC-CCE6-DA2C-2CF370A3F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9" y="1052514"/>
            <a:ext cx="5508625" cy="504825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406" name="Rectangle 118">
            <a:extLst>
              <a:ext uri="{FF2B5EF4-FFF2-40B4-BE49-F238E27FC236}">
                <a16:creationId xmlns:a16="http://schemas.microsoft.com/office/drawing/2014/main" id="{BBE0ED9D-5A7E-D544-0EBF-4866D438F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665288"/>
            <a:ext cx="6156325" cy="1223962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407" name="Rectangle 119">
            <a:extLst>
              <a:ext uri="{FF2B5EF4-FFF2-40B4-BE49-F238E27FC236}">
                <a16:creationId xmlns:a16="http://schemas.microsoft.com/office/drawing/2014/main" id="{6471EB54-E741-52E3-6A05-3D2EBBC90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960689"/>
            <a:ext cx="4572000" cy="504825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20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20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12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9" dur="5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1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1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 nodeType="clickPar">
                      <p:stCondLst>
                        <p:cond delay="indefinite"/>
                      </p:stCondLst>
                      <p:childTnLst>
                        <p:par>
                          <p:cTn id="2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8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1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7" grpId="0"/>
      <p:bldP spid="12298" grpId="0"/>
      <p:bldP spid="12299" grpId="0"/>
      <p:bldP spid="12300" grpId="0"/>
      <p:bldP spid="12301" grpId="0"/>
      <p:bldP spid="12302" grpId="0"/>
      <p:bldP spid="12303" grpId="0"/>
      <p:bldP spid="12304" grpId="0"/>
      <p:bldP spid="12305" grpId="0"/>
      <p:bldP spid="12307" grpId="0"/>
      <p:bldP spid="12308" grpId="0"/>
      <p:bldP spid="12309" grpId="0"/>
      <p:bldP spid="12310" grpId="0"/>
      <p:bldP spid="12311" grpId="0"/>
      <p:bldP spid="12312" grpId="0"/>
      <p:bldP spid="12316" grpId="0"/>
      <p:bldP spid="12322" grpId="0"/>
      <p:bldP spid="12323" grpId="0"/>
      <p:bldP spid="12324" grpId="0"/>
      <p:bldP spid="12325" grpId="0"/>
      <p:bldP spid="12327" grpId="0"/>
      <p:bldP spid="12328" grpId="0"/>
      <p:bldP spid="12329" grpId="0"/>
      <p:bldP spid="12330" grpId="0"/>
      <p:bldP spid="12331" grpId="0"/>
      <p:bldP spid="12332" grpId="0"/>
      <p:bldP spid="12333" grpId="0"/>
      <p:bldP spid="12334" grpId="0"/>
      <p:bldP spid="12335" grpId="0"/>
      <p:bldP spid="12336" grpId="0"/>
      <p:bldP spid="12337" grpId="0"/>
      <p:bldP spid="12338" grpId="0"/>
      <p:bldP spid="12339" grpId="0"/>
      <p:bldP spid="12340" grpId="0"/>
      <p:bldP spid="12341" grpId="0"/>
      <p:bldP spid="12383" grpId="0"/>
      <p:bldP spid="12384" grpId="0"/>
      <p:bldP spid="12385" grpId="0"/>
      <p:bldP spid="12386" grpId="0"/>
      <p:bldP spid="12387" grpId="0"/>
      <p:bldP spid="12388" grpId="0"/>
      <p:bldP spid="12389" grpId="0"/>
      <p:bldP spid="12390" grpId="0"/>
      <p:bldP spid="12391" grpId="0"/>
      <p:bldP spid="12392" grpId="0"/>
      <p:bldP spid="12394" grpId="0"/>
      <p:bldP spid="12395" grpId="0"/>
      <p:bldP spid="12402" grpId="0" animBg="1"/>
      <p:bldP spid="12404" grpId="0"/>
      <p:bldP spid="1240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261</Words>
  <Application>Microsoft Office PowerPoint</Application>
  <PresentationFormat>Widescreen</PresentationFormat>
  <Paragraphs>120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Office Theme</vt:lpstr>
      <vt:lpstr>Linear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</dc:title>
  <dc:creator>Lyn ZHANG</dc:creator>
  <cp:lastModifiedBy>Lyn ZHANG</cp:lastModifiedBy>
  <cp:revision>3</cp:revision>
  <dcterms:created xsi:type="dcterms:W3CDTF">2023-01-23T08:18:14Z</dcterms:created>
  <dcterms:modified xsi:type="dcterms:W3CDTF">2023-01-23T08:31:12Z</dcterms:modified>
</cp:coreProperties>
</file>