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41"/>
  </p:normalViewPr>
  <p:slideViewPr>
    <p:cSldViewPr snapToGrid="0" snapToObjects="1">
      <p:cViewPr varScale="1">
        <p:scale>
          <a:sx n="43" d="100"/>
          <a:sy n="43" d="100"/>
        </p:scale>
        <p:origin x="22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742-0DC9-EF4E-9B6E-942E1799621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EB4FE6-314C-EB40-9F35-C0868AEB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5240AA-26AE-4E73-8820-03C661A2BE9E}"/>
              </a:ext>
            </a:extLst>
          </p:cNvPr>
          <p:cNvSpPr txBox="1"/>
          <p:nvPr/>
        </p:nvSpPr>
        <p:spPr>
          <a:xfrm>
            <a:off x="2319453" y="100533"/>
            <a:ext cx="26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7 8 Assignment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90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932AE8-11DB-7F4B-B58C-08FB281A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24F6A-5AE8-0544-AAD6-B25504FD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86BEF-D103-4E44-8C40-42AC6F39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188" y="2332745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94C39-EA71-9348-A729-0B5E81B0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9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96570-E70E-0D4F-81F7-0AAF84F7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C3D176-6D61-A043-8EDC-92F63254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EF738-A768-554B-AE16-CA69B2B3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688EE-3CB3-A74F-81E8-F8481800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77027-30B9-5C46-8BC2-F25DD8EA5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4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3107</TotalTime>
  <Words>4</Words>
  <Application>Microsoft Office PowerPoint</Application>
  <PresentationFormat>A4 Paper (210x297 mm)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44</cp:revision>
  <dcterms:created xsi:type="dcterms:W3CDTF">2020-06-04T22:01:17Z</dcterms:created>
  <dcterms:modified xsi:type="dcterms:W3CDTF">2023-02-05T02:19:27Z</dcterms:modified>
</cp:coreProperties>
</file>