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80" r:id="rId2"/>
    <p:sldId id="281" r:id="rId3"/>
    <p:sldId id="282" r:id="rId4"/>
    <p:sldId id="283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69"/>
  </p:normalViewPr>
  <p:slideViewPr>
    <p:cSldViewPr snapToGrid="0" snapToObjects="1">
      <p:cViewPr varScale="1">
        <p:scale>
          <a:sx n="43" d="100"/>
          <a:sy n="43" d="100"/>
        </p:scale>
        <p:origin x="22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0742-0DC9-EF4E-9B6E-942E17996213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DADC-8CF9-4B46-876E-F90E325F7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36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0742-0DC9-EF4E-9B6E-942E17996213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DADC-8CF9-4B46-876E-F90E325F7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23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0742-0DC9-EF4E-9B6E-942E17996213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DADC-8CF9-4B46-876E-F90E325F7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779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0742-0DC9-EF4E-9B6E-942E17996213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DADC-8CF9-4B46-876E-F90E325F7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855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0742-0DC9-EF4E-9B6E-942E17996213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DADC-8CF9-4B46-876E-F90E325F7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554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0742-0DC9-EF4E-9B6E-942E17996213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DADC-8CF9-4B46-876E-F90E325F7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084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0742-0DC9-EF4E-9B6E-942E17996213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DADC-8CF9-4B46-876E-F90E325F7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574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0742-0DC9-EF4E-9B6E-942E17996213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DADC-8CF9-4B46-876E-F90E325F7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43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0742-0DC9-EF4E-9B6E-942E17996213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DADC-8CF9-4B46-876E-F90E325F7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672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0742-0DC9-EF4E-9B6E-942E17996213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DADC-8CF9-4B46-876E-F90E325F7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940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60742-0DC9-EF4E-9B6E-942E17996213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DADC-8CF9-4B46-876E-F90E325F7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344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60742-0DC9-EF4E-9B6E-942E17996213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3DADC-8CF9-4B46-876E-F90E325F7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017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7DFAD03-D5FF-4B6E-8599-2978A4403A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337" y="637939"/>
            <a:ext cx="6087325" cy="337232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415E8FC-8BE6-448F-8092-FEB8E3D981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442" y="4010260"/>
            <a:ext cx="6011114" cy="276263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866CABC-6F58-4C6D-9E06-C6E209CF3C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9642" y="6823610"/>
            <a:ext cx="5653513" cy="289189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754FFBC-C429-4213-8B5C-E38A9ADF57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34080" y="6823610"/>
            <a:ext cx="1838582" cy="26673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703DFDE-7A79-4642-9DE7-26E64BD7981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66655" y="449093"/>
            <a:ext cx="3324689" cy="276264"/>
          </a:xfrm>
          <a:prstGeom prst="rect">
            <a:avLst/>
          </a:prstGeom>
        </p:spPr>
      </p:pic>
      <p:sp>
        <p:nvSpPr>
          <p:cNvPr id="7" name="TextBox 1">
            <a:extLst>
              <a:ext uri="{FF2B5EF4-FFF2-40B4-BE49-F238E27FC236}">
                <a16:creationId xmlns:a16="http://schemas.microsoft.com/office/drawing/2014/main" id="{828EF2BF-72C5-49C2-80FD-E710CEC54342}"/>
              </a:ext>
            </a:extLst>
          </p:cNvPr>
          <p:cNvSpPr txBox="1"/>
          <p:nvPr/>
        </p:nvSpPr>
        <p:spPr>
          <a:xfrm>
            <a:off x="1982281" y="111081"/>
            <a:ext cx="2893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Chapter 10 Assignment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39095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7FFF783-AFCB-401D-AF76-58E68C6EBC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706" y="623674"/>
            <a:ext cx="6182588" cy="101931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6AEB41E-B677-47F7-86D9-BDFF89B8EF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706" y="1738241"/>
            <a:ext cx="6315956" cy="186716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2B9E1C0-31E9-4D85-8BD5-ABD9CB00A6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5150" y="3667294"/>
            <a:ext cx="3581900" cy="2953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4741E69-789A-4A66-8911-0AF08F9D3B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0622" y="3905460"/>
            <a:ext cx="5591955" cy="209579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164C455-1E2E-43E6-B163-8F64AAFFD7C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3969" y="5976223"/>
            <a:ext cx="5630061" cy="3772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183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B74C25B-FC26-4938-95F3-45B2217943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048" y="195052"/>
            <a:ext cx="5649113" cy="158137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8EB6E49-8CF7-4166-B630-6129B7C10C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1392" y="1771742"/>
            <a:ext cx="3334215" cy="24768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D7246D2-6DE3-425E-92C8-A68AB559AC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337" y="2162284"/>
            <a:ext cx="6087325" cy="300079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3495A3A-F937-4D61-AB6D-CE9C0B7535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0548" y="5163078"/>
            <a:ext cx="6192114" cy="458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664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BF1986C-5CB0-40C2-B22D-7EDB1157D5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469" y="261801"/>
            <a:ext cx="6173061" cy="195289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87C78AD-E8F7-450A-9368-2559DE31CB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706" y="2333294"/>
            <a:ext cx="6182588" cy="4744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373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3127</TotalTime>
  <Words>3</Words>
  <Application>Microsoft Office PowerPoint</Application>
  <PresentationFormat>A4 Paper (210x297 mm)</PresentationFormat>
  <Paragraphs>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Yongmei Zhang</dc:creator>
  <cp:lastModifiedBy>Lyn ZHANG</cp:lastModifiedBy>
  <cp:revision>49</cp:revision>
  <dcterms:created xsi:type="dcterms:W3CDTF">2020-06-04T22:01:17Z</dcterms:created>
  <dcterms:modified xsi:type="dcterms:W3CDTF">2023-02-23T21:06:11Z</dcterms:modified>
</cp:coreProperties>
</file>