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5"/>
  </p:normalViewPr>
  <p:slideViewPr>
    <p:cSldViewPr snapToGrid="0" snapToObjects="1">
      <p:cViewPr varScale="1">
        <p:scale>
          <a:sx n="43" d="100"/>
          <a:sy n="43" d="100"/>
        </p:scale>
        <p:origin x="22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742-0DC9-EF4E-9B6E-942E1799621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C0ABF-951B-4F46-89AF-E1C3F67521FF}"/>
              </a:ext>
            </a:extLst>
          </p:cNvPr>
          <p:cNvSpPr txBox="1"/>
          <p:nvPr/>
        </p:nvSpPr>
        <p:spPr>
          <a:xfrm>
            <a:off x="810775" y="82034"/>
            <a:ext cx="420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Chapter 11 </a:t>
            </a:r>
            <a:r>
              <a:rPr lang="en-US" dirty="0"/>
              <a:t>Assignment             Name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1FD6D-FEB9-EE43-A02B-334EDBAF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366"/>
            <a:ext cx="6858000" cy="9704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7D3D1-D4D1-094F-A8A8-1703633A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97" y="555933"/>
            <a:ext cx="3745379" cy="3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47925F-E5B2-4942-A830-AC721FE1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811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AF322-6C83-984B-B1ED-1A2E6D91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08" y="274811"/>
            <a:ext cx="4173445" cy="3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05131F-75F8-7A44-99A6-85765D7F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ACC311-DD76-1F41-845C-73E30E50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19004-BE6C-7747-B2D9-08839649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403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8B89A-B792-0E4E-B94D-64839F77F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32" y="225501"/>
            <a:ext cx="3450336" cy="4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1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406F7-14CC-E24F-8EF7-317B7494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CE2B4C-F2EB-2146-8542-34C3A8FF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4740293"/>
            <a:ext cx="5778306" cy="34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CC4C9-FAA2-1D42-B206-15B446E7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21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F961B-2641-034F-A38B-5F0EB6C29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431801"/>
            <a:ext cx="5358384" cy="4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B6B74-A1AB-AD48-96CA-6F573488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433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2A40E7-927A-4149-945A-E915A5BD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8" y="397510"/>
            <a:ext cx="4962652" cy="5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B6CF9-D486-5E4F-8850-74E1F811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0114" cy="9311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5DF597-BCEF-8647-A01A-299B1C28D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84" y="5655818"/>
            <a:ext cx="5400231" cy="42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3109</TotalTime>
  <Words>4</Words>
  <Application>Microsoft Office PowerPoint</Application>
  <PresentationFormat>A4 Paper (210x297 mm)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49</cp:revision>
  <dcterms:created xsi:type="dcterms:W3CDTF">2020-06-04T22:01:17Z</dcterms:created>
  <dcterms:modified xsi:type="dcterms:W3CDTF">2023-02-23T21:37:39Z</dcterms:modified>
</cp:coreProperties>
</file>