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6"/>
    <p:restoredTop sz="94785"/>
  </p:normalViewPr>
  <p:slideViewPr>
    <p:cSldViewPr snapToGrid="0" snapToObjects="1">
      <p:cViewPr varScale="1">
        <p:scale>
          <a:sx n="43" d="100"/>
          <a:sy n="43" d="100"/>
        </p:scale>
        <p:origin x="21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5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8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0742-0DC9-EF4E-9B6E-942E17996213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8EF2BF-72C5-49C2-80FD-E710CEC54342}"/>
              </a:ext>
            </a:extLst>
          </p:cNvPr>
          <p:cNvSpPr txBox="1"/>
          <p:nvPr/>
        </p:nvSpPr>
        <p:spPr>
          <a:xfrm>
            <a:off x="725050" y="339209"/>
            <a:ext cx="420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Chapter 13 Assignment              Name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FA69B-F5DD-4DB6-BF2B-E31E561D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681" y="724835"/>
            <a:ext cx="2924419" cy="215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A8C39-96CD-4FBC-911D-3EFD1D7C4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64" y="940791"/>
            <a:ext cx="5706271" cy="4001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F5E94A-0ACF-46E4-966B-2A457E981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467" y="4964152"/>
            <a:ext cx="3862845" cy="252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114D1-348E-4567-9745-3AEEDD647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36" y="5239538"/>
            <a:ext cx="6087325" cy="2353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5D089E-42FA-48C7-B34C-E373045CA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479" y="7512978"/>
            <a:ext cx="3076819" cy="30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367574-6BE2-4F3C-8A37-1A34D6EDD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680" y="7870445"/>
            <a:ext cx="6020640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9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3A39F-C700-4CC7-80D7-22CEFCF2D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85" y="233140"/>
            <a:ext cx="5763429" cy="3191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EE34E-3D5C-4040-A564-D6CAE79B5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32" y="3387889"/>
            <a:ext cx="6163535" cy="2200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4574E4-0A14-4E86-94AC-771E9AC5C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189" y="5449122"/>
            <a:ext cx="2901732" cy="278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C61E4-6523-4CC1-8DF7-0D3FD33BA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05" y="5727819"/>
            <a:ext cx="5268060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7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EAB2A-A5D3-483F-B014-CCC984CF8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98" y="372874"/>
            <a:ext cx="2462674" cy="307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DFA181-04B9-46BF-A647-554C62085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74" y="642857"/>
            <a:ext cx="6096851" cy="1152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ED6DEF-C9EB-4F1B-99D0-BB082144D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53" y="1663889"/>
            <a:ext cx="6039693" cy="183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870BC4-FE44-0946-AC29-1F81748D1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47" y="3227813"/>
            <a:ext cx="3822326" cy="274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42E9AD-D3A2-5946-BE5C-8579639DE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32" y="3694812"/>
            <a:ext cx="6039693" cy="44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9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732193-2550-D944-9B24-4D13EF582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6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1BD482-473B-484D-8648-F3C083DDF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1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6F9643-A999-EB4F-A1DB-6940D6943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30573"/>
            <a:ext cx="5740400" cy="49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0DE6BD-4C76-034B-942B-8794758B0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587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0C12AF-C24F-D84E-B830-E34EAC88E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948"/>
            <a:ext cx="6858000" cy="9704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A0499E-5C73-4941-AED2-66F5CF8A2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914" y="276785"/>
            <a:ext cx="3597462" cy="4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1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5912</TotalTime>
  <Words>4</Words>
  <Application>Microsoft Office PowerPoint</Application>
  <PresentationFormat>A4 Paper (210x297 mm)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Yongmei Zhang</dc:creator>
  <cp:lastModifiedBy>Lyn ZHANG</cp:lastModifiedBy>
  <cp:revision>52</cp:revision>
  <dcterms:created xsi:type="dcterms:W3CDTF">2020-06-04T22:01:17Z</dcterms:created>
  <dcterms:modified xsi:type="dcterms:W3CDTF">2023-02-28T04:17:13Z</dcterms:modified>
</cp:coreProperties>
</file>