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2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1"/>
  </p:sldMasterIdLst>
  <p:notesMasterIdLst>
    <p:notesMasterId r:id="rId10"/>
  </p:notesMasterIdLst>
  <p:sldIdLst>
    <p:sldId id="256" r:id="rId2"/>
    <p:sldId id="420" r:id="rId3"/>
    <p:sldId id="421" r:id="rId4"/>
    <p:sldId id="257" r:id="rId5"/>
    <p:sldId id="258" r:id="rId6"/>
    <p:sldId id="259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61"/>
    <p:restoredTop sz="94632"/>
  </p:normalViewPr>
  <p:slideViewPr>
    <p:cSldViewPr snapToGrid="0" snapToObjects="1">
      <p:cViewPr varScale="1">
        <p:scale>
          <a:sx n="62" d="100"/>
          <a:sy n="62" d="100"/>
        </p:scale>
        <p:origin x="7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070906-8819-4A5C-A171-19FAAF65E54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60F342D-AF4A-4C48-8D7A-ADF09BCEE0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Weighted Graphs</a:t>
          </a:r>
        </a:p>
      </dgm:t>
    </dgm:pt>
    <dgm:pt modelId="{9FF42D82-BFA3-4ED6-B569-D8EB1135D7C6}" type="parTrans" cxnId="{DD4A33DD-7BC1-4A30-9BB9-08716C658890}">
      <dgm:prSet/>
      <dgm:spPr/>
      <dgm:t>
        <a:bodyPr/>
        <a:lstStyle/>
        <a:p>
          <a:endParaRPr lang="en-US"/>
        </a:p>
      </dgm:t>
    </dgm:pt>
    <dgm:pt modelId="{15409EED-EC65-4D51-A75B-06481582A350}" type="sibTrans" cxnId="{DD4A33DD-7BC1-4A30-9BB9-08716C65889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68018CB-AFB6-4543-98D8-B44F2621C6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shortest paths</a:t>
          </a:r>
        </a:p>
      </dgm:t>
    </dgm:pt>
    <dgm:pt modelId="{6E187322-B1BD-B04A-B835-67263E4A186B}" type="parTrans" cxnId="{9CFD3B49-B314-C04D-BF47-839D6163D91A}">
      <dgm:prSet/>
      <dgm:spPr/>
      <dgm:t>
        <a:bodyPr/>
        <a:lstStyle/>
        <a:p>
          <a:endParaRPr lang="en-GB"/>
        </a:p>
      </dgm:t>
    </dgm:pt>
    <dgm:pt modelId="{1A98B076-6755-104C-8274-3696F1103DF3}" type="sibTrans" cxnId="{9CFD3B49-B314-C04D-BF47-839D6163D91A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B5C939F3-E0E3-A944-BE3A-8D72467D49F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Dijkstra’s Algorithm</a:t>
          </a:r>
        </a:p>
      </dgm:t>
    </dgm:pt>
    <dgm:pt modelId="{2B1CE2C0-1E56-7245-92A9-F9640548D13B}" type="parTrans" cxnId="{8A89351A-8069-254B-9AE1-CA712ECD25C4}">
      <dgm:prSet/>
      <dgm:spPr/>
      <dgm:t>
        <a:bodyPr/>
        <a:lstStyle/>
        <a:p>
          <a:endParaRPr lang="en-GB"/>
        </a:p>
      </dgm:t>
    </dgm:pt>
    <dgm:pt modelId="{97DC23F0-F395-4844-BC99-81B948A16E34}" type="sibTrans" cxnId="{8A89351A-8069-254B-9AE1-CA712ECD25C4}">
      <dgm:prSet/>
      <dgm:spPr/>
      <dgm:t>
        <a:bodyPr/>
        <a:lstStyle/>
        <a:p>
          <a:pPr>
            <a:lnSpc>
              <a:spcPct val="100000"/>
            </a:lnSpc>
          </a:pPr>
          <a:endParaRPr lang="en-GB"/>
        </a:p>
      </dgm:t>
    </dgm:pt>
    <dgm:pt modelId="{01C4E5D8-7554-3046-9B15-6201A47D182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Finding Hamilton Cycles</a:t>
          </a:r>
        </a:p>
      </dgm:t>
    </dgm:pt>
    <dgm:pt modelId="{BFF31035-2B55-C04C-8BF2-1CCCB5A4B2A7}" type="parTrans" cxnId="{79256A6A-8CF4-7D48-BADA-3C1F95FFAC16}">
      <dgm:prSet/>
      <dgm:spPr/>
      <dgm:t>
        <a:bodyPr/>
        <a:lstStyle/>
        <a:p>
          <a:endParaRPr lang="en-GB"/>
        </a:p>
      </dgm:t>
    </dgm:pt>
    <dgm:pt modelId="{21AF505E-1B87-D645-8FEC-BF2971955E17}" type="sibTrans" cxnId="{79256A6A-8CF4-7D48-BADA-3C1F95FFAC16}">
      <dgm:prSet/>
      <dgm:spPr/>
    </dgm:pt>
    <dgm:pt modelId="{3C7EBA4C-49AD-4690-8453-C2684BE9716F}" type="pres">
      <dgm:prSet presAssocID="{35070906-8819-4A5C-A171-19FAAF65E54C}" presName="root" presStyleCnt="0">
        <dgm:presLayoutVars>
          <dgm:dir/>
          <dgm:resizeHandles val="exact"/>
        </dgm:presLayoutVars>
      </dgm:prSet>
      <dgm:spPr/>
    </dgm:pt>
    <dgm:pt modelId="{E2B3DA48-EBC3-4E88-ABB7-5A9FE6493D50}" type="pres">
      <dgm:prSet presAssocID="{35070906-8819-4A5C-A171-19FAAF65E54C}" presName="container" presStyleCnt="0">
        <dgm:presLayoutVars>
          <dgm:dir/>
          <dgm:resizeHandles val="exact"/>
        </dgm:presLayoutVars>
      </dgm:prSet>
      <dgm:spPr/>
    </dgm:pt>
    <dgm:pt modelId="{79F52B75-A5F2-4ECA-BD19-73DA135A488E}" type="pres">
      <dgm:prSet presAssocID="{260F342D-AF4A-4C48-8D7A-ADF09BCEE0CF}" presName="compNode" presStyleCnt="0"/>
      <dgm:spPr/>
    </dgm:pt>
    <dgm:pt modelId="{2C7DA1FC-B59C-400A-A55D-CDD94155E81D}" type="pres">
      <dgm:prSet presAssocID="{260F342D-AF4A-4C48-8D7A-ADF09BCEE0CF}" presName="iconBgRect" presStyleLbl="bgShp" presStyleIdx="0" presStyleCnt="4"/>
      <dgm:spPr/>
    </dgm:pt>
    <dgm:pt modelId="{2DEC3D3F-3DE7-4888-A970-B5393AFFDEBD}" type="pres">
      <dgm:prSet presAssocID="{260F342D-AF4A-4C48-8D7A-ADF09BCEE0C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A05D211E-2F54-49A0-8EEF-515C59C29E45}" type="pres">
      <dgm:prSet presAssocID="{260F342D-AF4A-4C48-8D7A-ADF09BCEE0CF}" presName="spaceRect" presStyleCnt="0"/>
      <dgm:spPr/>
    </dgm:pt>
    <dgm:pt modelId="{D63E7B94-A758-4831-8492-ED4CEA73F4FD}" type="pres">
      <dgm:prSet presAssocID="{260F342D-AF4A-4C48-8D7A-ADF09BCEE0CF}" presName="textRect" presStyleLbl="revTx" presStyleIdx="0" presStyleCnt="4">
        <dgm:presLayoutVars>
          <dgm:chMax val="1"/>
          <dgm:chPref val="1"/>
        </dgm:presLayoutVars>
      </dgm:prSet>
      <dgm:spPr/>
    </dgm:pt>
    <dgm:pt modelId="{E1FFE75D-808E-4CAF-8A8D-6F3BA5AB9E85}" type="pres">
      <dgm:prSet presAssocID="{15409EED-EC65-4D51-A75B-06481582A350}" presName="sibTrans" presStyleLbl="sibTrans2D1" presStyleIdx="0" presStyleCnt="0"/>
      <dgm:spPr/>
    </dgm:pt>
    <dgm:pt modelId="{B758666F-DCC2-4467-B6BE-0D6AF127EA80}" type="pres">
      <dgm:prSet presAssocID="{568018CB-AFB6-4543-98D8-B44F2621C6C5}" presName="compNode" presStyleCnt="0"/>
      <dgm:spPr/>
    </dgm:pt>
    <dgm:pt modelId="{A3E789A1-FF67-4D7C-ADAE-30AD9DCDD12D}" type="pres">
      <dgm:prSet presAssocID="{568018CB-AFB6-4543-98D8-B44F2621C6C5}" presName="iconBgRect" presStyleLbl="bgShp" presStyleIdx="1" presStyleCnt="4"/>
      <dgm:spPr/>
    </dgm:pt>
    <dgm:pt modelId="{E0C59DFB-4C9F-4D2E-BF60-78C035F0E708}" type="pres">
      <dgm:prSet presAssocID="{568018CB-AFB6-4543-98D8-B44F2621C6C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96301B20-95AD-4163-A938-34C52F5814FF}" type="pres">
      <dgm:prSet presAssocID="{568018CB-AFB6-4543-98D8-B44F2621C6C5}" presName="spaceRect" presStyleCnt="0"/>
      <dgm:spPr/>
    </dgm:pt>
    <dgm:pt modelId="{C7368289-90F8-46A1-847F-572DB9DCE8AA}" type="pres">
      <dgm:prSet presAssocID="{568018CB-AFB6-4543-98D8-B44F2621C6C5}" presName="textRect" presStyleLbl="revTx" presStyleIdx="1" presStyleCnt="4">
        <dgm:presLayoutVars>
          <dgm:chMax val="1"/>
          <dgm:chPref val="1"/>
        </dgm:presLayoutVars>
      </dgm:prSet>
      <dgm:spPr/>
    </dgm:pt>
    <dgm:pt modelId="{3DDA444C-F9E3-4C5B-8790-4171F29FD367}" type="pres">
      <dgm:prSet presAssocID="{1A98B076-6755-104C-8274-3696F1103DF3}" presName="sibTrans" presStyleLbl="sibTrans2D1" presStyleIdx="0" presStyleCnt="0"/>
      <dgm:spPr/>
    </dgm:pt>
    <dgm:pt modelId="{B0F61C14-48EB-457C-AD6F-487090B5AB5F}" type="pres">
      <dgm:prSet presAssocID="{B5C939F3-E0E3-A944-BE3A-8D72467D49F4}" presName="compNode" presStyleCnt="0"/>
      <dgm:spPr/>
    </dgm:pt>
    <dgm:pt modelId="{5E13AC4D-32DE-4BE7-BD7F-C94F3755E350}" type="pres">
      <dgm:prSet presAssocID="{B5C939F3-E0E3-A944-BE3A-8D72467D49F4}" presName="iconBgRect" presStyleLbl="bgShp" presStyleIdx="2" presStyleCnt="4"/>
      <dgm:spPr/>
    </dgm:pt>
    <dgm:pt modelId="{298E9DDA-FB7F-428D-8361-C7ACA1236474}" type="pres">
      <dgm:prSet presAssocID="{B5C939F3-E0E3-A944-BE3A-8D72467D49F4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61E06CD7-59A5-4A48-A209-CB016E31C294}" type="pres">
      <dgm:prSet presAssocID="{B5C939F3-E0E3-A944-BE3A-8D72467D49F4}" presName="spaceRect" presStyleCnt="0"/>
      <dgm:spPr/>
    </dgm:pt>
    <dgm:pt modelId="{4BC8E602-9212-48F4-9928-AE26C661C229}" type="pres">
      <dgm:prSet presAssocID="{B5C939F3-E0E3-A944-BE3A-8D72467D49F4}" presName="textRect" presStyleLbl="revTx" presStyleIdx="2" presStyleCnt="4">
        <dgm:presLayoutVars>
          <dgm:chMax val="1"/>
          <dgm:chPref val="1"/>
        </dgm:presLayoutVars>
      </dgm:prSet>
      <dgm:spPr/>
    </dgm:pt>
    <dgm:pt modelId="{C919AC0A-37D9-467D-BD3F-6C28A1831C77}" type="pres">
      <dgm:prSet presAssocID="{97DC23F0-F395-4844-BC99-81B948A16E34}" presName="sibTrans" presStyleLbl="sibTrans2D1" presStyleIdx="0" presStyleCnt="0"/>
      <dgm:spPr/>
    </dgm:pt>
    <dgm:pt modelId="{510D6A5C-EB4D-4B97-A1E6-3838E8CD0A98}" type="pres">
      <dgm:prSet presAssocID="{01C4E5D8-7554-3046-9B15-6201A47D182E}" presName="compNode" presStyleCnt="0"/>
      <dgm:spPr/>
    </dgm:pt>
    <dgm:pt modelId="{36CBEE35-53DC-48F7-A9CF-E58030C31BCC}" type="pres">
      <dgm:prSet presAssocID="{01C4E5D8-7554-3046-9B15-6201A47D182E}" presName="iconBgRect" presStyleLbl="bgShp" presStyleIdx="3" presStyleCnt="4"/>
      <dgm:spPr/>
    </dgm:pt>
    <dgm:pt modelId="{50B72CB2-A66F-4FF1-817A-09E1F0593A53}" type="pres">
      <dgm:prSet presAssocID="{01C4E5D8-7554-3046-9B15-6201A47D18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0AD75831-4029-441E-8BD9-81399D96CC52}" type="pres">
      <dgm:prSet presAssocID="{01C4E5D8-7554-3046-9B15-6201A47D182E}" presName="spaceRect" presStyleCnt="0"/>
      <dgm:spPr/>
    </dgm:pt>
    <dgm:pt modelId="{B9EA82B3-82D8-42F1-AD80-9323AF32DCE2}" type="pres">
      <dgm:prSet presAssocID="{01C4E5D8-7554-3046-9B15-6201A47D18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8A89351A-8069-254B-9AE1-CA712ECD25C4}" srcId="{35070906-8819-4A5C-A171-19FAAF65E54C}" destId="{B5C939F3-E0E3-A944-BE3A-8D72467D49F4}" srcOrd="2" destOrd="0" parTransId="{2B1CE2C0-1E56-7245-92A9-F9640548D13B}" sibTransId="{97DC23F0-F395-4844-BC99-81B948A16E34}"/>
    <dgm:cxn modelId="{B2172B48-C0DD-8B44-96D9-B6586D3F8013}" type="presOf" srcId="{568018CB-AFB6-4543-98D8-B44F2621C6C5}" destId="{C7368289-90F8-46A1-847F-572DB9DCE8AA}" srcOrd="0" destOrd="0" presId="urn:microsoft.com/office/officeart/2018/2/layout/IconCircleList"/>
    <dgm:cxn modelId="{9CFD3B49-B314-C04D-BF47-839D6163D91A}" srcId="{35070906-8819-4A5C-A171-19FAAF65E54C}" destId="{568018CB-AFB6-4543-98D8-B44F2621C6C5}" srcOrd="1" destOrd="0" parTransId="{6E187322-B1BD-B04A-B835-67263E4A186B}" sibTransId="{1A98B076-6755-104C-8274-3696F1103DF3}"/>
    <dgm:cxn modelId="{79256A6A-8CF4-7D48-BADA-3C1F95FFAC16}" srcId="{35070906-8819-4A5C-A171-19FAAF65E54C}" destId="{01C4E5D8-7554-3046-9B15-6201A47D182E}" srcOrd="3" destOrd="0" parTransId="{BFF31035-2B55-C04C-8BF2-1CCCB5A4B2A7}" sibTransId="{21AF505E-1B87-D645-8FEC-BF2971955E17}"/>
    <dgm:cxn modelId="{4CCA834D-C8E4-FC41-AE89-9D28F2DB857D}" type="presOf" srcId="{15409EED-EC65-4D51-A75B-06481582A350}" destId="{E1FFE75D-808E-4CAF-8A8D-6F3BA5AB9E85}" srcOrd="0" destOrd="0" presId="urn:microsoft.com/office/officeart/2018/2/layout/IconCircleList"/>
    <dgm:cxn modelId="{93F62556-0392-224A-BDE8-BBA7EAD3AD62}" type="presOf" srcId="{B5C939F3-E0E3-A944-BE3A-8D72467D49F4}" destId="{4BC8E602-9212-48F4-9928-AE26C661C229}" srcOrd="0" destOrd="0" presId="urn:microsoft.com/office/officeart/2018/2/layout/IconCircleList"/>
    <dgm:cxn modelId="{78C10D7C-E2BF-A84B-BDD5-EB470C924CCC}" type="presOf" srcId="{260F342D-AF4A-4C48-8D7A-ADF09BCEE0CF}" destId="{D63E7B94-A758-4831-8492-ED4CEA73F4FD}" srcOrd="0" destOrd="0" presId="urn:microsoft.com/office/officeart/2018/2/layout/IconCircleList"/>
    <dgm:cxn modelId="{50A8E197-A95D-DA42-B915-AC8FF33E416A}" type="presOf" srcId="{35070906-8819-4A5C-A171-19FAAF65E54C}" destId="{3C7EBA4C-49AD-4690-8453-C2684BE9716F}" srcOrd="0" destOrd="0" presId="urn:microsoft.com/office/officeart/2018/2/layout/IconCircleList"/>
    <dgm:cxn modelId="{7732FAA8-8BC9-D447-97A2-A94B327AFB65}" type="presOf" srcId="{01C4E5D8-7554-3046-9B15-6201A47D182E}" destId="{B9EA82B3-82D8-42F1-AD80-9323AF32DCE2}" srcOrd="0" destOrd="0" presId="urn:microsoft.com/office/officeart/2018/2/layout/IconCircleList"/>
    <dgm:cxn modelId="{2757C9CD-E7A7-084F-8713-A01E142B76FB}" type="presOf" srcId="{1A98B076-6755-104C-8274-3696F1103DF3}" destId="{3DDA444C-F9E3-4C5B-8790-4171F29FD367}" srcOrd="0" destOrd="0" presId="urn:microsoft.com/office/officeart/2018/2/layout/IconCircleList"/>
    <dgm:cxn modelId="{879491D2-2678-AC41-80D6-A14DAC137E94}" type="presOf" srcId="{97DC23F0-F395-4844-BC99-81B948A16E34}" destId="{C919AC0A-37D9-467D-BD3F-6C28A1831C77}" srcOrd="0" destOrd="0" presId="urn:microsoft.com/office/officeart/2018/2/layout/IconCircleList"/>
    <dgm:cxn modelId="{DD4A33DD-7BC1-4A30-9BB9-08716C658890}" srcId="{35070906-8819-4A5C-A171-19FAAF65E54C}" destId="{260F342D-AF4A-4C48-8D7A-ADF09BCEE0CF}" srcOrd="0" destOrd="0" parTransId="{9FF42D82-BFA3-4ED6-B569-D8EB1135D7C6}" sibTransId="{15409EED-EC65-4D51-A75B-06481582A350}"/>
    <dgm:cxn modelId="{EE3D6387-B06C-824B-B76E-2332874D33C5}" type="presParOf" srcId="{3C7EBA4C-49AD-4690-8453-C2684BE9716F}" destId="{E2B3DA48-EBC3-4E88-ABB7-5A9FE6493D50}" srcOrd="0" destOrd="0" presId="urn:microsoft.com/office/officeart/2018/2/layout/IconCircleList"/>
    <dgm:cxn modelId="{1AA0A62D-BF10-2243-9955-760418FFD1CD}" type="presParOf" srcId="{E2B3DA48-EBC3-4E88-ABB7-5A9FE6493D50}" destId="{79F52B75-A5F2-4ECA-BD19-73DA135A488E}" srcOrd="0" destOrd="0" presId="urn:microsoft.com/office/officeart/2018/2/layout/IconCircleList"/>
    <dgm:cxn modelId="{091E9947-8531-374E-A3C7-CDCE3FA7EFF1}" type="presParOf" srcId="{79F52B75-A5F2-4ECA-BD19-73DA135A488E}" destId="{2C7DA1FC-B59C-400A-A55D-CDD94155E81D}" srcOrd="0" destOrd="0" presId="urn:microsoft.com/office/officeart/2018/2/layout/IconCircleList"/>
    <dgm:cxn modelId="{8B6C1D6B-44F0-1741-86FF-9A8847F30303}" type="presParOf" srcId="{79F52B75-A5F2-4ECA-BD19-73DA135A488E}" destId="{2DEC3D3F-3DE7-4888-A970-B5393AFFDEBD}" srcOrd="1" destOrd="0" presId="urn:microsoft.com/office/officeart/2018/2/layout/IconCircleList"/>
    <dgm:cxn modelId="{55BDAEEB-1C68-2A4D-8E81-38116348F2E2}" type="presParOf" srcId="{79F52B75-A5F2-4ECA-BD19-73DA135A488E}" destId="{A05D211E-2F54-49A0-8EEF-515C59C29E45}" srcOrd="2" destOrd="0" presId="urn:microsoft.com/office/officeart/2018/2/layout/IconCircleList"/>
    <dgm:cxn modelId="{ECC8D82D-B766-264C-A85A-7D5DFDA1DE18}" type="presParOf" srcId="{79F52B75-A5F2-4ECA-BD19-73DA135A488E}" destId="{D63E7B94-A758-4831-8492-ED4CEA73F4FD}" srcOrd="3" destOrd="0" presId="urn:microsoft.com/office/officeart/2018/2/layout/IconCircleList"/>
    <dgm:cxn modelId="{56913731-4E5F-EF4A-8E6D-1A15CA50A804}" type="presParOf" srcId="{E2B3DA48-EBC3-4E88-ABB7-5A9FE6493D50}" destId="{E1FFE75D-808E-4CAF-8A8D-6F3BA5AB9E85}" srcOrd="1" destOrd="0" presId="urn:microsoft.com/office/officeart/2018/2/layout/IconCircleList"/>
    <dgm:cxn modelId="{0D75D4C5-E2B1-1044-BAC1-579A8B327D14}" type="presParOf" srcId="{E2B3DA48-EBC3-4E88-ABB7-5A9FE6493D50}" destId="{B758666F-DCC2-4467-B6BE-0D6AF127EA80}" srcOrd="2" destOrd="0" presId="urn:microsoft.com/office/officeart/2018/2/layout/IconCircleList"/>
    <dgm:cxn modelId="{A885EE29-21A3-0247-BAC8-003128189DD8}" type="presParOf" srcId="{B758666F-DCC2-4467-B6BE-0D6AF127EA80}" destId="{A3E789A1-FF67-4D7C-ADAE-30AD9DCDD12D}" srcOrd="0" destOrd="0" presId="urn:microsoft.com/office/officeart/2018/2/layout/IconCircleList"/>
    <dgm:cxn modelId="{D1034640-3D45-1247-B529-2DED974357FE}" type="presParOf" srcId="{B758666F-DCC2-4467-B6BE-0D6AF127EA80}" destId="{E0C59DFB-4C9F-4D2E-BF60-78C035F0E708}" srcOrd="1" destOrd="0" presId="urn:microsoft.com/office/officeart/2018/2/layout/IconCircleList"/>
    <dgm:cxn modelId="{EDF98037-45A3-B147-BD48-74E50BAC5BC1}" type="presParOf" srcId="{B758666F-DCC2-4467-B6BE-0D6AF127EA80}" destId="{96301B20-95AD-4163-A938-34C52F5814FF}" srcOrd="2" destOrd="0" presId="urn:microsoft.com/office/officeart/2018/2/layout/IconCircleList"/>
    <dgm:cxn modelId="{2475533A-A640-A045-90DA-4D515A3504EC}" type="presParOf" srcId="{B758666F-DCC2-4467-B6BE-0D6AF127EA80}" destId="{C7368289-90F8-46A1-847F-572DB9DCE8AA}" srcOrd="3" destOrd="0" presId="urn:microsoft.com/office/officeart/2018/2/layout/IconCircleList"/>
    <dgm:cxn modelId="{542AD0F7-F75C-DC43-9DF9-D372E61A1493}" type="presParOf" srcId="{E2B3DA48-EBC3-4E88-ABB7-5A9FE6493D50}" destId="{3DDA444C-F9E3-4C5B-8790-4171F29FD367}" srcOrd="3" destOrd="0" presId="urn:microsoft.com/office/officeart/2018/2/layout/IconCircleList"/>
    <dgm:cxn modelId="{D25FF0B3-6A5A-B942-B2D5-B78C538E02A9}" type="presParOf" srcId="{E2B3DA48-EBC3-4E88-ABB7-5A9FE6493D50}" destId="{B0F61C14-48EB-457C-AD6F-487090B5AB5F}" srcOrd="4" destOrd="0" presId="urn:microsoft.com/office/officeart/2018/2/layout/IconCircleList"/>
    <dgm:cxn modelId="{9923369B-EC6B-6148-B70C-926840D33EFE}" type="presParOf" srcId="{B0F61C14-48EB-457C-AD6F-487090B5AB5F}" destId="{5E13AC4D-32DE-4BE7-BD7F-C94F3755E350}" srcOrd="0" destOrd="0" presId="urn:microsoft.com/office/officeart/2018/2/layout/IconCircleList"/>
    <dgm:cxn modelId="{590A4677-4109-564F-8763-84344EAB25E2}" type="presParOf" srcId="{B0F61C14-48EB-457C-AD6F-487090B5AB5F}" destId="{298E9DDA-FB7F-428D-8361-C7ACA1236474}" srcOrd="1" destOrd="0" presId="urn:microsoft.com/office/officeart/2018/2/layout/IconCircleList"/>
    <dgm:cxn modelId="{6B9BD3BA-52B8-884E-8068-61AB98DB0918}" type="presParOf" srcId="{B0F61C14-48EB-457C-AD6F-487090B5AB5F}" destId="{61E06CD7-59A5-4A48-A209-CB016E31C294}" srcOrd="2" destOrd="0" presId="urn:microsoft.com/office/officeart/2018/2/layout/IconCircleList"/>
    <dgm:cxn modelId="{9DC35C91-4BAF-3343-8E36-FE64A91D94EC}" type="presParOf" srcId="{B0F61C14-48EB-457C-AD6F-487090B5AB5F}" destId="{4BC8E602-9212-48F4-9928-AE26C661C229}" srcOrd="3" destOrd="0" presId="urn:microsoft.com/office/officeart/2018/2/layout/IconCircleList"/>
    <dgm:cxn modelId="{632A75BE-2FC2-4B4A-AE8E-517AE7DB3E9B}" type="presParOf" srcId="{E2B3DA48-EBC3-4E88-ABB7-5A9FE6493D50}" destId="{C919AC0A-37D9-467D-BD3F-6C28A1831C77}" srcOrd="5" destOrd="0" presId="urn:microsoft.com/office/officeart/2018/2/layout/IconCircleList"/>
    <dgm:cxn modelId="{184BF581-0E76-FF4E-B70F-C675C6B58D1A}" type="presParOf" srcId="{E2B3DA48-EBC3-4E88-ABB7-5A9FE6493D50}" destId="{510D6A5C-EB4D-4B97-A1E6-3838E8CD0A98}" srcOrd="6" destOrd="0" presId="urn:microsoft.com/office/officeart/2018/2/layout/IconCircleList"/>
    <dgm:cxn modelId="{B38029B4-518E-8142-A644-71B76D05BF03}" type="presParOf" srcId="{510D6A5C-EB4D-4B97-A1E6-3838E8CD0A98}" destId="{36CBEE35-53DC-48F7-A9CF-E58030C31BCC}" srcOrd="0" destOrd="0" presId="urn:microsoft.com/office/officeart/2018/2/layout/IconCircleList"/>
    <dgm:cxn modelId="{A744BD41-67F7-8249-85A2-47E990FDEB6A}" type="presParOf" srcId="{510D6A5C-EB4D-4B97-A1E6-3838E8CD0A98}" destId="{50B72CB2-A66F-4FF1-817A-09E1F0593A53}" srcOrd="1" destOrd="0" presId="urn:microsoft.com/office/officeart/2018/2/layout/IconCircleList"/>
    <dgm:cxn modelId="{89E80774-E262-3E4F-B6B6-D52004843B1A}" type="presParOf" srcId="{510D6A5C-EB4D-4B97-A1E6-3838E8CD0A98}" destId="{0AD75831-4029-441E-8BD9-81399D96CC52}" srcOrd="2" destOrd="0" presId="urn:microsoft.com/office/officeart/2018/2/layout/IconCircleList"/>
    <dgm:cxn modelId="{BB4D7C44-8134-5C4E-A87F-70AA17CD2E90}" type="presParOf" srcId="{510D6A5C-EB4D-4B97-A1E6-3838E8CD0A98}" destId="{B9EA82B3-82D8-42F1-AD80-9323AF32DCE2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DA1FC-B59C-400A-A55D-CDD94155E81D}">
      <dsp:nvSpPr>
        <dsp:cNvPr id="0" name=""/>
        <dsp:cNvSpPr/>
      </dsp:nvSpPr>
      <dsp:spPr>
        <a:xfrm>
          <a:off x="210785" y="547086"/>
          <a:ext cx="1335114" cy="133511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C3D3F-3DE7-4888-A970-B5393AFFDEBD}">
      <dsp:nvSpPr>
        <dsp:cNvPr id="0" name=""/>
        <dsp:cNvSpPr/>
      </dsp:nvSpPr>
      <dsp:spPr>
        <a:xfrm>
          <a:off x="491159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3E7B94-A758-4831-8492-ED4CEA73F4FD}">
      <dsp:nvSpPr>
        <dsp:cNvPr id="0" name=""/>
        <dsp:cNvSpPr/>
      </dsp:nvSpPr>
      <dsp:spPr>
        <a:xfrm>
          <a:off x="1831996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Weighted Graphs</a:t>
          </a:r>
        </a:p>
      </dsp:txBody>
      <dsp:txXfrm>
        <a:off x="1831996" y="547086"/>
        <a:ext cx="3147056" cy="1335114"/>
      </dsp:txXfrm>
    </dsp:sp>
    <dsp:sp modelId="{A3E789A1-FF67-4D7C-ADAE-30AD9DCDD12D}">
      <dsp:nvSpPr>
        <dsp:cNvPr id="0" name=""/>
        <dsp:cNvSpPr/>
      </dsp:nvSpPr>
      <dsp:spPr>
        <a:xfrm>
          <a:off x="5527403" y="547086"/>
          <a:ext cx="1335114" cy="133511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C59DFB-4C9F-4D2E-BF60-78C035F0E708}">
      <dsp:nvSpPr>
        <dsp:cNvPr id="0" name=""/>
        <dsp:cNvSpPr/>
      </dsp:nvSpPr>
      <dsp:spPr>
        <a:xfrm>
          <a:off x="5807777" y="827460"/>
          <a:ext cx="774366" cy="77436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368289-90F8-46A1-847F-572DB9DCE8AA}">
      <dsp:nvSpPr>
        <dsp:cNvPr id="0" name=""/>
        <dsp:cNvSpPr/>
      </dsp:nvSpPr>
      <dsp:spPr>
        <a:xfrm>
          <a:off x="7148614" y="547086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The shortest paths</a:t>
          </a:r>
        </a:p>
      </dsp:txBody>
      <dsp:txXfrm>
        <a:off x="7148614" y="547086"/>
        <a:ext cx="3147056" cy="1335114"/>
      </dsp:txXfrm>
    </dsp:sp>
    <dsp:sp modelId="{5E13AC4D-32DE-4BE7-BD7F-C94F3755E350}">
      <dsp:nvSpPr>
        <dsp:cNvPr id="0" name=""/>
        <dsp:cNvSpPr/>
      </dsp:nvSpPr>
      <dsp:spPr>
        <a:xfrm>
          <a:off x="210785" y="2653223"/>
          <a:ext cx="1335114" cy="13351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8E9DDA-FB7F-428D-8361-C7ACA1236474}">
      <dsp:nvSpPr>
        <dsp:cNvPr id="0" name=""/>
        <dsp:cNvSpPr/>
      </dsp:nvSpPr>
      <dsp:spPr>
        <a:xfrm>
          <a:off x="491159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8E602-9212-48F4-9928-AE26C661C229}">
      <dsp:nvSpPr>
        <dsp:cNvPr id="0" name=""/>
        <dsp:cNvSpPr/>
      </dsp:nvSpPr>
      <dsp:spPr>
        <a:xfrm>
          <a:off x="1831996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Dijkstra’s Algorithm</a:t>
          </a:r>
        </a:p>
      </dsp:txBody>
      <dsp:txXfrm>
        <a:off x="1831996" y="2653223"/>
        <a:ext cx="3147056" cy="1335114"/>
      </dsp:txXfrm>
    </dsp:sp>
    <dsp:sp modelId="{36CBEE35-53DC-48F7-A9CF-E58030C31BCC}">
      <dsp:nvSpPr>
        <dsp:cNvPr id="0" name=""/>
        <dsp:cNvSpPr/>
      </dsp:nvSpPr>
      <dsp:spPr>
        <a:xfrm>
          <a:off x="5527403" y="2653223"/>
          <a:ext cx="1335114" cy="133511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B72CB2-A66F-4FF1-817A-09E1F0593A53}">
      <dsp:nvSpPr>
        <dsp:cNvPr id="0" name=""/>
        <dsp:cNvSpPr/>
      </dsp:nvSpPr>
      <dsp:spPr>
        <a:xfrm>
          <a:off x="5807777" y="2933597"/>
          <a:ext cx="774366" cy="77436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EA82B3-82D8-42F1-AD80-9323AF32DCE2}">
      <dsp:nvSpPr>
        <dsp:cNvPr id="0" name=""/>
        <dsp:cNvSpPr/>
      </dsp:nvSpPr>
      <dsp:spPr>
        <a:xfrm>
          <a:off x="7148614" y="2653223"/>
          <a:ext cx="3147056" cy="13351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Finding Hamilton Cycles</a:t>
          </a:r>
        </a:p>
      </dsp:txBody>
      <dsp:txXfrm>
        <a:off x="7148614" y="2653223"/>
        <a:ext cx="3147056" cy="13351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1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40,'42'0,"-4"0,-18 0,-5 0,4 0,-4 0,0 0,2 0,-3 0,4 0,5 0,-7-9,2 6,-3-6,-1 9,5 0,-5 0,3 0,-2 0,3 0,0 0,-4 0,3 0,-3 0,5 0,-4 0,3-4,-4 3,0-7,3 7,-3-3,5 4,-1 0,-4 0,3 0,-3 0,5 0,-1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29.8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1,'46'0,"3"0,-33 0,5 0,4 0,-13 0,12 0,-13 0,12 0,-7 0,8 0,-4 0,0 0,0 0,6 0,-4 0,4 0,-6 0,0 0,0 0,0 0,0 0,-4 0,3 0,-4 0,5 0,0 0,-5 0,4 0,-5 0,6 0,-5 0,4 0,-4 0,0 0,8 0,-7 0,3 0,0 0,-3 0,4 0,0 0,0 0,-5 0,4 0,-4 0,5 0,-4 0,3 0,0 0,-3 0,7 0,-13 0,13 0,-11 0,10 0,-7 0,5 0,-6 0,4 0,-4 0,4 0,1 0,-5 0,3 0,-3 0,4 0,1 0,-5 0,3 0,-3 0,4 0,0 0,-3 0,2 0,-3 0,4 0,0 0,-4 0,4 0,-4 0,4 0,0 0,-4 0,3 0,-2 0,3 0,0 0,-4 0,3 0,-3 0,5 0,-1 0,-4 0,4 0,-4 0,1 0,3 0,-3 4,5-3,-6 3,9-4,-12 0,7 0,-1 4,-5-3,9 3,-7-4,0 0,7 0,-10 0,11 0,-8 0,0 0,3 4,-3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4T00:43:35.48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9:26.680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1940,'36'-17,"3"1,-32 6,9-1,-6 0,1 1,4-1,-4 0,4 1,0-1,-8 1,12-5,-12 8,8-8,0 5,-4 3,4-7,0 8,-3-5,7 1,-7 4,3-3,0 3,-4 0,9-4,-8 5,3-1,0-8,-4 7,4-9,1 11,-4-5,4 4,-6-4,5-1,-3 5,3-3,0 3,-3 0,7-8,-7 12,3-12,0 8,-4-5,9 1,-9-1,4 5,1-3,-5 3,4-4,0 4,-3-4,3 4,0-4,-4-1,4 1,-4-1,4 1,-4 4,4-4,0 5,-3-1,7-4,-7 9,3-8,0 3,-3-5,7 1,-2 4,0-3,-1 7,-1-7,-4 3,4-4,0-1,-3 5,3-3,0 3,-4 0,9-3,-8 3,3-5,0 1,-4-1,10 0,-9 5,4-4,0 4,-5 0,5-4,-1 4,-3-4,13-1,-12 0,8 0,-11 5,6-4,-4 4,4-5,-1 1,2 4,-1-4,0 5,0-1,-4-4,10 9,-5-9,1 4,3-5,-3 0,-1 4,5-3,-11 4,5-1,5-2,-8 3,8 0,-11-3,0 3,6 0,-4-3,4 3,0 0,-4-3,10 2,-11 1,5-3,0 2,-4 1,4-4,-1 4,-3 1,8-5,-8 4,4-1,-1-7,2 7,0-9,-1 5,-6 1,0-1,6 0,-4 1,4-1,-1 0,-3 0,3 1,1-1,-4 0,4 0,0 0,-5 5,5-4,0 4,-4-5,4 0,-1 1,-3-1,3 5,0-8,-4 7,4-8,0 4,-3 1,3-1,-5 1,1-1,4-4,-4 8,4-7,-4 8,-1-5,6 5,-4-3,4 3,-1-4,-4 4,9-4,-8 9,3-8,0 3,-4 0,9-3,-9 3,4-5,0 1,-3-1,3 5,0-8,-4 12,4-12,1 8,-5 0,9-3,-9 8,4-9,0 9,-3-8,7 8,-7-9,8 9,-9-8,9 7,-9-7,9 8,-8-9,7 9,-3-8,1 8,2-4,-7 0,7 4,-2-3,-1-1,3-1,-7 0,7 1,-7 1,8 3,-4-4,0 0,4 4,-9-8,9 7,-9-7,9 8,-8-8,7 3,-7 0,7-4,-7 9,8-3,-9-1,4-1,0-5,-3 6,7 0,-7 0,8 4,-4-4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41:27.69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3265 5432,'-37'-10,"-4"7,29-17,-6 12,1-13,1 8,4-3,-10 4,10 2,-10-2,5 1,-1 0,-4-1,5 1,-1 0,-4-1,5 1,-6 0,0-1,-1 0,7 1,-5 0,10 0,-10-1,11 6,-11-4,10 4,-4 0,-5-9,8 13,-8-13,0 9,8-5,-8 5,5-4,4 4,-10-1,10-2,-4 3,0 0,4-3,-14 3,12 0,-6-4,-1 9,8-9,-8 9,5-4,4 1,-10 3,4-9,1 8,-5-8,10 9,-10-10,5 5,-1-1,-3-3,9 9,-10-4,10 0,-4 4,0-9,4 9,-10-10,4 10,1-9,-5 9,4-9,-5 9,-6-10,4 4,-5 0,7-3,0 9,-7-10,5 4,-5 0,7-3,-6 9,4-10,-5 5,0-1,6-3,-6 3,-10-4,6-1,-8 0,6 5,11-3,-11 3,11-5,-11-1,11 1,-5 0,0 0,6 0,-6 0,7 0,-7 0,5 1,-5-2,7 2,0-1,0 0,0 1,0-1,0 0,-7 0,5 6,-5-5,1 4,4-10,-22-2,13 0,-7 2,4-1,12 4,-4-3,6 0,-1 4,1-4,0 6,0-1,5 1,2 4,6-2,-6 3,0 0,0-3,0 8,1-9,-1 9,-1-8,2 8,0-9,3 4,-13-5,11 1,-6 3,3-3,6 4,-6-5,7 1,-1-1,-4-4,3 8,-3-7,5 8,-1-4,-4-6,3 9,-3-7,4 8,5-9,2-1,4-1,0-3,0 9,9-5,2 1,6 3,-2-8,-4 8,0-5,-1 7,0-1,5 1,2-1,0 0,-1 0,0 0,-4-5,4 3,1-3,-5 5,4 0,0 0,-5 0,5 5,-1-8,-3 7,3-8,1 4,-4 0,4 0,-6 0,6 5,-4-3,4 3,-6-4,1-1,5 0,-5 0,5 0,0 0,-4 1,4-1,-5 0,-1 0,5 1,-3-1,3 1,-5-1,5 1,-3 4,3-4,0 5,-4-1,9-4,-9 9,4-8,0 3,-3 0,8-3,-9 3,4-5,0 1,-3-1,3 5,0-8,-4 12,4-12,0 3,2-1,0 1,4 1,-3 4,-1-6,5 1,-5 5,6-5,0 5,0-6,0 1,0 4,-5-3,3 4,-3 0,5-4,0 3,0-4,-6 4,4-3,-3 3,5-4,-6-1,5 6,-10-3,9 2,-9-3,4 3,0-3,-4 4,4 0,0-4,-4 4,4 0,0-4,-5 4,11 0,-10-4,4 9,0-9,6 4,-4-1,9-3,-16 9,11-10,-10 10,9-9,-9 4,10-1,-10-2,9 3,-9 0,4-4,4 3,-7-3,8 3,-5-3,-4 4,4 0,4-8,-7 6,14-3,-16 2,11 3,-10-5,9-1,-9 6,4-3,0 2,-4 1,4-4,0 4,-4-5,9 5,-9-3,10 2,-5-4,6-1,0 1,0-1,0 0,-6 1,5 0,-5 5,1-4,3 9,-9-9,10 4,-10-5,9 5,-3-4,5 4,-6-6,5 1,-11 0,5 0,-1 1,3 4,-2-4,0 5,-1-6,2 0,0 5,-1 1,-1-5,-4 8,4-12,1 8,-4 0,4-4,5-1,-3-2,4-2,0 3,-5 1,0 0,5-1,-10 2,9-2,-9 6,10-4,-10 4,9-6,-9 1,4 5,0-4,-4 4,4 0,-1-8,-4 11,10-11,-9 13,4-9,4 4,-7-5,8 1,-5-1,1 5,1-4,3 4,-9 0,10-5,-11 10,5-9,0 9,2-9,-1 9,5-10,-5 10,6-9,0 8,0-8,0 4,0-6,0 5,0-3,0 4,0-6,0 5,-5-2,3 2,-9 1,4-4,-1 5,-3-1,13-4,-12 4,13 1,-14-5,9 4,-3-5,5-1,0 6,0-5,0 5,0-6,0 0,0 6,0-4,0 3,0 1,0-5,0 5,0-6,0 6,6-5,-4 4,4-5,-6 0,7 0,-5 0,4 0,1 0,-6 0,23 0,-13 0,7 0,-11 5,-13-2,5 2,-11 1,5-4,-1 0,-8-2,19 1,-5 1,33-5,-18-4,24-9,-11 1,8 0,7-2,-9 1,0 1,-8 0,6 0,-13 1,5 0,-7 6,-7-3,5 4,-11-5,5 5,-1 2,-4 0,-1 4,-3-3,-9 5,4 0,0 0,-4 0,4 0,-6 1,6-1,-4 0,4 5,-1-9,2 8,0-8,4 3,-9 1,4 5,0-4,-4 4,4-5,-1 1,-4-1,4 5,6-3,-8 3,8-5,-5 5,-5-3,16 3,-14-5,13 5,-14-4,4 9,0-9,1 9,0-9,5 4,-5-5,6-1,0 5,0-3,-5 4,3 0,-9-4,4 9,-1-8,-3 3,7-5,-2 0,0 1,-1 3,0-2,-4 3,9-1,-9-2,4 8,-1-9,-3 4,7-4,-7-1,3 5,0-8,-4 7,4-3,0-4,-3 7,3-9,1 5,-4 1,4-1,-6 0,6 0,-4 0,4 0,-5-5,-1 4,1-4,0 6,-1-1,5 0,-4 1,4-1,-4 1,-1-1,5 1,-3 4,3-4,0 5,-4-1,9-4,-8 9,3-8,0 3,-4 0,9-3,-9 3,4 0,0-3,-3 7,8-7,-9 3,4 0,0-3,-3 3,7-5,-7 6,3 0,0 0,1-1,0 1,-1 0,0 0,1 4,1-4,-2 1,0 2,1-2,0-1,4 4,-9-9,4 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29.6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0 275,'59'0,"14"0,-13 0,31 0,-38 0,2 0,4 0,3 0,17-4,3 0,-4-1,1 0,10-4,1 0,0 0,-1 0,-5 0,0 0,0 0,-4 1,-22 3,-2 0,9-3,2 1,-5 6,-2 1,-7-4,0 0,10 1,-2 0,24 2,1-12,-1 12,-11-11,-17 10,-14-13,-10 8,-18-7,10 9,50 1,-22 3,6 2,21-1,7 0,8 0,2 0,-6 0,1 0,-25 0,3 0,-3 0,23 0,3 0,-8 0,5 0,0 0,-7 0,1 0,3 0,-6 0,5 0,1 0,-2 0,-7 0,-1 0,0 0,1 0,3 0,0 0,0 0,-1 0,18 0,-1 0,-1 0,-5-3,0-1,-1 2,-4 1,-1 1,-3-2,-9 0,-3-2,0 2,0 1,0 1,-4 1,4-1,-4 0,4 0,-4 0,30 0,-9 0,-12 0,-26 0,-20 0,-4 0,18 0,22 0,21 0,8 0,-1 0,-7 0,7 0,-31 0,3 0,7 0,5 0,19 0,4 0,-31 0,1 0,-1 0,28 0,1 0,-30 0,1 0,-1 0,23 0,0 0,6 0,-2 0,-9 0,-4 0,-18 0,-3 0,6 0,-2 0,35 0,-46-3,0-1,-1 4,-2-1,33-5,0 6,-16 0,3 0,-28 0,-1-5,-21 4,-7-8,0 8,49-3,28 4,-28 0,4 0,8 0,0 0,-4 0,0 0,0 0,-1 0,-1 0,1 0,11 0,1 0,4 0,1 0,10 0,1 0,-7 1,-2-2,-5-3,-3 0,-10 4,-1-1,0-3,-1 0,-3 4,-4 0,30 0,-37 0,-1 0,25 0,17 0,-11 0,-3 0,-23 0,13 6,-15-5,8 5,0 0,0-5,1 5,-1-6,0 0,-8 0,6 0,-13 0,6 0,-8 0,0 0,0 0,0 0,0 0,0 0,1 0,-1 0,-7 0,5 0,-11 0,5 0,-7 0,15 0,-11 0,5 0,-11 0,-3 5,-1 1,-1 4,-6-4,6 3,-5-8,0 4,-2 0,-4 0,5 1,-4-2,3 1,-9-4,8 3,-4 0,4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39.3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12699 0,'-26'31,"-2"1,17-22,-3 9,0-9,2 9,-2-8,0 4,3-6,-3 0,1 5,2-4,-2 3,0 0,2-7,-6 10,7-10,-4 3,1 3,3-6,-4 8,-4-1,7-3,-12 4,12-4,-8 0,9-1,-4 0,-5 5,8-4,-7 4,8-5,1 0,-4 4,3-3,-4 3,1 0,7-3,-11 8,11-8,-7 3,-1 0,8-3,-10 7,10-7,-8 4,1-1,3-3,-4 3,1 5,2-7,-2 7,3-4,1-3,-1 3,0 0,1-4,-1 4,1 0,-6-3,4 8,-8-4,8 1,-8 2,8-2,-8 4,8 0,-9 0,5 0,-1-5,-3 4,8-4,-8 6,8-1,-8 0,2 6,-3-9,-2 13,1-13,5 9,-4-6,5 1,-6-1,6 0,-5 6,4-5,-1 5,-3 0,4-4,-5 3,0 1,5-4,-4 4,4-6,-4 0,4 0,-3 0,3 0,0 0,-3 1,8-1,-8 0,3-5,0 4,2-8,-1 8,5-9,-5 9,6-8,-1 3,-8-1,7-3,-13 4,9-4,-1 5,-3-4,-2 9,-1-9,-4 4,6-5,-1 5,1-4,0 4,0-5,-6 0,4 5,-4-4,6 8,-6-7,4 7,-10-7,-4 17,0-14,0 13,4-11,10 4,-9-4,9 2,-4-3,6 4,-6-4,8 3,-7-3,10 4,-6 0,1 1,0-1,0 0,-1 0,1-4,0 3,0-4,-1 5,1 1,0-1,-15 5,11-4,-11 4,15-5,-6 1,4-1,-10 2,10-1,-9 0,9 0,-10 1,10-2,-4 1,0-5,5 3,-5-3,0 5,4-5,-4 4,0-4,4 5,-10-4,-4 12,6-11,-10 13,18-11,-10-3,10 2,-4-3,0 0,5 4,-5-4,5-1,-5 5,5-9,-5 5,5-2,1-2,-6 3,4-5,-4 0,6 0,0 5,0-4,-1 3,1-3,0-1,0 0,-1 0,1 0,-15 5,5 1,-6 1,4-2,5 1,-1-4,-4 4,11-6,-5 0,6 0,-1 0,1 0,0 0,-1 1,6-2,-4 1,9-1,-9 1,3 0,-4 0,0 0,-1 0,-5 1,5 3,-20 8,11-5,-6 7,10-12,6 3,-6-5,4 0,-4 1,10-2,-3 1,4 0,-5 0,0-4,-1 3,6-8,1 3,-4-4,7 0,-11 0,1 0,-1 0,-4 0,6 0,4 0,-2 0,-1 0,3 0,-2 4,4-3,-7 3,-1-4,-16 6,8-5,-32 4,9-5,-29 0,22 6,-29-5,34 10,1-11,-1 1,-9 10,14-7,-2 0,-43 10,22-6,19-1,-1 0,-15 0,-23 2,8 3,10-11,-7 12,15-12,1 11,2-11,14 5,-6-1,15-4,-6 5,12-6,-11 5,11-4,-12 5,6-6,-1 0,-4 5,4-4,1 5,-6-1,12-4,-11 5,-11-2,5 3,-11-1,8 0,4-1,-12 2,5 0,-7-2,-18-5,21 0,-27 7,29-6,-13 5,7-6,-7 0,13 6,-12-5,22 10,-5-10,13 4,-5 1,13 0,-21 0,12-1,-20-5,-13-6,-11 4,35-7,-1-2,-4 6,-1 0,-1-9,0-2,0 4,0 0,11 1,-1-1,-13-4,2 2,-15-1,20 3,-2 1,2-1,4 1,-18-4,13 4,3 0,0-2,-21 0,9 0,7 0,9 1,9 0,7 6,6-3,1 7,10-6,2 3,5-9,-15 8,-6-2,-16 8,-2 0,-16 0,11 0,-18 0,13-6,-16-2,7-11,-6 4,15-8,-5 8,13-8,-6 10,8-10,6 10,2-9,7 10,5-4,-3 0,9 4,-4-8,6 9,-6-9,4 4,-4-1,0-3,4 4,-4 0,6-3,-6 2,4 1,-4-4,6 9,0-4,-1 0,-14-1,12-4,-8 4,12 1,4 6,-1-6,-3 4,8-4,-3 6,4-5,-4 3,3-4,-3 6,0-5,4 3,-9-8,8 9,-8-5,4 1,-1 3,2-3,0 0,4 3,-5-3,6 1,0 3,-4-8,2 8,-2-4,0 1,7 3,-11-8,11 3,-8 1,4 0,1 4,-4-3,3 3,-4-8,5 8,0-7,0 2,3-4,2 4,4-3,0 3,0 0,0-8,0 12,0-7,0-1,-4 8,3-11,-3 7,4 1,-4-4,3 4,-3-5,0 4,3-4,-3 5,4-2,0-1,0 3,0-5,0 5,0-4,0 4,0-4,0-1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8:54.81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2,'72'0,"10"0,-29 0,26 0,-11 0,16 0,10 0,-42 0,1 0,1 0,0 0,8 0,1 0,0 0,3 0,9 0,3 0,5 0,1 0,5 0,2 0,4 0,2 0,0 0,1 0,-1 0,1 0,-29 0,0 0,-2 0,19 0,-1 0,4 0,-1 0,-17 0,0 0,10 0,-1 0,-13 0,0 0,13 0,1 0,-10 0,0 0,10 0,2 0,0 0,2 0,10 0,2 0,-6 0,0 0,-25-1,2 0,3 3,27 5,6 3,-9 0,-9-1,-2 1,-2 2,4 2,-15 3,4 16,1-10,-10 8,-11-18,-13 4,39-10,5-2,-18-5,3 0,-6 0,0 0,10 0,0 0,-10 0,1 0,8 0,1 0,-4 0,0 0,3 0,5 0,-13 0,3 0,1 0,-3 0,1 0,1 0,10 0,3 0,-3 0,23-4,-7 0,-24 1,-4-2,1-2,-4-2,16-5,15 0,-35 1,-13-4,-25 10,-2-7,-11 9,11 0,55 1,14 4,-21 0,3 0,-7 0,-1 0,-4 0,0 0,4 0,-1 0,-9 0,2 0,23 0,5 0,-10 0,3 0,-10 0,4 0,-1 0,28 0,1 0,-29 0,1 0,-1 0,29 0,-1 0,-28 0,-1 0,0 0,30 0,0 0,0 0,-1 0,-4 0,-6 0,-23-1,-2 2,5 1,-3 3,26 3,-22 6,0 3,-17-5,-1 1,9 3,-3 0,12 8,-18-12,-1-1,8 9,2-8,1-1,-3 1,1-4,3-1,12 0,14 0,-7-7,-20 0,6 0,-3 0,-13 0,-1 0,-10 0,-6 0,15 0,-11 0,11 0,-15 0,-6 0,5 0,-5 0,6 0,-6 0,5 0,-10 0,-1 0,-7 0,-1-4,44 3,1-3,-6 4,2 0,32 0,8 0,-10 0,-9-6,-9 5,15-5,-2-1,17 0,-3-2,-17-3,6 11,-15-11,6 5,-8 0,-7 1,-3 0,-13 5,4-4,-11 0,-1 3,-8-2,0 4,-5 0,0 0,-2 0,-9 0,9 0,1 0,-4 0,2 0,-5 0,2 0,4 0,1 0,6 0,-4 0,4 0,-6 0,0 0,0 0,0 0,0 0,-4 0,2 0,-2 0,4 0,6 0,-5 0,11 0,-11 0,5 0,-6 0,-4 0,2 0,-4 0,4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06.051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12336 117,'-70'-11,"5"-1,17 0,6 5,-20-5,16 5,-26-6,22 6,-21-5,11 11,9-6,0 0,-7 5,-31-5,38 7,-7 0,-5 0,13 0,-13 0,12 0,-4 0,7 6,-17 1,13 5,-28 8,28-6,-38 13,43-13,-6-4,-2 1,-3 7,8-9,-1-1,-9 10,-20-4,20-2,-22 2,15-1,-6 1,7-1,-7 0,6 0,1 0,-6 0,12 0,-13 0,-1 1,7-7,-7 5,24-6,-2 1,-41 9,1 2,-5-3,33-3,-21 2,25-1,-19 7,31-6,-41 19,21-11,-8 6,17-5,-3-9,11 9,-7-4,-16 22,39-23,-21 8,33-26,-24 0,3 0,-19 0,5 0,-7 0,8 0,-15 0,12 0,-13 0,7 0,1 0,8 0,1 0,8 0,-1 0,8 0,1 0,7 0,5 0,-3 0,9 0,-4 0,10 0,-3 0,5 0,-1 0,-3 0,4-4,-5 12,-1-1,-1 19,1-4,-2 4,1-1,1-3,-1 4,-7 1,11-5,-9 5,10-7,-4 0,-2 6,2-4,-7 5,5-1,-5-4,0 5,6-7,-6 7,6-6,-5 6,4-6,-10 0,10 0,-4 0,0 0,-1 0,-1 6,-4-9,2 14,2-14,-5 10,11-8,-9 2,3-1,-5 1,0 1,-1-1,7-1,-5 1,5-1,-1 0,2 0,0 0,5-1,-5 1,5-1,1 0,-1 6,-9 11,0-7,-2 11,5-13,5-1,0 5,1-5,4 6,-3-5,3 3,1-9,-5 9,5-9,-1 10,-2-11,1 11,-2-11,3 11,-2-10,2 9,-4-9,5-1,-2-3,7-8,-7-1,-17 1,-10 9,-15 14,-4 7,5 5,0-6,17-11,-1 1,-33 31,27-22,-1 1,4-5,2 0,2-1,3-1,-25 17,-3 4,20-13,-7 12,5-18,16 7,0-23,12 3,6-12,0 6,6-9,-11 3,-3-9,-17 5,5 1,-11 12,11-6,1 9,2-9,10 3,-4-5,11 0,1-1,-10-4,6-1,-18-4,9 5,-13 7,-2 1,-6 10,6-10,3 3,5-5,7 0,1 0,6-6,4 0,-2-5,-10 0,0 0,-12 0,-7-6,-4 4,-7-9,-5 10,13-15,-14 7,7-9,-1 5,-5 0,13 1,-6-6,8 5,6-4,8 10,2 2,15 5,-20 0,6 0,-10 0,-22 0,18 0,-55 0,27 0,17-6,-1-1,-29-3,-7-17,24 12,-2-10,13 5,0-5,3-1,19 4,3 5,22-8,-3 7,9-8,-10 6,3-6,-2 4,-2-4,5 6,-8 0,8 0,-4-1,0 1,4 5,-8-4,9 3,-10 1,10 0,-9 1,8 3,-8-3,9 4,-5 1,1-1,4 1,-4-1,0 1,4 0,-7-5,6 4,-2-3,0-1,2 4,-2-3,0 4,3-1,-8-3,8 7,-3-6,-1 2,4 0,-3-3,3-1,-4 3,3-4,-3 6,4 0,1-6,-5 5,3-5,-3 6,-1-1,4-4,-3 3,5-3,-1 5,-8-5,7 3,-8-2,10 3,0 1,-8-4,5 3,-1-4,1 1,5 3,-6-4,-5 5,10 0,-9 0,8-1,-1-3,-4-1,5-1,0 2,-4 0,6 2,-9-2,6 4,-5 0,-2-1,7 5,-4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16.16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1,'62'0,"2"0,2 0,-4 0,21 0,-10 0,3 0,8 0,9 0,-7 0,-34 0,-1 0,19 0,29 0,-9 0,8 0,-36 0,-1 0,27 0,-32 0,1 0,39 0,-45 0,3 0,7 0,4 0,7 0,-1 0,-13 0,1 0,19 0,-1 0,15 0,-30 0,2 0,-6 0,-1 0,1 0,2 0,8 0,2 0,1 0,0 0,5 0,1 0,5 0,0 0,-5 0,1 0,11 0,-1 0,-10 0,-1 0,6 0,-1 0,-5 0,-2 0,-4-1,0 2,4 2,0 1,-10 0,0 1,4 3,1 1,0-2,-1 2,-3 2,-2 1,-12-4,0 0,3 3,-2 0,18 3,6-6,-13-2,30-6,-42 0,3 0,24 0,6 0,-2 0,1 0,6 0,0 0,-7 0,1 0,5 0,-2 0,-10-4,2 0,-5 3,5 1,1-1,3-1,1-1,3 1,-12 1,3 1,1 1,-1-1,3 0,0 0,0 0,-1 0,18 0,-1 0,-1 0,-4 0,-1 0,-2 0,-2 0,-1 0,-5 0,10 0,-3 0,13 0,-4 0,-35 0,-1 0,10 0,-2 0,-14 0,-4 0,26 0,-19 0,-19 0,-16 0,-3 0,-6 0,49 0,6 0,-3 0,5 0,-11 0,0 0,9 0,1 0,-1 0,0 0,-5 0,3 0,25 0,4 0,-2 0,2 0,-23 0,4 0,-2 0,-5 0,0 0,-1 0,28 0,-2 0,-11 0,-1 0,0 0,-1 0,-4 0,-4 0,-16 0,-2 0,6 0,-3 0,29 0,-36 0,0 0,44 0,-3 6,-17-4,-3 4,-8-6,-7 5,5-4,-13 10,13-4,-13 0,6 4,-1-10,33 5,-30-6,33 0,-48 0,21 0,-14 0,13 0,-13 0,5 0,-7 0,0 0,1 0,-1 0,7 0,-5 0,6 0,0 0,1 0,1 0,5 0,-6 0,1 0,5 0,-6 0,1 0,5 0,-5 0,-1 5,20-4,-23 5,8-6,-22 0,-13 0,5 0,-5 0,13 5,-11-4,16 10,-9-10,19 5,-5-6,13 0,-13 0,-1 0,-9 0,-7 0,-5 0,-3 0,-4 0,-6 0,3 0,-4 0,4 0,0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30.131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12820 530,'-38'0,"-5"0,27 0,-16 0,10 0,-10 0,11-4,-11 3,4-14,-5 13,6-8,-12 5,10 3,-17-14,11 13,-5-12,0 14,5-9,-5 8,7-8,-7 4,5 0,-5 0,7 1,0 4,-7-4,5 0,-11 4,11-4,-12 5,6 0,-8 0,1 0,0 0,0 0,-1 0,1 0,0 0,-8 0,-15 0,2 0,-10 0,21 0,-5 0,5 0,-7 0,0 0,-9 0,7 0,17 0,-1 0,-30 0,25 0,-1 0,-29 0,35-1,-1 2,-44 5,9-4,-4 11,6-12,-1 12,1-12,3 12,14-6,-5 1,-10 4,38-10,-24 4,38-6,-10 0,-6 6,5 0,1 6,-6 0,12-1,-11 1,11-1,-5 0,0-5,5 4,-5-9,7 9,0-9,0 4,5-5,-3 5,9-3,-4 2,0 1,-2-3,1 7,-5-8,5 3,-1 1,-4-4,5 8,-6-7,5 7,-3-8,9 8,-10-8,10 8,-9-3,9 0,-19 3,17-3,-17 4,20 0,-5-3,6 1,-1-2,1 0,0 3,-1-4,6 5,-4-5,4 4,-1-4,-3 5,4 0,-5 0,4-1,-12 6,16-5,-16 4,17-4,-3-1,0 1,3-1,-3 0,1 5,3-8,-9 6,9-7,-4 5,1-1,-2 0,1-4,-4 7,8-10,-7 14,2-10,1 8,1-5,-2 0,5 0,-4 1,0-1,3-3,-7 6,4-6,-1 3,-3 0,8-8,-9 7,5-7,0 4,-4-10,3 4,-4-3,-2 4,6 0,-4 0,4 4,-1 1,-2 0,4-1,-6-4,1 0,4 0,-4 0,5 0,0 0,-4 0,4 0,-5 0,0 0,5 0,-5 0,0 0,3 0,-2 0,5 0,-1 0,-5 0,5 0,-4 0,4 0,-5 0,5 0,-3 0,2 5,1-4,-4 3,4-4,-4 0,3 0,-2 0,2 0,-3 0,4 0,-9 0,12 0,-7 0,0-5,7 0,-11-4,12 4,-3-3,-6 2,8 1,-12-4,7 3,-4 1,0-4,0 7,-1-7,-5 3,5-4,-11-1,5 0,-7 0,7 0,-5 0,5 5,-1-3,-4 3,11-4,-5-1,0 0,4 1,-4 4,6-3,-1 3,6-4,-4 5,4-4,-1 4,-7-5,12 5,-8-4,1 3,7-3,-12 4,7-4,-4 3,5 1,-4-5,3 9,-4-8,0 4,0-1,-1-3,1 3,0 1,-6-5,4 4,-4-4,6-1,-1 6,1-4,0 3,-6-5,4 1,-10-1,11 1,-11-1,10 0,-9 0,3 1,1-1,1 0,5 1,1 0,5 0,1 0,0 1,-1 0,-4 4,-2 1,1 4,0 0,5 4,-4-3,8 7,-12-7,11 3,-11-4,4 4,-2-2,-4 2,10-4,-4 0,-2 0,-1 0,-4 0,6 0,-1 0,6 0,-10 0,13 0,-12 0,8 0,-4 0,0 0,0 0,-1-5,6 4,-4-8,4 4,-6-1,1-3,0 3,4-4,-3 0,4 5,0-4,0 4,1-4,4-1,-13 0,11 1,-6-1,9 1,-5-9,4 6,-9-6,8 3,-8 4,8-3,-3 4,5 1,0-4,-5-2,8 1,-10 1,9-1,-6 4,4-7,0 6,-1-2,1 0,0 2,-4-2,2 4,-2 0,-4 3,5-2,-5 3,8-8,-1 2,1-6,0 7,0-4,-1 1,1 3,0-8,-11 8,-2 1,-12 5,1 4,0 0,5 0,-3 0,9 0,-4 0,6 0,-1 0,1 0,-6 0,4 0,-4 0,0 0,5 0,-11 0,10 0,-4 0,0 0,5 0,-5 0,5 0,1 0,0 0,4 4,-3-3,9 7,-9-7,-1 7,4-3,-7 0,12 3,-8-2,0 3,3 1,-8-5,9 4,-5-8,0 8,-1-3,-5-1,5 4,-11-3,10 4,-10 1,5 0,-13 0,5 0,-5 1,0-1,6 0,-6 1,0-1,5 5,-5 2,7-1,5 3,2-4,0 5,5-5,-5 4,10-4,-10 11,-12-14,0 3,-16-11,5 14,-1 1,-14 17,14-11,-7 11,8-11,4 10,-2-11,11 4,-5 0,13-11,1 8,7-14,-1 7,6-9,1 4,-6-9,3-1,-9 1,6 5,0 1,-8 15,5-3,-10 7,10 2,-9-9,8 9,-2-10,5 4,1-6,-1 0,1 1,4 4,1-3,0-1,4-2,-4-3,0 4,4-5,-3 4,4-3,-5-1,4 4,-3-8,4 8,0-9,0 9,1-9,-1 8,1-3,-1 0,0 4,5-9,-4 9,3-4,-4 5,0-5,0 4,1-8,3 8,-2-4,2 5,-9-4,4 3,-4-4,5 5,0 0,0 1,-5-1,4 0,-8 0,7 6,-12 4,11-2,-10 1,11-8,-3 4,5-3,4 4,-3-6,3 0,-4 0,4 0,-2-4,7 2,-4-7,1 8,3 0,-4-3,1 2,3 0,-3-6,0 15,3-16,-3 12,0-13,3 9,-3-4,-1 0,4 4,-7-8,7 12,-7-12,7 7,-7-5,2 2,1-1,-8 9,11-11,-11 6,12-4,-7-4,3 12,-1-11,-2 6,3-3,-5 5,5-4,-3 3,2-5,-3-3,0 7,0-6,-1 2,1 0,0-3,0 7,4-3,1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3.90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0,'47'0,"-2"0,-34 0,3 0,4 0,-2 0,8 0,-9 0,4 0,-4 0,5 0,-4 0,3 0,0 0,-3 0,2 0,0 0,-7 0,11 0,-7 0,-1 0,7 0,-10 0,10 0,-7 0,1 0,6 0,-10 0,10 0,-7 0,5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59:42.306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 1,'51'0,"11"0,-3 0,17 0,17 0,3 0,-39 0,1 0,40 0,-37 0,1 0,36 0,-31 0,2 0,-9 0,0 0,14 0,2 0,0 0,2 0,4 0,3 0,4 0,1 0,6 0,0 0,2 0,0 0,-1 0,1 0,-1 0,-2 0,-11 0,-1 0,6 0,-1 0,-15 0,-2 0,1 3,-3 1,28 3,-6 7,-15-6,-8 3,-4-9,-29 3,46-5,-1 0,-13 0,4 0,-5 0,-1 0,4 0,1 0,-6 0,-1 0,-3 0,-2 0,0 0,-1 0,39 0,-24 0,4 0,-13 0,2 0,29 0,1 0,-16 0,-2 0,5 0,0 0,-5 0,-1 0,0 0,0 0,1 0,-1 0,-5 0,-1 0,1-1,-3 2,-8 2,-2 1,39-3,-47 6,1-1,2-5,2 0,-1 6,2-1,8-5,-2 0,18 6,-19-7,-2 0,0 0,-4 0,1 0,3 0,23 0,-22 5,11-4,-13 5,-1-1,15 2,-20 0,37 6,-41-6,39 0,4 4,-9-4,-30-4,-1 2,14 6,0-10,-8 11,-1-6,0 1,-6 4,-1-10,-10 4,-6-5,-5 0,-7 0,35 0,17-7,-21 4,3-2,3-6,-1 0,39-6,-3-4,-9 13,-9-4,-1 5,19-7,-32 9,1 2,36-4,-36 3,-2 2,8 0,16-4,-9 6,7 0,-15 0,-1 0,-10 0,0 0,-6 0,5 0,-7 0,0 0,0 0,1 0,-1 0,-7 0,5 0,-11 0,5 0,-7 0,0 0,0 0,9 0,-12 0,10 0,-12 0,-1 0,5 0,-5 0,0 0,-1 0,-6 0,0 0,-4 0,2 0,-3 0,0 0,2 0,-3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03.097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1808 1,'-43'0,"-8"0,22 0,-17 0,11 0,-12 0,12 0,-11 10,4-2,6 9,-9 0,16 0,-11 1,7 3,0-4,5 4,-3 1,9-2,-10-3,10 2,-9-2,9 4,-4 0,6-6,-1 4,1-3,0 4,0-4,-1 8,0-7,0 9,-6 2,5-7,-13 14,13-13,-6 11,2-11,2 10,2-4,-4 0,8 4,-4-4,1 5,4-5,-9 12,9-21,-2 15,10-24,3 4,2 15,4-5,0 18,0-8,0-1,0 0,0 0,0 0,0 0,0 0,0 0,0 0,0 0,0 0,-5 0,4 0,-4-5,5 3,0-3,0-1,0-1,-5-6,4 0,-3 0,4 0,-5 6,3-4,-3 4,1-11,3 4,-3-4,0 5,2-5,-7 4,8-8,-7 11,7-5,-8 7,8-9,-8 4,8-4,-8 5,7 0,-6-4,7 3,-7-9,7 9,-8-5,4 6,0-6,-4 5,7-8,-7 7,4-2,-6 4,1 0,0 0,4 0,-3 0,4 0,-6 1,6-1,-4-5,4 4,-1-9,2 9,0-5,3 12,-3 15,4 18,-7 16,6 9,-11-16,5 12,-7-12,7 16,-6 0,12-8,-12-3,12-8,-5 0,1-7,3-3,-3-7,0-6,4-2,-4-7,5 0,-5 0,4-6,-4 5,5-11,0 5,0 0,-5-4,4 9,-3-9,4 9,0-9,0 4,0 0,0-5,0 5,0-11,0 4,0-3,0-1,0 3,0-3,0 10,0 9,0 1,0 27,0-9,0 29,0-15,-7 15,6-15,-6 6,7 1,-5-7,3 6,-4-15,6 5,0-6,-5 1,4 5,-5-13,6 6,0-8,0 7,-5-11,4 10,-4-13,5 0,0 6,0-6,0 7,0 1,0 6,0-5,0 13,0-5,0-1,0-1,0-8,0-7,0-1,0-12,0-3,0-9,0-2,-5 5,4 10,-4 13,5 13,0 3,0 7,0 18,7 14,-3-39,1 2,2 3,2 1,-1 0,-1 0,1 0,0 0,0 0,0 0,0-1,0 1,1 7,-2-3,-2-17,-1 1,4 27,0-3,-1-6,0-4,2-1,4 6,-5 14,4-20,-6-16,1-9,2-17,-8-4,7 1,-7 2,3 18,-4-5,0 19,0-3,0 14,-6-8,5 6,-4-13,5-1,-6-2,5-12,-5 4,6-6,-4-5,3-2,-4-1,1-3,3 4,-4 0,1-5,2 11,-7-5,8 6,-4 0,0 0,3 7,-7-5,7 11,-3-11,5 5,0 0,0-6,0 6,0-7,0 0,0 0,0-5,0 12,0-10,0 12,0-15,0 5,0-5,0 6,0 7,0-5,0 4,0-6,0 1,0-1,0 6,0-4,0 5,0-7,0-6,0-1,0-6,0-5,0 10,0-2,0 16,0 3,0 22,0-12,0 28,0-12,-6 16,5 0,-6-1,7-7,0-3,0-8,0-7,0-2,0-8,0-7,0-1,-5-7,4 0,-4 0,5-6,-5 5,4-5,-9 1,9 3,-3-9,-1 4,4-6,-3-5,-1 4,4-9,-8 8,8-4,-3 1,0 2,3-3,-3 4,4 0,0-4,0 4,0-4,0 4,0 0,0-4,0 4,0-2,0 4,0 0,0 0,0 0,0 0,0-5,0 4,0-4,0 0,0 2,0-3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19:28.363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6889 2821,'0'-41,"0"6,0 26,0 0,0-13,0 10,0-9,-4 7,3 0,-3-5,4 0,-4 5,3-5,-7 5,7 0,-8-4,4 8,0-8,-7 4,10 0,-11 0,12-3,-7 6,3-11,0 12,-3-8,2 3,-3 1,-1-5,1 9,4-8,-7 3,5-5,-6 6,7-5,-2 8,2-8,-3 9,-1-9,0 3,0-4,0 0,-1 0,1-1,0 1,0 0,0 0,0 4,-5-3,4 4,-3-5,4-1,-1 1,1 0,0 4,0-3,1 4,-2-5,1 0,0-1,0 1,0 0,-1 0,1-1,0 1,4 0,-3 0,-1-1,-1 1,1 0,-4-10,7 8,-7-7,3 8,1 1,0 0,0 0,0-1,-1 1,1 0,0 0,-5-1,4 1,-4 0,5 0,0-1,0 1,0 5,-5-4,5 8,-5-8,6 9,-5-13,3 6,-3-2,0 4,3 1,-4 3,5-8,-4 8,3-3,-3-1,4 5,-4-9,3 4,-4-6,1 6,2-5,-7 5,8-6,-3 6,-1-4,4 4,-4-6,1 6,2-5,-11 1,6-3,-3-2,1 4,8-1,-8 6,8-5,-9 9,10-3,-9-1,8 5,-8-5,9 6,-5-1,1 1,4-1,-4 1,0-1,3 1,-3-1,0 0,3 1,-8-1,9 1,-13-6,11 9,-11-7,8 7,-1-4,-3 0,9 1,-9-1,8 1,-3-1,0 5,-1-4,-1 4,2-5,0 5,-5-8,2 7,-6-8,8 9,0-4,-5 4,5-5,-5 0,5 0,-5 0,5 0,-5 0,0 4,-1-3,6 4,-4-5,4 0,-6 0,1 0,0 4,0-3,4 4,-3-1,4-3,-1 8,-3-3,9 0,-9 3,-1-8,-1 8,-3-4,4 5,-1-4,1 3,0-4,0 1,-6 2,4-2,-4-1,0 4,4-3,-10-1,11 3,-11-2,10 4,-10-5,11 3,-11-3,4 5,-5 0,0 0,6 0,-5 0,-5 0,8 0,-1 0,11 0,8 0,-8 0,0 0,2 0,-6 0,8 0,-6 0,1 0,0 0,0 0,-1 0,1 0,0 0,0 0,-1 0,1 0,-6 0,4 0,1 0,2 0,9 0,-9 0,4 0,0 0,-7 5,10-4,-6 3,4 1,-1-4,-5 3,6 1,-5-4,5 7,0-3,-4 4,8-4,-3 7,-1-2,4 0,-3 10,8-13,1 15,4-8,0 0,0 7,0-10,0 11,0-8,0 0,4 3,1-3,0 0,3 3,-3-2,0-1,3 3,-3-7,4 7,0-3,0 1,0 2,-4-7,4 7,0-3,-3 0,10 3,-10-6,7 2,-4 0,0 1,0 0,0-1,1 0,-1 2,0-1,0 3,-4-7,3 7,-3-3,4 0,-4 4,3-8,-3 7,8-3,-7 5,7-5,-8 5,0-3,4-1,-4 4,0-4,4 0,-4 8,1-12,3 12,-8-7,7-1,-2 4,-1-4,3 0,-7 4,8-4,-4 0,0 4,4-8,-4 12,0-12,4 12,-3-8,-1 5,4-5,-8 4,7-3,-7 4,8-5,-8 4,8-4,-4 5,5 0,-4 0,3 0,-8 1,8 4,-3-3,0 4,3-6,-8 6,8-5,-3 11,4-5,2 6,-1 1,0-1,0 0,0 0,-5-6,3-1,-8-6,8-5,-8-1,3 14,-4 3,0 12,0-3,0-7,-5 0,4-6,-9 5,8-11,-7 5,4-10,-5 2,0-7,1 3,-5-1,8 2,-6-1,7 0,-9-4,3-1,-3 5,4-3,-4 3,3-5,-3 6,4-5,1 4,-5-1,4-3,-3 4,-1-1,4-7,-7 6,6-7,-6 4,7 0,-9-4,0 8,-2-7,-4 8,10-4,-4 0,4-5,-6 4,1-8,0 8,4-8,-3 4,4-1,0-3,-4 4,3-5,-4 0,0 0,4 4,-3-3,4 3,-5 0,0-3,-1 8,1-7,5 2,-4 0,3 2,-4 0,0 3,0-8,-1 3,1 1,0-4,-1 8,6-8,-4 8,4-8,-6 8,1-8,5 7,-4-7,3 8,-4-8,-9 8,6-8,-1 8,5-8,4 3,-1-4,-3 0,0 0,-2 0,1 0,6 0,0 0,-1 4,-5-3,6 7,-9-3,11 0,-6 4,4-4,-1 0,1 3,-4-3,2 5,2-5,0 3,-5-2,8-1,-11 0,7-5,1 0,-4 8,8-28,-8 22,3-24,-1 22,-3 0,0 0,-3 0,-2 0,4 0,0 0,-1 0,1 0,0 0,-6 0,4 0,-4 0,0 0,4 0,-9 0,9 0,-4 0,6 0,-6 0,4 0,-4 0,6 0,-1 0,1 0,-6 5,4 1,-9 0,9 3,-10-8,10 8,-9-8,9 8,-10-3,11-1,-5 5,5-9,1 8,-6-8,4 8,-4-8,6 8,-6-8,4 8,-4-8,0 8,5-3,-5 5,5-6,-5 5,5-5,-5 6,5-6,1 4,-9 1,6 2,-6 2,14-4,-4 0,3-1,-4 1,0 0,4 0,-3 0,4 0,0-1,-4 1,3 0,1 0,-4-1,4 1,-1 0,-3 0,9-1,-9 1,8-1,-8 1,9-1,-13 5,11-8,-6 7,4-8,3 1,-7 6,-1-5,7 6,-10-3,16-5,-12 8,7-7,-2 3,-5 3,6-10,-6 11,5-8,2 0,-6 7,2-5,0 6,1-8,1 3,-2-3,1 5,1-1,-1 0,3 0,-3 1,1 3,2-7,-2 10,4-6,0 1,-1 9,5-13,1 14,4-7,0 0,0 8,0-11,0 10,-4-7,3 0,-3 3,4-2,4 3,-3-4,3 4,0-4,-3 6,7-5,-7 7,3-10,0 6,-3-1,7-6,-7 10,3-2,0-3,-3 2,4-5,-1 1,-3 4,3-4,0 8,-3-10,3 6,0 4,-3-10,7 10,-7-8,7-3,-7 12,7-12,-7 12,8-8,-4 5,5 0,1 6,-1 2,1 5,0-6,0 5,-1-11,0 5,0-11,0 4,0 2,-4 1,4 23,-3-14,17 31,-5-26,17 13,-12-9,6 3,-1 0,-4-3,9-4,-10-3,4 1,-7-6,1 3,-2-14,1 8,-5-14,-2 8,0-8,-3 3,3-5,-1 4,-3-3,3 4,1-5,-3 0,3 1,-1-1,-3 0,7 0,-7 0,3 0,4-4,-5-1,9-4,-7 4,0-3,3 3,-3 1,1-4,3 3,1-4,2 4,3-3,-4 4,0-5,1 0,-1 0,0 4,0-3,0 4,0-5,0 4,0-3,6 4,-4-1,9-3,-9 4,10-5,-11 0,5 4,0-3,-4 4,3-5,1 0,-4 0,9 0,-9 0,10 0,-11 0,11 0,-11 4,11-3,-10 4,9-5,-3 0,5 0,0 0,0 0,0 0,0 0,0 0,0 0,-6 0,5 0,-10 0,9 0,-9 0,4 0,0 0,-5 0,11 0,10 0,-6-5,12-1,-15 0,0-4,0 3,1 1,-1-4,0 4,0-5,-6 0,5 0,-5 0,6 0,-6 1,5-1,-10 0,3 1,-4-1,4 6,6-9,-3 7,1-3,-3 1,-4 7,3-7,1 3,2-5,-1 0,5 0,-11 1,5-1,-6 6,0-4,-5 3,-1 1,4-3,-7 7,2-17,-5 7,-3-4,12 2,-6 12,11-3,-8 4,0 0,7 0,-10 0,10 0,-6 0,-1 0,7 0,-10 0,10 4,-7 1,1 4,2 5,-7-8,3 6,1-7,1 5,0 0,4 0,-8-1,8 1,-9-1,9 1,-9-1,9 1,-9-1,9 1,-8-1,7 1,-7-1,3 1,0 0,0-1,1 0,2 0,-7 0,3 1,6 3,-8-3,7 4,-4-5,-4 1,9 0,-9-1,9 1,-8-1,8 1,-4 4,5-3,0 4,0-1,6 3,1 4,6 1,2 6,-2-4,10 12,-8-12,7 5,-1 1,-5-6,5 5,-1-6,3 7,-1-5,22 13,-17-6,25 8,-13-1,-8-12,11 9,-11-15,6 9,-1-10,-8-3,-7-5,-1-1,-13-5,12-1,-4 6,7-3,29 23,-15-9,12 11,-6-8,6 8,-13-12,25 6,-30-9,8-4,-2 4,-8-6,0 0,-7 0,6 0,-13-6,13 5,-6-10,1 4,4-5,-11 0,5 0,-7 0,0 0,0 0,0 0,0 0,-6 0,5 0,-11 0,5 0,-11-4,-1-1,0-9,-3 3,3-3,-5 1,33 7,1-8,30 7,0-13,3-2,17-7,3 0,-44 11,1-1,-6 4,1 0,4-7,-1 0,19 0,19-18,-21 17,-22 2,1 0,40-9,-2-10,-12 11,-8-3,8-1,-5 5,-2 1,-3 2,-6 5,8-6,0 0,-7 6,5-4,-13 5,6-1,-8 2,-7 2,-7 3,-2-3,-16 7,9-2,-15 6,4-4,17-5,8-6,31-15,-17 14,11-16,-15 10,3-6,6-4,0-3,-6 6,2-17,1 17,-2-11,14-2,10-3,-37 18,1-1,3 2,2 0,4-3,-1 0,-2-1,-1 3,35-16,-5-13,-9 26,-4-12,3 6,-15 9,-8 2,-3 7,-13 6,-1 2,-11 5,-1 4,-5-6,11 0,11-16,5-2,13-3,-12-1,10 8,-11-3,4 6,0 0,-6 1,6-1,-7 1,7-1,-11 6,9-5,-10 10,-1-8,5 3,-5-5,0 1,-1 4,0-3,-5 9,5-9,-6 4,1 0,-1 2,0-1,0 4,0-4,-5 5,-1 1,-5-1,9 1,-7 0,6 0,-8-5,0 4,4-7,-3 6,4-7,-5 8,5-9,2 3,4-4,0 0,-5 4,-1 2,-5 5,4 0,-44-5,26 8,-37-6,33 11,-5-8,-6 0,4-2,-7-3,7 4,1 0,-4 0,4 0,-6 0,6 0,-4-4,4 3,-6-4,1 5,0 0,0 0,4 0,-3 0,4-5,-5 4,4 1,-3-4,4 12,0-11,-4 8,3-10,-4 4,-9-8,0 7,-1-7,-2 7,4-9,-5 9,-7-10,6 10,-13-6,12 2,-11 3,11-3,-12 4,12 0,-11 0,11-4,-12 3,6-4,-8 5,1 0,-16-7,4 5,1-10,-3 10,-10-20,1 11,-8-8,23 8,8 4,7 0,7 7,-5 8,21 4,-34 0,19 0,-30-6,5-7,1-2,1-3,8 11,-16-4,4 3,-14-5,9 6,0 1,7 6,3 0,-1 0,12 0,-10 0,13 0,-7 0,-1 0,1 0,0 0,0 0,-1 0,1 0,-8 0,6 0,-6 0,8 0,7 0,-6 0,6 0,-1 0,2 5,0 1,5 0,-5 5,1-5,4 5,-5-4,-15 3,17-4,-24 1,27 3,-4-9,11 8,-4-3,5 0,-1 3,-3-7,9 6,-10-2,10 0,-4 4,0-9,5 8,-11-3,10-1,-10 5,5-9,0 9,-5-4,1 4,3-4,-1-2,13 0,-3-3,4 8,-1-4,-3 1,9 2,-9-3,-1 5,4-5,-2 4,5-4,-2 0,-3 3,3-7,-2 3,3 0,-1-3,-2 7,2-7,1 3,-3 0,2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0:59.0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0,'43'38,"0"-2,-26-21,9 11,-11-10,6 6,5-3,-9-3,8 1,-10-3,6-4,4 6,-3-5,4 5,-6-2,6-2,-5 2,5 1,-6-4,0 4,1 0,-1-4,0 8,0-8,0 3,0 1,0-4,0 4,1-5,-1 0,-5-1,4 1,-9 0,18 4,-11-3,12 3,-3 2,2-5,5 5,0 0,0-3,0 2,0 1,0-3,0 7,7-7,-5 8,4-8,-6 8,7-3,-5-1,5 5,-7-10,7 10,-6-10,6 5,-7-1,9 0,-7 2,7-3,-8-4,-1 0,6 1,-4-1,12 1,-6-1,7 1,8-5,1-2,8-5,0 0,0 0,0 6,0-5,-7 5,-2-1,-8-3,0 8,0-3,21 10,-15-3,15-2,-21-2,0-3,0 5,1 0,-8-1,-1-4,-13-2,-6-5,-2 0,-9 0,4-18,20 13,15-13,26 18,9 0,9 0,-6 0,-21 0,3 0,-1 0,1 0,14 0,2 0,-1 0,-4 0,-22 0,-2 0,11 4,-3-1,26-1,-37 2,0-1,40-3,-9 0,-8 6,-3-5,-8 5,0-6,0 0,-7 6,5-5,-13 4,13 1,3 2,-13-1,34 6,-23-5,29 6,-9 0,-22-2,16 2,-25-2,20 2,-8-1,-7-1,5 1,-6-6,1-2,5-5,-20 0,14 0,-33 0,5 0,-20-9,1 3,24-8,6 9,25 1,0 4,0 0,18 0,-13 0,-21 0,2 0,27 0,-27 0,0 0,36 0,6 0,-9 0,0 0,9 0,-7 0,7 0,-9 0,0-7,0 6,-32-2,0 0,36 3,-36-3,0-1,41 3,-7-12,-1 12,-3-12,-7 12,1-5,6 6,-15 0,6 0,-8 0,0 0,9-7,-14 6,32-17,-29 15,16-13,-30 10,-15-6,-8 2,-10-5,-2 4,20 1,6 6,25 4,0 0,0-6,1 5,-16-6,3 0,40 5,-29-5,-2 0,18 6,18-6,-18 0,15 6,-1-6,-43 3,1 1,37 1,-33-5,0 0,31 6,-36-6,0 0,45-1,-17-1,11-3,-22 10,25-11,-15 6,5-2,-10-3,-6 11,-1-11,-3 11,-13-10,6 10,-8-5,0 1,0 4,0-10,15 4,-11 0,11-3,-15 8,7-9,-5 4,-1 0,-2-4,-13 10,6-5,-13 6,-6 0,-7 0,0-4,0 3,9-3,-3 0,4 3,2-4,-4 5,3 0,-4 0,-1-4,-5 2,4-2,0 4,-3-4,7 3,-8-3,1 0,3 2,-5-6,1 7,2-3,-3 4,4 0,1 0,-5 0,3 0,-3 0,4 0,5 0,3 0,0 0,6 0,-5 0,6 0,-6 0,5 0,-10 0,9 0,-9 0,-1 0,-2 0,-4 0,0 0,4 0,-5 4,1-3,3 3,-4 0,0-3,3 3,-3 0,0-3,3 7,-6 2,6 0,-3 3,0-4,4 0,-3 1,5 0,6 1,-4 3,4-2,-6 7,0-3,-4 4,3 0,-4 0,5 0,1 0,0 6,-6-4,5 3,-3 1,4 2,0-1,1 5,-2-11,2 11,-1-5,1 0,-1 5,0-10,-4 9,2-9,-3 4,-1-6,4 0,-7 0,2 0,-4 0,0-5,0 4,4-8,-3 8,3-8,-4 3,-1 0,0-4,-3 9,2-9,-7 8,3-3,0-1,-3 3,3-3,0 0,-3 3,3-2,0-1,-3 4,7 1,-3-3,5 7,-5-8,4 1,-4 2,0-2,4 4,-3 0,-1 0,4 0,-3 0,4 6,-4-4,3 4,-3-6,0 0,3 0,-8 0,8 0,-8 0,8 0,-8 1,3-1,1 0,-4 0,3 0,1 6,-4-5,4 5,-5 0,0-4,5 9,-3-9,2 10,-4-5,0 6,0 0,5 16,-4-12,9 18,-9-14,10 8,-10-1,10 7,-9-5,9 13,-9-5,3 7,-5 0,6-7,-5 5,4-6,1 8,-4 0,9 0,-4 0,0 0,5 0,-5-7,5-2,0-15,-6-8,-1-12,-5 3,0-2,0 18,6 9,6 1,2 13,4-13,-6 6,0-1,1-5,-1 6,-5-8,3-7,-4 6,6-6,-5 7,4 8,-5-6,7 13,-1-13,1 6,-1-8,0 0,-6-7,5-1,-10-13,4-1,-1-11,-3-1,7 4,-7-7,7 15,-6-15,2 12,0-13,-3 9,8 1,-8-4,8 7,-8-8,8 5,-4 0,1 0,3 0,-4 1,6 4,-1-3,1 10,-1-11,1 11,0-5,-1 0,1 5,0 2,0 1,1 5,-1-1,1 3,5 6,-3 0,3 0,3 25,-7-25,1 0,0 1,0-1,0 0,0 2,0 21,7 6,-7-26,0-3,2 9,2-7,-1 0,3 9,1 15,3-17,-11-8,-1-15,-7-8,-5 7,0 2,0 13,0 0,6 8,2 10,5 9,-5 1,4 6,-4-7,0 9,4 0,-5-8,7 6,-7-7,5 1,-4-3,5-8,-1 0,-4 9,4 1,-5 9,7 0,0 0,6 0,-4 9,12 3,-13-9,6 4,-7-16,-1 1,1-3,-2-15,0-9,-1-15,-5-8,-1-11,-5 5,0 9,0 1,6 33,9 7,0 16,-4-34,0-1,2 19,2 29,-8-49,0 1,7 41,-5-20,-1-1,6 21,-6-28,0-2,6 26,-6-27,-1-1,1 8,-4-14,0 2,2 21,-4 1,5 13,-7-24,0 7,0-9,0 0,0 0,0-8,5-1,-4-8,5 0,-6-6,0-8,4-13,-3-2,3 2,-4 13,0 15,0 0,0 15,0-7,0 8,0-7,0 5,0-13,0 5,0-6,0-1,0 0,0 0,0-7,0 6,0-18,0 9,0-16,0-1,0-3,0-7,0 8,0-4,0 5,0 6,0 1,0 6,5 0,-4 7,4-5,-5 5,5-7,-4 0,4 0,-5-6,0 5,4-11,-3 5,4-6,-5 0,0 6,4-4,-3 4,4 9,-5-12,0 12,0-15,0 0,0 0,0 1,0 4,0-3,0 4,0-6,0 0,0 6,0-4,0 3,0-4,0-1,0-5,0 4,0-4,0 0,0 4,0-4,0 1,0 2,0-2,0 3,0 1,0-6,0 5,0-5,0 1,-4 3,3-4,-8 0,8-56,-7 33,7-41,-3 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2:18.98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7199 2596,'53'0,"0"0,-3 0,1 0,0 0,1 0,1 0,2 0,8 0,2 0,4 0,1 0,0 0,1 0,5 0,1 0,-1 0,0 0,1 0,-1 0,2 0,-4 0,-20 0,-1 0,8 0,-3 0,13 0,13 0,-24 0,-13 0,-25 0,3 0,-15 0,16 0,11 0,14 0,7 0,5 0,-13 0,31 0,-11 6,23 2,-9-1,-8 5,6-10,-15 9,6-4,-15 1,-3 3,-6-10,-8 9,-1-4,-7 0,-6 4,-1-9,-6 8,0-4,0 1,0 3,6-3,2 0,-1 3,5-8,-5 9,6-4,0 0,-6 3,5-8,2 9,1-9,11 10,-4-4,-1-1,5 5,-11-10,5 10,-13-6,-1 1,-6 3,-5-8,4 8,6 1,-3 2,13 3,-8-5,13 2,-5-1,11 1,-11-1,4 0,-11 4,3-3,-3 3,-1 0,5-3,-5 8,6-2,0 4,7 1,-5-6,4 5,-11-11,-2 5,-6-6,-5 0,3 3,-12-3,2 7,-8-3,0 5,0-1,4-4,1 3,4-7,4 7,-7-6,7 2,-12 4,3-6,-4 10,0-7,0 1,-4 2,-11 2,-1 1,-9 10,4-8,-1 9,-5-2,3 4,-4-4,2-2,4-7,0 1,3-1,8-5,-8 0,8-1,-8 1,3 1,-4 3,-1 3,-5 0,-4 11,2-10,-6 11,5-5,-15 14,8-16,-7 14,1-15,-3 12,1-7,-6 6,8-12,-10 12,-13-3,10 5,-12 1,23-8,-14 13,13-12,-7 1,2 2,6-10,-8 13,1-6,7 3,-3-11,9 10,-18 4,23-7,-11 3,0-1,6-5,-2 2,-1 0,-3 1,-6 0,-2 5,10-12,-6 6,13-14,-5 5,13-11,-5 5,10-6,-10 1,11-1,-11 6,4-4,-11 4,1 14,8-19,-17 12,-11-16,-20 7,27 0,-1 2,-34 13,25-7,-2 2,2 0,0 0,-10 2,0 0,6 2,1-1,6-7,1 0,3 2,3-1,-22 2,18-1,3-2,1-4,-8 6,-1 0,10-7,-40 14,39-17,-14 1,-8 0,25-6,-13 0,18-7,-15 0,-15 0,5 0,19 2,-3 3,3-1,-2 0,-13 4,0 0,15-3,-2-1,-29 0,4-1,2-3,-3 3,-1 1,-4-2,29 2,0-1,-40-3,-1 0,16 0,-13 0,24 0,-7 0,9 0,0 0,7-5,2-8,15-4,-7-14,17 2,-11-8,24 9,-3 10,-14 9,-5 9,-18-6,2 5,8-10,0 4,-8-11,-2-2,1-5,1 0,8 1,6 0,8 7,2-4,11 5,-5-5,5 0,1 1,0 4,0-3,4 8,-3-8,4 9,-1-10,2 9,-1-3,5 5,-9-6,8 5,-3-5,5 6,-9-5,6 4,-6-4,9 5,0-4,-6 2,5-2,-4 3,0-4,3 3,-3-3,0 0,3 4,-8-5,9 1,-10 3,10-4,-5 6,6-6,-1 5,-4-5,3 6,-3-1,1-3,3 3,-4-3,1 3,3 1,-4-4,5 2,-4-2,3 4,-4 0,1-5,7 4,-11-3,11-1,-7 4,-1-7,4 11,-3-7,0 4,2-1,-2-4,0 5,2 0,-6 0,7-1,-8 1,4 4,0 1,-4 4,4 0,-5 0,5 0,-4 8,8 2,1 4,-3 4,5-12,-10 10,2-10,-5 8,0-4,0 0,-6 1,4-1,-4 0,0 1,-1-1,-6 6,-7-3,5 3,-12-4,-10 0,11 0,-42 9,41-8,-34 8,15-8,-2 0,-5 0,-1 0,14 0,-11-5,21 2,-14-8,26 3,-3-5,26 0,1 0,-25 0,6 0,-27 0,12 0,-8 0,6 0,-6 0,-8 0,4 0,-22 0,6-6,1-2,1-5,1-1,5 1,-5-6,-1-3,7 2,-7-12,9 11,6-17,-5 5,10-12,-4 4,14 4,-6-6,14 11,-15-13,20 16,-10-7,19 18,-1-3,13 11,2 5,-10-22,-14-2,-9-29,-4-1,14 8,-17-32,25 35,-24-37,26 28,-10-1,5-5,7 13,-5-6,11 14,-9 3,10 5,-4 7,5-5,5 10,-3-4,3 6,0 5,2-4,0 8,3-8,-3 5,4-1,0-3,0 4,0-5,0 5,0-4,0 4,4-4,5 3,6 2,10 2,-4 1,11-1,-5 0,6 0,0 0,7-1,2-5,-1 4,5-4,-4 0,-1 4,-7-4,-2 6,-10 1,-2 4,-1-3,-8 4,7-1,-8-6,3 6,1-13,-4 13,8-8,-3 4,6-1,-1-4,0 5,6 0,-5-1,11 0,-5-4,6 2,0-3,0 5,7 5,-5-4,5 4,-1-1,3-3,-1 9,6-5,-6 1,0 4,-1-5,-12 2,3 3,-14-4,7 5,-13 0,7 0,13-4,5 3,10-3,0 4,-5 0,8 0,-8 0,5 0,-11 0,5 0,-7 0,-6 0,-1 0,-6 0,0 0,-4 0,2 0,-4 0,4 0,0 0,-4 0,3 0,-2 0,3 0,5 0,-8 0,8 0,-12 0,11 0,-10 0,6 0,-1 0,-6 0,10 0,-2-4,-3-1,7-5,-8 0,11-1,1 1,0-1,-1 0,0 1,-4-1,-1 1,-2 0,-9 5,13-8,-12 6,12-2,-8 0,5 4,6-6,2 0,11-6,-4 5,12-6,-6 1,7 4,0-10,0 10,0-10,0 4,1 0,-8-3,-1 5,-7-1,-11 3,3 0,-15 9,5-12,-6 11,-4-11,-1 4,-4-1,32-11,0-6,6 1,4-4,-4-2,0-2,9-5,0 1,-12 6,-1 0,6 0,-2 2,11-20,13-7,-16 9,-8 9,-14 9,-4 9,-9 0,4 4,-9-4,-2 0,-4 4,0-4,0 0,0-1,0-1,0-4,0 5,0 0,0-5,-5 4,-1-5,-5 6,0-5,1 4,-1-5,-6-15,10 11,-8-11,9 15,-6-7,1 5,-1-5,-4 7,4 0,-9 0,9 0,-9-1,3 1,-10-1,4 0,-4 0,-1-1,6 1,-12-1,12 7,-11-7,12 13,-6-5,8 7,0-1,4 1,-7-4,10 2,-5 3,8 0,5 9,-4-5,8-2,-3 6,4-11,4 8,1-1,8-2,-3 7,8-4,-7 5,13-2,-7 1,21-1,-9 0,18 4,-6-3,7 3,0-5,0 5,0 2,0 0,1 3,-1-3,0 5,0 0,0 0,0 0,0 0,-6 0,4 0,-5 0,7 0,-6 0,4 0,-11 5,19 1,-17 0,11 4,-15-9,-6 8,5-8,-10 8,9-3,-9 5,9-1,-9 1,10-5,-11 3,11-3,-11 4,11 1,-10-1,3 0,1 1,2-1,5 6,0-3,15 12,-12-6,6 2,-10-5,-11-6,5 5,-6-4,1 4,-1-5,6 5,-5-3,11 4,-11-2,11-2,-10 7,3-7,-4 3,-1-5,4 4,-8-4,2 4,-9-5,0 0,6 27,15-2,4 31,18-3,-19-11,12 13,-14-13,2 6,4 1,-10-2,3-11,-12 2,3-14,-4 0,0-5,-1-3,-6-4,0-1,0 0,0 0,0 0,0 6,1-5,-1 5,0-6,1 6,-1-4,0 4,0-6,1 6,-1-5,1 11,-1-11,6 11,-5-10,5 9,-1-9,-3 9,2-9,-3 4,3-6,7 15,-4-11,2 6,-5-12,-3-2,3-1,-4-1,-1 0,0-4,1 9,0-4,0 5,4 1,2-1,0 0,3 0,-4 0,6 0,-6 0,0 0,-1 1,-3-6,12 13,-6-11,3 12,-1-9,-8 0,8 0,-8-4,3-2,-5-5,4 4,-3-3,3 3,-4 0,0-3,1 4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3:40.51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1260 0,'-60'69,"-3"-2,9 0,15-26,-23 29,20-13,-8-5,5 1,-12 9,8-16,-11 7,3-1,-12 15,-1 2,3-6,-4 4,11-10,22-20,5-2,-9 14,4 1,0 25,11-24,0 2,0 43,12-13,15-6,5 11,3-39,4 3,13 26,6 3,8 1,3-4,-8-14,0-8,18 0,-38-47,58 55,-33-13,-1 4,6 2,2 0,1 5,-5-2,6 17,-13-25,1 1,-8-7,-1-3,14 24,-16-26,1 9,-9-25,23 59,-15-32,2 7,1 12,3 10,-1-3,-4-11,-1-2,-2 0,9 34,-5-16,-7-40,-11 8,0 9,14 18,4 8,-8-8,-1 5,4 4,0-14,4 3,0 1,-2-1,-1-1,-2 0,0 0,-1-3,4 12,-2-3,-1-3,4 11,-4 4,-10-15,-3 8,0 2,0-6,4-2,-1-4,1 6,-3-7,-1 5,1 4,-1-1,1-4,2 7,0-3,0-2,-2-3,-2 3,-1-4,-1 0,-1-2,0 0,0-2,-2 22,6 1,13-13,8 2,0-4,5 9,5 0,2-4,5 4,-4-13,-10-27,-1-1,0 14,3 8,4-2,6-8,5-2,-3-1,-10-1,-2-1,6 0,24 9,9-2,-15-9,-5 7,-9-8,12 16,6 11,1 5,-6-2,-12-10,-3 4,-1 1,-1 2,2-2,1-1,2-4,3-2,0 0,0 0,-2 2,-1 3,-4 0,-1 6,-1 3,0-1,-3-2,-2-7,-3-7,10 16,-5-12,-1 5,-6-2,0 5,-1-1,-1-2,4 10,-1-2,-4-6,-2 8,-6-2,-9-15,-4 2,-2 0,1-1,-2 0,-7-5,-19 7,-3-1,16 23,1 4,-15-4,2 2,19-14,6 3,0 1,-2-1,0 0,0-8,0-2,0-12,0-5,0-53,0-7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03.204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6944 2224,'-35'-30,"8"-1,16 13,-5 0,8-11,-14 15,9-15,-9 11,3-12,1 6,-5-1,4-3,0 8,-3-10,4 7,-1 0,-2 0,3 0,0-1,-4 1,8-6,-8 4,3-12,-5 13,-1-13,1 6,-2-7,1 0,1 7,-1-6,0 6,1 0,-1-6,0 6,1 0,-1-6,2 12,-2-4,7 6,-4-1,4 1,1 6,0-5,1 4,3-5,-9 0,-6-10,2 7,-8-14,10 15,0-5,1 7,0 0,0 5,5-4,-4 9,9 2,-8 0,13 5,-11-5,-5-6,-8-2,-20-15,2-2,-2-7,-5-1,15 9,-7-6,10 14,6-5,-3 7,11 7,-5 0,7 1,-6 4,4-4,-5 5,7 0,-7 0,5 0,-4 0,-1 0,5 0,1 1,2 4,5-3,-7 4,1-6,0 6,6-4,-5 9,4-9,1 4,-5 0,4 1,1 0,-5 4,10-4,-10 0,5 4,-1-4,-3 5,9 0,-10 0,10 0,-4-5,0 4,4-4,-10 5,10 0,-10 0,0 0,3 0,-7 0,8-5,1 4,-5-5,10 6,-10 0,10 0,-9 0,9 0,-10 0,4 0,1 0,1 0,-5 0,8 0,-8 0,6 0,3 0,-8 0,4 0,4-9,-3-3,-4 1,-1 1,-10 10,1 0,-3 0,1 0,1 0,0 0,6 0,-13 0,13 0,-6 0,7 0,0 0,-1 0,1 5,0-3,0 8,0-4,0 1,-1 3,1-4,-6 6,4 0,-5 0,7-6,0 4,0-3,-1 4,1 1,6-1,-5-5,4 4,-5-4,-10 6,7-1,-14 1,15 0,-4 0,-1 0,-2 0,-5 0,-1 1,0 0,0-1,-8 1,6 0,-5 6,7-5,-8 11,6-6,-5 8,-1-1,6-1,-5 1,7 0,0-1,0 0,2-1,15-6,1-7,2-7,-15-4,-15 0,-7 13,8-5,-15 19,-16 5,-12 1,42-10,-1 0,-35 16,10-1,-10 6,13-5,24-11,-1 1,-23 18,27-19,1-1,-15 9,-6 6,7-12,-4 13,4-14,10 5,9-15,7-1,6-6,9-1,-1 11,-1-13,-20 14,5-10,-14 14,-1 8,4 7,-5 1,9-9,7-3,2 0,13-7,1 0,5-2,1-10,0 4,1-6,4 5,-4-3,5 3,-6 0,5-4,2 9,-1-9,4 10,-4-9,0 9,3-9,-3 10,1-10,2 9,-2-9,4 10,0-5,0 0,-5 5,3-5,-3 6,5 0,0 0,0 0,0-5,0 3,0-3,0-1,0 5,0-10,0 8,0-4,0 0,0 4,0-8,0 7,0-3,0 1,0 2,0-7,0 7,0-2,0-1,0 3,5-7,0 3,11 0,-5-3,4-2,-5-1,5 2,-2 6,7 0,-7-1,8 0,-3-4,5 10,-6-9,5 3,-5 0,0-4,5 5,-5-6,6 0,-5-4,3 3,-9-9,4 4,5 0,-8-4,7 4,1-5,-8 0,13 0,-9 0,6 0,7 0,-5 0,4 0,1 0,-6 0,13 0,-13 0,6 0,-1 0,-4 0,11 0,-11 0,4 0,1 0,-5 0,4-5,1-2,-6-5,6 0,-1 0,-4 0,11-1,-11-4,11 3,-5-3,0 5,-1 5,0-4,-6 4,6 0,-7-3,0 9,0-10,0 5,6-1,-4-3,5 4,9-12,-11 5,11-4,-9 10,-5-3,-1 4,-3 0,-3-4,-1 8,-1-7,0 7,-4-7,8 8,-8-4,8 0,-4 4,0-3,4 4,-9 0,9 0,-4 0,8-15,5 22,14 1,-3 19,17 16,-16-16,6 7,-9-9,-7-1,-1-5,-7 3,0-10,-6 5,5-6,-11-1,5 1,-5 0,-1-1,5 1,-3-6,3 5,0-5,-4 1,9 3,-8-3,3 4,0 1,2 0,-1-1,0 1,0 0,-4 0,4-1,-6 1,1-1,9 6,-7-5,8 11,-10-11,0 5,-1-5,1-1,4 5,-3 2,3 0,-4-1,0 0,-1-5,1 11,0-10,0 9,0-9,0 4,0 0,-1-4,2 10,-2-11,1 5,0 0,-5-4,3 4,-2 5,-1-8,-1 7,0-4,-4-4,9 10,-8-10,3 4,0 0,-4-5,9 10,-4-10,-1 10,5-9,-9 4,13-1,-7-4,3 10,-1-9,-3 4,4-6,1 6,0-4,0 4,-6 0,5-4,-5 4,6-1,-5-4,3 4,-8 0,8-3,2 3,0-5,4 5,-9-3,3 3,2-5,0 5,0-3,-2 3,1-5,2 1,3-1,-5 0,1 1,-1 4,0-4,1 4,-1-4,-4 4,-1 1,-5 0,0 4,4-9,2 9,0-8,3 3,-3 0,-1 2,5-1,-5 0,6-5,0 5,-1-5,1 5,0 0,0-4,0 10,-1-11,1 5,0 0,0-4,0 4,-1-5,6 5,-4-5,9 11,-8-5,8 6,-3 0,5 0,1 7,-1-5,1 4,-1-6,9 8,-7-6,6 6,-8-8,0 0,8 9,-6-7,6 1,-1-4,-6-4,6 6,-7-6,6 5,3-10,-1 10,5-9,-5 3,15 2,18 2,-13-1,19 6,-30-12,5 5,-7-6,0-1,0 1,-7-1,-2-5,-6 3,0-9,0 5,-5-6,-2 0,-1 0,-4-11,42 9,5 13,-7 0,5 6,3 11,3 3,4-3,2-1,11 6,1-1,-7-5,3 1,-11-2,5 2,0 0,0-2,1 0,2 0,8 3,2 2,0-2,-3-3,0 0,-1-3,-4-4,0-1,-6-1,6 3,-3-2,12-3,-4-2,-28-4,-1-2,15-1,-1-2,35 4,-14-8,-30 0,-17 0,-15 0,-8-11,1-18,15 11,18-9,15 21,19-10,-31 0,3-3,11-3,2-2,11-8,2-1,5-1,0-2,1-2,-1-1,1 0,-2 0,-9 1,0 1,4-2,-6 2,-29 11,-2 1,13-4,-2 1,5-9,24-9,-18 9,-9-4,-17 14,-9-5,-8 9,-6 6,-1 1,-5 5,-1 0,-4-4,-2-1,21 4,34-20,32 3,-31 1,3-5,12-4,0-2,-4 1,0-1,6-4,1 0,-5 6,-2 1,-10 0,-3 1,-7 8,-2 1,-5-1,-3 1,25-11,0 0,-1-6,-17 15,1-14,-17 16,0-12,-14 14,-1-6,-5 7,-1 0,0 5,-4 2,-3 0,-4 4,5-9,23-13,0 7,29-22,-14 6,7-2,-9 3,-8 10,-4 8,-6 1,-5 5,-2-3,-5 9,-1-4,1 5,-1-4,-4 3,-1-13,-5 11,0-6,0 4,0-1,0 0,0 1,0 1,0-1,0-1,0-3,0 8,0-7,0 2,0 1,0-4,0 8,0-8,0 4,0-1,0-4,0 10,-6-16,5 14,-4-8,0 5,3 4,-3-9,1 9,2-3,-7 0,8-1,-4-1,5-3,0 8,-4-7,2 2,-2 1,-1 0,4 0,-4 4,0-8,4 8,-9-9,9 9,-9-4,9 0,-9-2,4-5,-6 0,0 0,1 0,-1-7,-1-2,1-6,-7 1,-1-1,-14-17,8 20,-25-36,23 41,-6-7,-1-2,4 2,-28-24,25 22,-8-3,9 9,2 2,12 7,3 7,10 1,-28 10,2-11,-56-1,7-20,18 20,-3-1,10-5,0 0,-15 5,-1 0,10-6,1 0,-11 5,0 2,5-4,0 1,0 6,-1 2,2-4,1 0,-1 4,0-1,5-4,-1 1,-3 3,-1 0,-2-3,4 1,-30 4,36 0,2 1,-22 2,-18 0,10-5,10 13,4-6,15 7,0 0,4 0,13 0,1 0,3 0,11 0,-5 0,7 5,0 1,-7 12,6-10,-13 9,13-6,-7 14,7 0,0 5,0-1,1-4,-2 11,1-11,0 4,1-6,0 0,0 0,-7 1,5-1,1-4,2-3,10-5,-4 0,6-1,-1 0,-4 1,-2 0,0-1,-5 2,5-1,-7 0,1 1,0-1,6-5,-5 5,10-5,-4 4,0 1,-1-5,1 3,-1-3,2 4,3 0,-3 1,0-5,3 3,-3-3,0 4,3 0,-3 1,4-1,1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4:58.263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0,'36'29,"4"-12,-38-2,19-14,-14 19,9-17,-6 21,1-17,-1 8,5-4,-3-1,3 1,-5-1,5 0,-3 1,3-1,-5 1,0-1,5 0,3 1,-2 0,0 0,0 0,-4-1,4-4,0 4,-4-4,9 5,-9-5,4 4,-1-4,-4 0,9 3,-3-3,0 0,-1 4,-6-5,5 1,1 3,0-3,-1 0,0 3,-3-3,8 4,-9-4,4 3,0 2,-3 0,3 4,-5-9,5 8,-3-7,3 8,-5-5,5 1,-3-1,3 1,-5-1,1 0,-1 5,0-3,1 3,-1-5,0 1,6 0,8 6,1 1,11 7,-11-2,11 2,-11-2,4 1,-6-6,0 4,-5-10,3 10,-3-10,5 5,0-6,0 0,0 6,6-4,-4 4,4 0,-6-4,0 4,-5-6,3 0,-9-1,4 1,-5 0,-1 4,-4-4,3 4,-3 0,4-3,0 3,1-5,-1 1,25-6,1 0,33 8,-12 3,8 20,-1-6,-2 13,10-11,-20 2,9-6,-21-2,6 0,-9-1,1-5,0 3,-7-9,-1 9,-7-11,0 5,0-6,0 1,-6-1,5 0,2 1,0-6,13 5,-13-4,12 5,-11 0,15 5,-15-9,8 7,-10-8,-5-1,3 4,-3-9,5 5,0-6,6 5,3-3,5 3,1 1,8-5,-7 10,14-9,-13 9,6-10,-9 11,1-11,0 10,0-9,0 9,7-10,27 17,-19-15,25 15,-39-16,7 9,-15-9,-1 3,-7-5,0 0,-6 0,-1 0,5 0,20 0,25 0,20 0,10 0,-38 4,2 1,7-1,2 2,18 7,2 3,-1-1,1 0,7 0,-4 1,-26-3,-2 0,12 1,-1-2,-18-2,0-1,10 4,0 0,-5-4,-3-1,-4 0,-3 0,34 8,-2-1,-10-7,-8 5,-2-12,-17 5,-2-6,-7 0,-7 0,-1 0,-13 0,-1 0,12-4,15 3,29-4,5 5,16-7,-40 2,3 0,10-4,4 0,10-1,2 1,6-1,-2 0,-20 5,-2 0,7-4,-3 1,32 6,-41-2,2 1,-6 2,-1 2,43-1,-13 0,-10 0,-8 0,-3 0,-8 0,-7 0,-3 0,-14 0,-7 0,-8 0,-5 0,27 0,8 0,38 0,3-7,8-2,1-7,-32 7,3 0,2 0,2 0,15-1,2 1,-7-1,0 1,5-1,-1 0,-10 1,-1 0,7-1,-3 1,-20 0,-2 1,8 3,-2 0,-12-2,0 0,9 6,2 0,-6-6,-1-1,0 8,-2-1,35-13,-3 12,-19-4,-9 0,-17-1,-15 0,-8 2,14 5,14-13,22-4,8-19,-8 5,-2-4,-1 0,3 4,2-12,-12 14,-9-5,-9 14,-7 2,-1 6,-7 5,-6-2,-1 7,0-7,-4 7,4-8,0 9,2-9,5 4,0-6,0 1,6-2,-10 2,14 4,-20 3,20 4,0 0,7-6,5 4,1-9,1 3,8-6,-8 6,-1 2,-15 6,-2 0,-6 0,-5 0,3 0,-9 0,10 0,-10 0,8 0,-4 0,1 0,2 5,-2-4,0 8,4-2,-9-2,10 6,-11-10,11 9,-5-9,1 9,3-9,-9 4,10 0,-10-4,9 4,-9 0,4-4,-1 8,-3-3,3 5,-5-1,0 0,5 5,-3-3,3 3,-5-5,1 1,4 4,-4-8,4 7,-4-9,-1 6,5 4,-8-4,2 4,-4 0,1 1,-1 1,5 2,-5-7,1 3,8 0,-6 2,7-1,-4 6,-5-5,4 6,-3 0,4-5,0 3,-5-9,4 4,-9-1,8-3,-8 7,4-2,-5-1,5 4,-4-2,4 5,-5-6,0 5,0-5,0 6,0 0,0 0,0 0,0-6,0 5,0-5,0 6,0-5,0-2,0 4,0-7,0 8,0-6,0-3,0 7,0-3,0 1,0 8,0-7,0 17,5-11,2 6,4-7,1 0,-1 0,1 0,-1 0,1 0,-1-6,0 5,-5-5,4 0,-4 5,4-10,-3 9,2-9,-3 10,0-10,4 4,-9 0,4-5,-5 10,0-5,0 0,0 4,0-8,0 7,0-3,0 6,0-5,0-1,0 0,0 0,0 7,0-7,0 6,0-11,0 11,0-10,0 9,0-3,0-1,0 5,0-5,0 6,0-5,0 3,0-3,0 5,0-6,0 5,0-5,0 6,0 0,0 0,0-6,0 5,0-5,0 1,0 3,0-9,0 20,0-12,0 8,0 0,0-9,0 10,0-6,0 7,0-5,0 11,0-12,0 12,0-4,0-1,0 5,0-5,0 0,0 6,0-6,0 0,0 5,0-17,-5 14,4-8,-4 27,5-2,0 0,0 4,0 40,0-24,0 3,0-5,0-2,3-9,1 0,-4 7,1-1,6-13,0-1,-6 6,0 0,14 42,-14-14,11-24,-10-5,3-23,-5-7,0-8,0 0,0 34,0-13,0 11,0 4,0 21,0 24,0-3,0-35,0 3,0-5,0 1,0 4,0 0,0 3,0-4,0 13,0-17,0 0,0 11,0 16,0-19,0-15,0-7,0-24,0 4,0-13,0 43,0-3,-6 30,5 2,-13-5,6 10,-1 6,-5-6,13-1,-13-2,12-10,-5-8,1-3,5-15,-5-3,6-7,0 0,-6-7,5-1,-4-7,5 0,0-6,0 5,0-11,0 11,0-10,0 9,0-9,0 9,0-5,0 0,0 4,0-9,0 9,0-4,0 0,0 9,0-12,0 8,0 0,0-8,0 7,0-5,0-3,0 7,5-2,-4-1,3 3,1-7,1 8,-1-9,5 4,-5-5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5:19.418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7989 3643,'56'0,"13"0,-27 0,12 0,-9 0,-5 0,5 0,-7 0,-7 0,6 0,-13 0,6 0,-13 0,5 0,-10 0,8 0,-4 0,1 0,2 0,-7 0,7 0,-3 0,1 0,3 0,-2 0,5 0,0 0,6 0,-4 0,11 0,-11 0,11 0,-12 0,13 0,-6 0,7 0,-1 0,-5 0,4 0,-12 0,6 0,-7 0,0 0,-6 0,-1 0,-1 0,3-9,10 6,11-6,8 15,1 1,5 7,-14-2,7 1,-1 1,-5-2,-1 1,-3-1,-5 0,7-5,-7 4,5-4,-11 0,11 4,-5-10,1 10,4-10,-12 9,13-8,-13 8,6-9,-7 9,0-8,0 8,-6-4,5 0,-10 3,9-8,-9 9,4-5,0 1,-4 3,9-2,-9 3,10 2,-5-1,6 0,0 1,0-1,0 1,0-1,0 1,7 0,-6 4,6-2,-7 2,0-4,-6-1,5 0,-10 0,9-5,-9-2,4 1,5 1,-8 0,13-2,-14 1,9-4,-9 4,4-1,-1-3,-4 9,9-9,-4 8,0-8,4 4,-8-5,13 0,0 0,11 0,2 0,-1 5,1 2,-7 6,-1-1,-13-1,-1-1,0 1,-4 0,0 0,-3 4,-8 1,4 0,-5 4,0-9,0 9,-6 2,0 1,-1-1,-3-1,4-9,-5 10,0-10,0 4,0 0,0-5,0 5,1-5,-7 0,5-5,-9 4,3-4,1 1,-5 3,4-9,1 9,-5-9,4 9,1-9,-5 4,5 0,-1-4,-4 10,10-10,-4 9,0-4,4 4,-10-3,10 2,-9-3,9 5,-5 0,1-6,4 5,-4-5,6 6,-6-1,5 1,-5-6,1 9,8-7,-12 8,12 0,-8-8,5 7,-6-4,9 2,-11 3,11-9,-9 3,-16 3,4 7,-21 13,11-5,-2 6,9-9,-5 1,11-2,1-5,2 4,10-10,-4 4,0-5,-2 5,1-4,-5 5,10-7,-10 7,10-6,-10 6,5-1,-1-4,2 4,0-5,4 0,-10 0,10-5,-4 4,-5-9,8 3,-13-4,-6 0,-17 7,-11 14,-6 11,16 4,-7 6,7-6,-17 2,16-4,-11-5,22-4,-13 2,13-7,-6-1,8-6,0-1,1 1,-1 0,6-1,-4 0,11 0,-5 0,7-6,-7 5,6-10,-6 10,0-10,5 4,-11-5,11 0,-11 0,-3 0,-8 0,-49 8,51-6,-46 7,47-9,-13 0,-7 0,9 0,0 0,0 0,-19 0,6 0,-26 0,17 0,2 0,3 0,14 0,2 0,3 0,13 0,-13-7,13 6,-5-5,7 6,0-6,-8 5,6-11,-13 11,13-11,-13 5,13 0,-6-5,15 5,-5 0,11-3,-5 3,0 1,6-4,-6 8,7-8,-7 3,5 0,-4-3,-1-3,5 0,-11-5,4 0,-16-12,8 7,-9-11,11 14,0 1,7-4,-5 9,11-3,-11 4,11 1,-5 0,0 0,-1 0,0 0,-6 5,12-4,-11 4,11-4,-4 4,5-4,1 5,6-5,-5-1,4 6,-9-9,8 8,-8-9,15-1,-10 4,10-3,-4 5,-1 0,5 0,-4 0,0 0,4 1,-4-1,6 0,-6 5,5-3,-9 8,8-4,-9 0,4 4,-1-4,-4 0,5 4,-7-9,1-2,0-1,0-4,0 0,0-1,0-5,-7-1,5 1,-13-9,12 0,-14-9,6 1,-7-2,6 3,-4-3,5 3,-1-1,4 7,-2-5,8 13,-7-13,2 12,4-4,-3 6,-5-9,14 12,-12-11,20 20,-10-9,10 9,-9-5,9 6,-10-5,10 4,-10-5,10 7,-10-2,10 1,-4 0,0 0,-1 0,-1-6,-4 4,4-8,0 8,-4-4,5 6,-1 0,-3 0,9 0,-5 0,2 0,3 1,-3 4,-1-4,4 4,-4-5,5 0,1 1,-5-1,3 1,-3-1,4 1,-4 4,3-4,-8 9,8-3,-13-6,12 3,-9-15,6 10,3-10,-3 9,5-3,0 0,0 4,0 1,1-3,-1 7,1-13,-1 8,5-3,-8 0,12 3,-12-3,8-1,-5 9,1-11,-1 11,-10-4,13 2,-12 7,10-7,-2 3,1-9,2 3,3-3,-10 4,9-5,-8 9,4-8,-1 9,-3-4,5-1,-1 0,-4 1,3 4,-3-3,0 3,3 0,-8-3,8 7,-3-7,0 3,3 0,-8-3,8 8,-8-9,9 9,-9-8,8 8,-3-9,-6 9,8-8,-8 8,0-4,8 0,-8 4,6-4,-2 5,0 0,1 0,1-4,-2 2,1-2,-4 4,8 0,-8 0,4 0,-1 0,-3 0,9 0,-9 0,3 0,1 0,-4 0,8 0,-8 0,4 0,0 0,-4 0,8 0,-8 0,3 0,0 0,1 0,1 0,-2 0,-5 0,6 0,-1 0,1 0,4 0,-9 0,3 0,-5 0,0 0,5 0,-4 0,5 0,-6 5,0-4,-1 4,1 0,0-3,0 3,5-5,-3 5,3-4,-5 9,0-8,5 3,-4 0,5-4,-6 9,0-3,-1-1,1 4,0-3,0-1,-10 9,12-7,-11 3,15-1,-1-4,-3 0,3 4,0-4,-3 0,9 3,-10-3,10 5,-10-5,5 4,-1-4,-4 5,11-5,-11 4,10-4,-10 5,5 0,-1 0,-4-4,10 2,-14 2,7 1,-9-1,11-1,-5-4,4 0,1 4,-5-9,10 8,-10-8,5 4,-6 0,5-4,-4 4,5-5,-6 0,0 5,5-3,-4 3,5-5,-11 0,4 0,-4 0,10 0,2 0,-5 0,8 0,-8 0,6 0,-2 0,0 0,1 0,1 0,-2-5,1-1,5-10,6-6,5 3,0-7,-4 18,-14-2,-8-1,-12-3,0-12,-8 0,7 1,-15-3,15 8,-7-5,8 5,0-5,0 0,0-1,7 7,1-4,7 5,5 1,-3-5,9 10,-5-4,12 5,-5 1,9-10,-4 7,5-7,0 5,-4 3,3-8,-4 4,5-1,0-3,0 9,0-10,0 9,0-9,0 5,0-6,0 5,0-5,0 10,4-4,3 0,3 4,-4-10,4 10,-4-9,5 9,-5-10,4 4,-4-5,5 6,0-5,0 4,0 1,1-5,-1 4,0 1,-5-5,3 10,-3-10,5 10,0-9,0 3,0 1,1-5,-1 4,0-5,1 0,15-10,-12 7,17-8,-6 3,-1 6,22-16,-12 7,23-10,-7 1,15 5,12-7,8 5,-38 16,0 0,0 0,0 0,5-1,0 0,-4 5,1-1,9-4,-1 1,-8 6,-1 1,39-15,3-5,-13 11,9-6,-4 3,-17 7,-10 0,-10 3,-5 6,-15 6,1-3,-17 9,-4-23,3 14,-3-21,11 19,0-10,6 9,0-4,-5 0,4 4,-4-3,5 4,-6 1,5-1,-10 2,4-1,-6 0,6 0,-4 0,4 0,0 5,-4-3,9 3,-9-5,10-1,-11 2,11-2,-10 6,9-4,-9 4,10 0,-10-4,9 4,-9 0,10-4,-5 3,6 1,-6-4,-1 9,0-9,-4 4,4-1,-1-2,-3 8,3-13,0 7,-4-9,4 6,-4-1,21-14,12-5,36-25,-2 7,-28 15,-1 0,20-6,-21 11,-1 1,21-11,-22 14,1 0,30-14,7 0,-10 8,-8 7,6-5,-22 13,11-6,-13 8,-1-1,-1-4,-9 9,1-8,0 10,0-11,24-3,-11 1,21 0,-17 7,0-7,0 10,0-8,0 10,0 1,-8 0,6 1,-5 5,-1-5,6 6,-6 0,17 0,-7 0,7 0,-9 0,0 0,0 0,-8 0,-2 0,1 0,-6 0,5 0,3 0,-14 0,6 0,-23 0,-1 0,-1 0,13 0,11 0,31 0,19 7,9 9,-9 1,-7 19,-7-11,-5 18,4-11,-15 10,-11-13,-8 4,-3-8,-13-2,1 1,-4-1,-8-6,3 5,-5-11,0 11,0-10,0 9,-1-9,2 10,-1-5,0 6,1 0,4 0,-3 0,9 0,-4 0,5-5,-5 4,14 6,-17-3,11 3,-9-6,-5-5,10 6,-10-6,10 5,-10-5,5 6,-1 0,-3 0,9 0,-10 0,10 0,-9 0,9 0,-10 0,5 0,-6 0,0-5,1 3,-2-9,1 4,5 5,-9-8,7 7,-13-9,9 5,-9 0,10 7,-10-7,4 0,-5 0,5-4,-4 14,8-13,-8 13,8-14,-8 10,4-5,0 6,-4 0,10 0,-10 0,4 0,0 0,-4 7,5-6,-1 6,-4 0,10 1,-10 7,5-7,-1 5,-3-5,9 7,-10 0,10 0,-9-7,9 5,-10-5,10 0,-10-1,10-7,-10 0,4-6,0 10,-4-15,3 9,-4-6,0-3,0 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04.735"/>
    </inkml:context>
    <inkml:brush xml:id="br0">
      <inkml:brushProperty name="width" value="0.3" units="cm"/>
      <inkml:brushProperty name="height" value="0.6" units="cm"/>
      <inkml:brushProperty name="color" value="#00FDFF"/>
      <inkml:brushProperty name="tip" value="rectangle"/>
      <inkml:brushProperty name="rasterOp" value="maskPen"/>
    </inkml:brush>
  </inkml:definitions>
  <inkml:trace contextRef="#ctx0" brushRef="#br0">0 148,'61'0,"-5"0,-18 0,0 0,0 0,0 0,16 0,-12 0,12 0,-9 0,-5 0,13 0,-20 0,11 0,-20 0,20 0,-11 0,6 0,-3 0,-5 0,15 0,-6 0,5 0,-7 0,0 0,-1 0,1 0,-7 0,6 0,-13 0,12 0,-11-5,11 4,-5-4,1-1,21 5,-25-9,25 9,-28-5,11 6,-5-5,1 3,4-3,-5 5,7 0,0-6,-1 4,1-3,8 5,-7-6,7 5,-1-5,-5 6,5 0,-7 0,0 0,0-6,24 5,-18-10,26 9,-23-3,8-2,0 6,-8-5,6 6,-13-6,5 5,-7-5,-7 6,-1-5,-13 3,-1-7,5 7,4-2,11 4,9 0,3 0,7 0,0 0,0 0,0 6,8-5,-6 5,15 1,-14-5,5 10,-8-10,-8 10,7-11,-15 5,14-6,-13 5,5-3,-7 3,0-5,7 0,-5 0,6 0,-15 0,5 0,-5 0,0 0,-1 0,-7 0,7 0,-11 0,9 0,-11 0,6 0,10 0,-1 0,10 0,-4 0,7 6,-5-4,13 4,-6-6,1 0,5 6,-14-5,7 6,-8-7,-1 0,9 0,-7 0,15 0,-15 0,14 0,-13 0,5 0,1 0,-6 0,5 0,17 0,-18 0,26 0,-30 0,13 0,-14 0,14 0,-13 0,6 0,-1 0,-5 0,5 0,-7 0,0 0,0 0,-1 0,1 0,8 0,-7 0,7 0,-8 0,-1 0,11 0,-7 0,7 0,-10 0,-7 0,5 0,-5 0,0 0,5 0,-4 0,-1 0,5 0,-5 0,0 0,6 0,-13 0,6 0,-7 0,0 0,6 0,-4 0,5 0,-1 0,2 0,7 0,0 0,17 0,-13 0,12 0,-16 0,7 0,-5 0,6 0,-9 0,1 0,8 0,-7 0,7 0,-1 0,-5-6,5 4,-7-3,0 5,0 0,-1 0,9 0,-6 0,5 0,17 0,-18 0,26 0,-30 0,13 0,-14 0,15 0,-15 0,7 0,-9 0,1 0,0 0,0 0,-7 0,5 0,-5 0,1 0,-3 0,1 0,1 0,7 0,0 0,24 0,-18 0,18 0,-24 0,7 0,-5 0,13 0,-6 6,1-5,-3 5,-7-6,0 0,-7 0,-7 0,-8 0,-6 0,22 0,4 0,20 0,-1 0,0 0,-8 0,6 0,-13 0,-1 0,-3 0,-5 0,1 0,-3 0,1 0,-6 0,6 0,-7 0,0 6,0-5,0 9,-6-9,5 4,-10-5,9 0,-9 0,9 0,-4 0,-1 0,5 0,-10 0,9 5,-4-4,0 4,4-5,-8 0,7 0,-3 0,1 0,2 0,-3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6.26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1,'47'0,"-9"0,-14 0,-12 0,8 0,-3 0,-6 0,10 0,-7 0,0 0,8 0,-11 0,10 0,-7 0,0 0,8 0,-10 0,6 0,-1 0,-6 0,10 0,-7 0,1 0,6 0,-10 0,6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29:49.73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37,'100'0,"-33"0,11 0,-26 0,42 0,-14 0,-22 0,-2 0,7 0,-12 0,-1 0,10 0,24 0,-10 0,1 0,-10 0,8 0,-8 0,1 0,6 0,-15 0,16 0,-16 0,15 0,-15 0,7 0,-17 0,6 0,-13 0,5 0,-7 0,0 0,-1 0,1 0,0 0,7 0,-5 0,6 0,-9 0,9 0,-6 0,5 0,-7 0,7 0,-5 0,13 0,-13 0,13 0,-6 0,17 6,-7 2,15 0,18 5,-26-12,22 6,-53-7,5 0,-15 0,-6 0,-1 0,-10-25,-2 8,7-11,8 18,20 10,1 0,21 0,-3 7,8 0,16 1,-14-1,16-1,-10-4,1 4,-1 1,0-5,-8 4,6 1,-6-6,0 6,6 0,-15-6,15 6,-6-7,8 0,0 0,-8 0,6 0,-15 0,7 0,-9 0,0 0,0 0,-8 0,6 0,-5 0,-1 0,6 0,-6 0,8 0,-7 0,-3 0,1 0,-7 0,7 0,-1 0,-5 0,5 0,-7 0,0 0,7 0,-5 0,5 0,-7 0,0 5,7-3,5 3,-2 1,0-5,-10 5,-7-1,6-4,-6 10,7-10,-7 5,5-6,-11 5,11-4,-12 5,12-6,-11 0,11 0,-11 0,4 0,1 0,-5 0,21 0,-12 0,14 0,-10 0,-1 0,-5 0,4 0,-5 0,0 0,5 0,-11 0,11 5,-11-3,11 3,-5-5,7 0,0 0,-7 0,5 0,-5 0,7 0,0 0,17 0,-6 0,15 0,0 0,-7 0,15 0,-6 0,0 0,6 0,-15 0,-1 0,-11 0,-13-5,-3-1,-11-6,-7 1,-6-10,28 13,8-7,43 15,-7 0,6 0,-8 0,-9 0,15 0,-3 0,18 0,0 0,-10 0,-2 0,0 0,-16 6,14-4,-25 4,7-6,-9 0,-1 0,-6 0,5 0,-13 0,5 0,-14 0,5 0,-11 0,5 0,-7 0,-1 0,0 0,-5 0,4 0,-3 0,5 0,6 0,-4 0,19 0,-18 0,18 0,-19 0,4 0,-6 0,-5 0,-2 0,-1 0,1 0,0 0,4 0,-3 0,5 0,-5 0,5 0,-5 0,1 0,3 0,-9 0,10 0,-11 0,11 0,-10 0,9 0,-3 0,-1 0,5 0,-5 0,6 0,-5 0,-2 0,-1 0,1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0:28.109"/>
    </inkml:context>
    <inkml:brush xml:id="br0">
      <inkml:brushProperty name="width" value="0.3" units="cm"/>
      <inkml:brushProperty name="height" value="0.6" units="cm"/>
      <inkml:brushProperty name="color" value="#D9AEFF"/>
      <inkml:brushProperty name="tip" value="rectangle"/>
      <inkml:brushProperty name="rasterOp" value="maskPen"/>
    </inkml:brush>
  </inkml:definitions>
  <inkml:trace contextRef="#ctx0" brushRef="#br0">1 139,'56'0,"-3"0,-15 0,36 0,-11 0,31 0,-28 0,6 0,4 0,10 0,0 0,-2 0,-9 0,-17 0,12 0,-12 0,8 0,26 0,-21 0,15 0,-33 0,-2 0,14 0,-9 1,2-2,19-6,10 5,6-5,-6 7,-29-4,2 0,-10 3,1 0,13-3,1 0,-10 3,-1 2,5-1,2 0,5 0,0 0,-4 0,-2 0,-4 0,0 0,1 0,0 0,43 0,-45 0,-1 0,43 0,-3 0,-26 0,-3 0,-19 0,-15 0,-7 0,-8 0,-6 0,34-10,3 8,23-7,2 9,-6 0,0 0,-3-7,21 6,-34-6,3 0,7 2,3 0,4-4,-3 0,27 0,-40 4,0 2,37 3,11-7,-2 5,-13-5,-10 7,1 0,-10 0,-1 0,-17 0,6 0,-13 0,5 0,-7 0,0 0,0 0,0 0,-7 0,-2 0,1 0,-5 0,4 0,1 0,1 0,14 0,-5 0,13 0,3 0,1 0,15 0,-6 0,0 0,6 0,-6 0,8 0,-8 0,6 0,-6 0,8 0,0 7,10-6,3 13,-34-13,0 0,27 12,-30-12,2-1,9 7,0-1,-8-5,1 0,16 2,-1 0,18-3,-3 7,-19-6,-1 6,-23-7,-4 0,-14 0,-6 0,5 0,18 0,12 0,31 0,-6 0,7 0,-10 0,-22 0,3 0,-5 0,2 0,13 0,2 0,-7 0,-1 0,-4 0,0 0,-2 0,0 0,43 0,-10 0,-2 0,-9 0,-10 0,-9 0,-10 0,-8 0,-7 5,5 2,-5 5,7-5,7 5,-5-11,13 12,3-12,1 5,-1-6,14 6,-33-4,24 4,-36-6,11 0,-12 0,13 0,-6 0,7 0,-1 0,-5 0,-8 0,4 0,-15 0,10 0,-8 0,-4 0,9 0,-4 0,12 0,-4 0,12 0,-5 0,7 0,-7 0,-1 0,-13 0,-1 0,-1 0,-27-30,17 22,-25-22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23T07:31:17.392"/>
    </inkml:context>
    <inkml:brush xml:id="br0">
      <inkml:brushProperty name="width" value="0.3" units="cm"/>
      <inkml:brushProperty name="height" value="0.6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35,'72'0,"1"0,-1 0,6 0,1 0,1 0,9 0,2 0,3 0,-10 0,4 0,1 0,0 0,4 0,1 0,1 0,3 0,-9 0,2 0,1 0,1 0,-1 0,0 0,1 0,-1 0,0 0,1 0,4 0,-1 0,1 0,0 0,-1 0,-3 0,0 0,-1 0,0 0,0 0,1 0,1 0,0 0,-4 0,-4 0,-2 0,-5 0,-2 0,3 0,12 0,3 0,-1 0,-6 0,1 0,-6 0,0 0,-5 0,-1 0,0 0,5 0,0 0,-6 0,-2 0,-5 0,3 0,-1 0,-8 0,-7 0,10 0,-22 0,-9 0,-23 0,-1-5,4-6,41 4,33-4,-24 10,4 2,3-1,2 0,5 0,1 0,-6 4,1 0,2 1,4 0,-15-1,2-1,1 0,-3 3,0 0,3 0,9-2,3-1,-2 2,-4 1,-2 2,-1-1,-3-3,-1-1,0 1,28 5,-1 0,-6-8,-3 0,-10 3,-5 0,-14-3,-2-2,3 1,-2 0,33 0,-36 0,1 0,42 0,0 0,0 0,-10 0,-2 0,-10 0,-8 0,-2 0,-9 0,0 0,-8 0,6 0,-13 0,13 0,-14 0,7 0,-8 0,10 0,-8 0,-4 0,-8 0,-11 0,6 0,7 0,-5 0,18 0,-2 0,6 0,7 0,-7 7,8 0,0 1,-8 3,-1-9,-15 9,5-10,-11 4,4-5,-6 0,5 0,-10 0,3 0,-6 0,-4 0,4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0:58.1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1,'45'0,"-9"0,-17 0,-4 0,5 0,0 0,0 0,-4 0,2 0,-4 0,4 0,0 0,-4 0,3 0,-2 0,3 0,0 0,-4 0,3 0,-3 0,5 0,-1 0,-4 0,3 0,-3 0,5 0,-1 0,-4 0,-1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0.3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1,'42'0,"-7"0,-26 0,0 0,18 0,-14 0,14 0,-14 0,-2 0,10 0,-2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2.24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1,'40'0,"-1"0,-28 0,7 0,-3 0,0 0,2 0,-2 0,4 0,-3 0,2 0,-4 0,4 0,0 0,-4 0,3 0,-2 0,3 0,0 0,-4 0,3 0,-3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4.12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1,'40'0,"-7"0,-19 0,-4 0,18 0,-15 0,14 0,-16 0,3 0,3 0,-2 0,3 0,-1 0,-2 0,3 0,0 0,-4 0,3 0,-3 0,5 0,-1 0,-4 0,3 0,-3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6.11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0,'40'0,"-7"0,-24 0,0 0,18 0,-13 0,13 0,-14 0,-3 0,11 0,-5 0,2 0,0 0,-8 0,9 0,-4 0,0 0,3 0,-3 0,3 0,0 0,-4 0,-1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4T00:31:08.37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0,'51'0,"-14"0,-18 0,-5 0,1 0,4 0,-5 0,3 0,-2 0,4 0,-3 0,2 0,-4 0,4 0,0 0,-4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9F95F-6011-B942-8066-3F1A4A18FBF6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937EF-79DA-C94A-922F-FCBD2C14C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71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tdtkJgcYUM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pVfj6mxhdMw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</a:t>
            </a:r>
            <a:r>
              <a:rPr lang="en-US"/>
              <a:t>easy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42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>
                <a:hlinkClick r:id="rId3"/>
              </a:rPr>
              <a:t>https://www.youtube.com/watch?v=wtdtkJgcYUM</a:t>
            </a:r>
            <a:endParaRPr lang="en-AU"/>
          </a:p>
          <a:p>
            <a:r>
              <a:rPr lang="en-AU">
                <a:hlinkClick r:id="rId4"/>
              </a:rPr>
              <a:t>https</a:t>
            </a:r>
            <a:r>
              <a:rPr lang="en-AU" dirty="0">
                <a:hlinkClick r:id="rId4"/>
              </a:rPr>
              <a:t>://www.youtube.com/watch?v=pVfj6mxhdMw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937EF-79DA-C94A-922F-FCBD2C14CA7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95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033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6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4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22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74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96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69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7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8" r:id="rId6"/>
    <p:sldLayoutId id="2147483673" r:id="rId7"/>
    <p:sldLayoutId id="2147483674" r:id="rId8"/>
    <p:sldLayoutId id="2147483675" r:id="rId9"/>
    <p:sldLayoutId id="2147483677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0.png"/><Relationship Id="rId18" Type="http://schemas.openxmlformats.org/officeDocument/2006/relationships/customXml" Target="../ink/ink8.xml"/><Relationship Id="rId3" Type="http://schemas.openxmlformats.org/officeDocument/2006/relationships/image" Target="../media/image12.png"/><Relationship Id="rId21" Type="http://schemas.openxmlformats.org/officeDocument/2006/relationships/image" Target="../media/image120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0.png"/><Relationship Id="rId25" Type="http://schemas.openxmlformats.org/officeDocument/2006/relationships/image" Target="../media/image14.png"/><Relationship Id="rId2" Type="http://schemas.openxmlformats.org/officeDocument/2006/relationships/image" Target="../media/image11.png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5" Type="http://schemas.openxmlformats.org/officeDocument/2006/relationships/image" Target="../media/image410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10" Type="http://schemas.openxmlformats.org/officeDocument/2006/relationships/customXml" Target="../ink/ink4.xml"/><Relationship Id="rId19" Type="http://schemas.openxmlformats.org/officeDocument/2006/relationships/image" Target="../media/image110.png"/><Relationship Id="rId4" Type="http://schemas.openxmlformats.org/officeDocument/2006/relationships/customXml" Target="../ink/ink1.xml"/><Relationship Id="rId9" Type="http://schemas.openxmlformats.org/officeDocument/2006/relationships/image" Target="../media/image610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customXml" Target="../ink/ink1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12" Type="http://schemas.openxmlformats.org/officeDocument/2006/relationships/customXml" Target="../ink/ink18.xml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.xml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5" Type="http://schemas.openxmlformats.org/officeDocument/2006/relationships/image" Target="../media/image23.png"/><Relationship Id="rId10" Type="http://schemas.openxmlformats.org/officeDocument/2006/relationships/customXml" Target="../ink/ink17.xml"/><Relationship Id="rId4" Type="http://schemas.openxmlformats.org/officeDocument/2006/relationships/customXml" Target="../ink/ink14.xml"/><Relationship Id="rId9" Type="http://schemas.openxmlformats.org/officeDocument/2006/relationships/image" Target="../media/image20.png"/><Relationship Id="rId14" Type="http://schemas.openxmlformats.org/officeDocument/2006/relationships/customXml" Target="../ink/ink1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0.png"/><Relationship Id="rId13" Type="http://schemas.openxmlformats.org/officeDocument/2006/relationships/customXml" Target="../ink/ink26.xml"/><Relationship Id="rId18" Type="http://schemas.openxmlformats.org/officeDocument/2006/relationships/image" Target="../media/image69.png"/><Relationship Id="rId26" Type="http://schemas.openxmlformats.org/officeDocument/2006/relationships/image" Target="../media/image73.png"/><Relationship Id="rId3" Type="http://schemas.openxmlformats.org/officeDocument/2006/relationships/customXml" Target="../ink/ink21.xml"/><Relationship Id="rId21" Type="http://schemas.openxmlformats.org/officeDocument/2006/relationships/customXml" Target="../ink/ink30.xml"/><Relationship Id="rId7" Type="http://schemas.openxmlformats.org/officeDocument/2006/relationships/customXml" Target="../ink/ink23.xml"/><Relationship Id="rId12" Type="http://schemas.openxmlformats.org/officeDocument/2006/relationships/image" Target="../media/image660.png"/><Relationship Id="rId17" Type="http://schemas.openxmlformats.org/officeDocument/2006/relationships/customXml" Target="../ink/ink28.xml"/><Relationship Id="rId25" Type="http://schemas.openxmlformats.org/officeDocument/2006/relationships/customXml" Target="../ink/ink32.xml"/><Relationship Id="rId2" Type="http://schemas.openxmlformats.org/officeDocument/2006/relationships/image" Target="../media/image25.png"/><Relationship Id="rId16" Type="http://schemas.openxmlformats.org/officeDocument/2006/relationships/image" Target="../media/image68.png"/><Relationship Id="rId20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11" Type="http://schemas.openxmlformats.org/officeDocument/2006/relationships/customXml" Target="../ink/ink25.xml"/><Relationship Id="rId24" Type="http://schemas.openxmlformats.org/officeDocument/2006/relationships/image" Target="../media/image72.png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23" Type="http://schemas.openxmlformats.org/officeDocument/2006/relationships/customXml" Target="../ink/ink31.xml"/><Relationship Id="rId10" Type="http://schemas.openxmlformats.org/officeDocument/2006/relationships/image" Target="../media/image650.png"/><Relationship Id="rId19" Type="http://schemas.openxmlformats.org/officeDocument/2006/relationships/customXml" Target="../ink/ink29.xml"/><Relationship Id="rId4" Type="http://schemas.openxmlformats.org/officeDocument/2006/relationships/image" Target="../media/image620.png"/><Relationship Id="rId9" Type="http://schemas.openxmlformats.org/officeDocument/2006/relationships/customXml" Target="../ink/ink24.xml"/><Relationship Id="rId14" Type="http://schemas.openxmlformats.org/officeDocument/2006/relationships/image" Target="../media/image67.png"/><Relationship Id="rId22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687075-A748-472E-9E8B-84B4BB18B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30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tx1">
                  <a:alpha val="46000"/>
                </a:schemeClr>
              </a:gs>
              <a:gs pos="21000">
                <a:schemeClr val="tx1">
                  <a:alpha val="3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8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04472-812D-264C-94FD-F6ABBBF8E8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53" y="3091928"/>
            <a:ext cx="9078562" cy="2387600"/>
          </a:xfrm>
        </p:spPr>
        <p:txBody>
          <a:bodyPr>
            <a:normAutofit/>
          </a:bodyPr>
          <a:lstStyle/>
          <a:p>
            <a:r>
              <a:rPr lang="en-US" sz="5100">
                <a:solidFill>
                  <a:schemeClr val="bg1"/>
                </a:solidFill>
              </a:rPr>
              <a:t>Weighted graphs, networks and the shortest path problem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2241FB-297F-A04F-A6C7-660E630561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3" y="5551469"/>
            <a:ext cx="9078562" cy="592975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13D</a:t>
            </a:r>
          </a:p>
        </p:txBody>
      </p:sp>
    </p:spTree>
    <p:extLst>
      <p:ext uri="{BB962C8B-B14F-4D97-AF65-F5344CB8AC3E}">
        <p14:creationId xmlns:p14="http://schemas.microsoft.com/office/powerpoint/2010/main" val="3523279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4030DF-B194-814F-BC13-0261F0872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n-US"/>
              <a:t>Learning Intentions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60877B6-5810-47C5-B41C-15099E634E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15932"/>
              </p:ext>
            </p:extLst>
          </p:nvPr>
        </p:nvGraphicFramePr>
        <p:xfrm>
          <a:off x="838200" y="1737360"/>
          <a:ext cx="10506456" cy="453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87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823CA-B0E9-8741-B2C2-1452AD3C2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Autofit/>
          </a:bodyPr>
          <a:lstStyle/>
          <a:p>
            <a:r>
              <a:rPr lang="en-US" dirty="0"/>
              <a:t>Real life Application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4454D-3326-B14F-9C19-D01399921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459" y="2747059"/>
            <a:ext cx="3412219" cy="3560251"/>
          </a:xfrm>
        </p:spPr>
        <p:txBody>
          <a:bodyPr>
            <a:normAutofit/>
          </a:bodyPr>
          <a:lstStyle/>
          <a:p>
            <a:r>
              <a:rPr lang="en-US" sz="2400" dirty="0"/>
              <a:t>Geographical Maps.</a:t>
            </a:r>
          </a:p>
          <a:p>
            <a:r>
              <a:rPr lang="en-US" sz="2400" dirty="0"/>
              <a:t>IP routing to find Open shortest Path First.</a:t>
            </a:r>
          </a:p>
          <a:p>
            <a:r>
              <a:rPr lang="en-US" sz="2400" dirty="0"/>
              <a:t>Telephone network.</a:t>
            </a:r>
          </a:p>
        </p:txBody>
      </p:sp>
      <p:pic>
        <p:nvPicPr>
          <p:cNvPr id="4" name="Picture 3" descr="A black and blue text&#10;&#10;Description automatically generated">
            <a:extLst>
              <a:ext uri="{FF2B5EF4-FFF2-40B4-BE49-F238E27FC236}">
                <a16:creationId xmlns:a16="http://schemas.microsoft.com/office/drawing/2014/main" id="{73036D71-39CA-E14A-9E0B-1B5E6EF00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642" y="1171300"/>
            <a:ext cx="6656832" cy="44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23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9BEEE2-766F-FC45-BC3D-F2A4D6E4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en-US" sz="2800"/>
              <a:t>Weighted graphs and networks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86576-ED7D-3D42-90A7-60A417B0E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r>
              <a:rPr lang="en-US" sz="1700" dirty="0"/>
              <a:t>A weighted graph is a graph where a number is associated with each edge. These </a:t>
            </a:r>
            <a:r>
              <a:rPr lang="en-US" sz="1700" dirty="0">
                <a:solidFill>
                  <a:srgbClr val="FF0000"/>
                </a:solidFill>
              </a:rPr>
              <a:t>numbers</a:t>
            </a:r>
            <a:r>
              <a:rPr lang="en-US" sz="1700" dirty="0"/>
              <a:t> are called </a:t>
            </a:r>
            <a:r>
              <a:rPr lang="en-US" sz="1700" dirty="0">
                <a:solidFill>
                  <a:srgbClr val="FF0000"/>
                </a:solidFill>
              </a:rPr>
              <a:t>weights</a:t>
            </a:r>
            <a:r>
              <a:rPr lang="en-US" sz="1700" dirty="0"/>
              <a:t>.</a:t>
            </a:r>
          </a:p>
          <a:p>
            <a:r>
              <a:rPr lang="en-US" sz="1700" dirty="0"/>
              <a:t>A network is a weighted graph in which the weights are physical quantities, for example, </a:t>
            </a:r>
            <a:r>
              <a:rPr lang="en-US" sz="1700" dirty="0">
                <a:solidFill>
                  <a:srgbClr val="FF0000"/>
                </a:solidFill>
              </a:rPr>
              <a:t>distance, time, cost</a:t>
            </a:r>
            <a:r>
              <a:rPr lang="en-US" sz="17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8E4AA-8820-EA43-B1DC-27437F93D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571" y="319871"/>
            <a:ext cx="6215181" cy="24239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5EDFD1-417B-0A43-81B6-8E4467AF7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54" y="3785658"/>
            <a:ext cx="7158846" cy="234388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14:cNvPr>
              <p14:cNvContentPartPr/>
              <p14:nvPr/>
            </p14:nvContentPartPr>
            <p14:xfrm>
              <a:off x="6353500" y="4147680"/>
              <a:ext cx="243360" cy="14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E117217-D04C-A44F-9170-D23DF5ED9B5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299860" y="4040040"/>
                <a:ext cx="35100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14:cNvPr>
              <p14:cNvContentPartPr/>
              <p14:nvPr/>
            </p14:nvContentPartPr>
            <p14:xfrm>
              <a:off x="6165220" y="5524680"/>
              <a:ext cx="2091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A00F500-8B21-3741-81FD-82744B25BD1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11580" y="5416680"/>
                <a:ext cx="3168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14:cNvPr>
              <p14:cNvContentPartPr/>
              <p14:nvPr/>
            </p14:nvContentPartPr>
            <p14:xfrm>
              <a:off x="7757860" y="4087920"/>
              <a:ext cx="17280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78C6F30-81A8-424B-8535-1332AC6FF53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704220" y="3980280"/>
                <a:ext cx="28044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14:cNvPr>
              <p14:cNvContentPartPr/>
              <p14:nvPr/>
            </p14:nvContentPartPr>
            <p14:xfrm>
              <a:off x="7135780" y="4698840"/>
              <a:ext cx="19188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11EFD10-B379-FE40-9664-C45580FCB1B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81780" y="4591200"/>
                <a:ext cx="299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14:cNvPr>
              <p14:cNvContentPartPr/>
              <p14:nvPr/>
            </p14:nvContentPartPr>
            <p14:xfrm>
              <a:off x="7982500" y="4929600"/>
              <a:ext cx="817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A297DBF-845D-1347-8074-D5987CFF724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928860" y="4821960"/>
                <a:ext cx="189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14:cNvPr>
              <p14:cNvContentPartPr/>
              <p14:nvPr/>
            </p14:nvContentPartPr>
            <p14:xfrm>
              <a:off x="9766300" y="4069920"/>
              <a:ext cx="14472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3BC6ED8-1770-E640-AC8F-E75BC13577D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712660" y="3962280"/>
                <a:ext cx="25236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14:cNvPr>
              <p14:cNvContentPartPr/>
              <p14:nvPr/>
            </p14:nvContentPartPr>
            <p14:xfrm>
              <a:off x="9054940" y="5061360"/>
              <a:ext cx="1569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B4B3B851-2824-F54C-8EAF-6030FFD6F15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000940" y="4953720"/>
                <a:ext cx="264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14:cNvPr>
              <p14:cNvContentPartPr/>
              <p14:nvPr/>
            </p14:nvContentPartPr>
            <p14:xfrm>
              <a:off x="8278420" y="5890440"/>
              <a:ext cx="1479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7F4178D-9875-EB4A-BBB3-DC1A3AA0F14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224420" y="5782440"/>
                <a:ext cx="2556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14:cNvPr>
              <p14:cNvContentPartPr/>
              <p14:nvPr/>
            </p14:nvContentPartPr>
            <p14:xfrm>
              <a:off x="10142140" y="5350440"/>
              <a:ext cx="119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B2463872-53A5-B24B-8739-C26115E900C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88500" y="5242440"/>
                <a:ext cx="2275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14:cNvPr>
              <p14:cNvContentPartPr/>
              <p14:nvPr/>
            </p14:nvContentPartPr>
            <p14:xfrm>
              <a:off x="2129260" y="4590840"/>
              <a:ext cx="750960" cy="10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B82F205-5C7A-3843-AE69-5CBAF983C7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075260" y="4483200"/>
                <a:ext cx="85860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14:cNvPr>
              <p14:cNvContentPartPr/>
              <p14:nvPr/>
            </p14:nvContentPartPr>
            <p14:xfrm>
              <a:off x="615491" y="7362571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5B9C4AA3-2F5F-3748-B196-98C95C5EA6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851" y="7344931"/>
                <a:ext cx="3600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52039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2A0B3-9031-274C-91F9-D7F7E6939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-162560"/>
            <a:ext cx="10168128" cy="1179576"/>
          </a:xfrm>
        </p:spPr>
        <p:txBody>
          <a:bodyPr/>
          <a:lstStyle/>
          <a:p>
            <a:r>
              <a:rPr lang="en-US" dirty="0"/>
              <a:t>Interpreting a network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1F39-D261-A544-9295-4052375AE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771" y="667512"/>
            <a:ext cx="11916229" cy="32078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The network opposite is used to model the tracks in a forest connecting a suspension bridge (</a:t>
            </a:r>
            <a:r>
              <a:rPr lang="en-US" dirty="0">
                <a:solidFill>
                  <a:srgbClr val="FF0000"/>
                </a:solidFill>
              </a:rPr>
              <a:t>𝐵</a:t>
            </a:r>
            <a:r>
              <a:rPr lang="en-US" dirty="0"/>
              <a:t>), a waterfall (</a:t>
            </a:r>
            <a:r>
              <a:rPr lang="en-US" dirty="0">
                <a:solidFill>
                  <a:srgbClr val="00B050"/>
                </a:solidFill>
              </a:rPr>
              <a:t>𝑊</a:t>
            </a:r>
            <a:r>
              <a:rPr lang="en-US" dirty="0"/>
              <a:t>), a very old tree (</a:t>
            </a:r>
            <a:r>
              <a:rPr lang="en-US" dirty="0">
                <a:solidFill>
                  <a:srgbClr val="00B050"/>
                </a:solidFill>
              </a:rPr>
              <a:t>𝑇</a:t>
            </a:r>
            <a:r>
              <a:rPr lang="en-US" dirty="0"/>
              <a:t>) and a fern gully (</a:t>
            </a:r>
            <a:r>
              <a:rPr lang="en-US" dirty="0">
                <a:solidFill>
                  <a:srgbClr val="FF0000"/>
                </a:solidFill>
              </a:rPr>
              <a:t>𝐹</a:t>
            </a:r>
            <a:r>
              <a:rPr lang="en-US" dirty="0"/>
              <a:t>).</a:t>
            </a:r>
          </a:p>
          <a:p>
            <a:r>
              <a:rPr lang="en-US" dirty="0"/>
              <a:t>Walkers can enter or leave the forest through either Gate 1 (𝐺1) or Gate 2 (𝐺2).</a:t>
            </a:r>
          </a:p>
          <a:p>
            <a:r>
              <a:rPr lang="en-US" dirty="0"/>
              <a:t>The numbers on the edges represent the times (in minutes) taken to walk directly between these places.</a:t>
            </a:r>
          </a:p>
          <a:p>
            <a:r>
              <a:rPr lang="en-US" dirty="0"/>
              <a:t>a. How long does it take to walk from the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 directly to the </a:t>
            </a:r>
            <a:r>
              <a:rPr lang="en-US" dirty="0">
                <a:solidFill>
                  <a:srgbClr val="FF0000"/>
                </a:solidFill>
              </a:rPr>
              <a:t>fern gully</a:t>
            </a:r>
            <a:r>
              <a:rPr lang="en-US" dirty="0"/>
              <a:t>?</a:t>
            </a:r>
          </a:p>
          <a:p>
            <a:r>
              <a:rPr lang="en-US" dirty="0"/>
              <a:t>b. How long does it take to walk from the </a:t>
            </a:r>
            <a:r>
              <a:rPr lang="en-US" dirty="0">
                <a:solidFill>
                  <a:srgbClr val="00B050"/>
                </a:solidFill>
              </a:rPr>
              <a:t>old tree </a:t>
            </a:r>
            <a:r>
              <a:rPr lang="en-US" dirty="0"/>
              <a:t>to the </a:t>
            </a:r>
            <a:r>
              <a:rPr lang="en-US" dirty="0">
                <a:solidFill>
                  <a:srgbClr val="00B050"/>
                </a:solidFill>
              </a:rPr>
              <a:t>fern gul</a:t>
            </a:r>
            <a:r>
              <a:rPr lang="en-US" dirty="0"/>
              <a:t>ly via the </a:t>
            </a:r>
            <a:r>
              <a:rPr lang="en-US" dirty="0">
                <a:solidFill>
                  <a:srgbClr val="00B050"/>
                </a:solidFill>
              </a:rPr>
              <a:t>waterfall</a:t>
            </a:r>
            <a:r>
              <a:rPr lang="en-US" dirty="0"/>
              <a:t> and the </a:t>
            </a:r>
            <a:r>
              <a:rPr lang="en-US" dirty="0">
                <a:solidFill>
                  <a:srgbClr val="00B050"/>
                </a:solidFill>
              </a:rPr>
              <a:t>bridge</a:t>
            </a:r>
            <a:r>
              <a:rPr lang="en-US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2745C1-7061-4443-8F05-57822B9CE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714" y="3655423"/>
            <a:ext cx="4056743" cy="28397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C3CFB8-4749-8D4A-9A77-CF490F1BA67C}"/>
              </a:ext>
            </a:extLst>
          </p:cNvPr>
          <p:cNvSpPr/>
          <p:nvPr/>
        </p:nvSpPr>
        <p:spPr>
          <a:xfrm>
            <a:off x="4920343" y="365542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a. The edge is 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. The time taken is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12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minutes.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6E5800B-5F11-1D4F-967E-02A43B07B3A1}"/>
              </a:ext>
            </a:extLst>
          </p:cNvPr>
          <p:cNvSpPr/>
          <p:nvPr/>
        </p:nvSpPr>
        <p:spPr>
          <a:xfrm>
            <a:off x="4920343" y="4689338"/>
            <a:ext cx="71700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rgbClr val="009EC6"/>
                </a:solidFill>
                <a:latin typeface="Open Sans"/>
              </a:rPr>
              <a:t>b. The path is 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𝑇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𝑊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. The time taken is </a:t>
            </a:r>
            <a:r>
              <a:rPr lang="en-AU" dirty="0">
                <a:solidFill>
                  <a:srgbClr val="009EC6"/>
                </a:solidFill>
                <a:latin typeface="STIXGeneral-Regular" pitchFamily="2" charset="2"/>
              </a:rPr>
              <a:t>10+9+12=31</a:t>
            </a:r>
            <a:r>
              <a:rPr lang="en-AU" dirty="0">
                <a:solidFill>
                  <a:srgbClr val="009EC6"/>
                </a:solidFill>
                <a:latin typeface="Open Sans"/>
              </a:rPr>
              <a:t> minutes.</a:t>
            </a:r>
            <a:endParaRPr lang="en-AU" b="0" i="0" dirty="0">
              <a:solidFill>
                <a:srgbClr val="009EC6"/>
              </a:solidFill>
              <a:effectLst/>
              <a:latin typeface="Open San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14:cNvPr>
              <p14:cNvContentPartPr/>
              <p14:nvPr/>
            </p14:nvContentPartPr>
            <p14:xfrm>
              <a:off x="2724240" y="4064611"/>
              <a:ext cx="1286640" cy="6984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1AD0747-9A29-2F40-9E6F-D06C7C1105A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70600" y="3956611"/>
                <a:ext cx="1394280" cy="9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14:cNvPr>
              <p14:cNvContentPartPr/>
              <p14:nvPr/>
            </p14:nvContentPartPr>
            <p14:xfrm>
              <a:off x="1240680" y="4400491"/>
              <a:ext cx="2685960" cy="1955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59EFE1FB-9713-AF4B-8CCE-C33FBF5C09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87040" y="4292851"/>
                <a:ext cx="279360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871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D22C06-D184-453D-827A-3A3A48F41E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" r="13913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690FC9-D3E3-234F-91EB-FDC31B59F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r>
              <a:rPr lang="en-US" sz="2800"/>
              <a:t>The shortest path problem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2D770-988F-434B-82FF-79352E5A6B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n-US" sz="1700"/>
              <a:t>Determining the shortest distance or time or the least cost to move around a network is called the shortest path problem.</a:t>
            </a:r>
          </a:p>
        </p:txBody>
      </p:sp>
    </p:spTree>
    <p:extLst>
      <p:ext uri="{BB962C8B-B14F-4D97-AF65-F5344CB8AC3E}">
        <p14:creationId xmlns:p14="http://schemas.microsoft.com/office/powerpoint/2010/main" val="2767724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9099D-0E07-C944-B6E6-228AE7716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11612"/>
            <a:ext cx="10168128" cy="1179576"/>
          </a:xfrm>
        </p:spPr>
        <p:txBody>
          <a:bodyPr/>
          <a:lstStyle/>
          <a:p>
            <a:r>
              <a:rPr lang="en-US" dirty="0"/>
              <a:t>Finding the shortest path by 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290226-897F-2145-97C3-FC6A0B9B7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0712"/>
            <a:ext cx="12192000" cy="1179576"/>
          </a:xfrm>
        </p:spPr>
        <p:txBody>
          <a:bodyPr/>
          <a:lstStyle/>
          <a:p>
            <a:r>
              <a:rPr lang="en-US" dirty="0"/>
              <a:t>Find the shortest route between Town 𝐶 and Town 𝐹 in the previous network opposite.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6B1034-234C-434D-BBB3-CFA5C723E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5550" y="1425926"/>
            <a:ext cx="7158846" cy="23438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3FBA70E-153C-1E4B-9054-4A123232A473}"/>
              </a:ext>
            </a:extLst>
          </p:cNvPr>
          <p:cNvSpPr/>
          <p:nvPr/>
        </p:nvSpPr>
        <p:spPr>
          <a:xfrm>
            <a:off x="1372808" y="3987565"/>
            <a:ext cx="812138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𝐷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: The distance is </a:t>
            </a:r>
            <a:r>
              <a:rPr lang="en-AU" sz="2800" dirty="0">
                <a:solidFill>
                  <a:srgbClr val="009EC6"/>
                </a:solidFill>
                <a:latin typeface="STIXGeneral-Regular" pitchFamily="2" charset="2"/>
              </a:rPr>
              <a:t>6+9+7=22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 km.</a:t>
            </a:r>
            <a:br>
              <a:rPr lang="en-AU" sz="2800" dirty="0"/>
            </a:b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: The distance is </a:t>
            </a:r>
            <a:r>
              <a:rPr lang="en-AU" sz="2800" dirty="0">
                <a:solidFill>
                  <a:srgbClr val="009EC6"/>
                </a:solidFill>
                <a:latin typeface="STIXGeneral-Regular" pitchFamily="2" charset="2"/>
              </a:rPr>
              <a:t>5+4+7=16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 km.</a:t>
            </a:r>
            <a:br>
              <a:rPr lang="en-AU" sz="2800" dirty="0"/>
            </a:b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𝐴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: The distance is </a:t>
            </a:r>
            <a:r>
              <a:rPr lang="en-AU" sz="2800" dirty="0">
                <a:solidFill>
                  <a:srgbClr val="009EC6"/>
                </a:solidFill>
                <a:latin typeface="STIXGeneral-Regular" pitchFamily="2" charset="2"/>
              </a:rPr>
              <a:t>5+7+6=18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 km.</a:t>
            </a:r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C3FD43-50A6-9249-8A76-217D55FBBEF9}"/>
              </a:ext>
            </a:extLst>
          </p:cNvPr>
          <p:cNvSpPr/>
          <p:nvPr/>
        </p:nvSpPr>
        <p:spPr>
          <a:xfrm>
            <a:off x="1438959" y="5701158"/>
            <a:ext cx="44566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dirty="0">
                <a:solidFill>
                  <a:srgbClr val="009EC6"/>
                </a:solidFill>
                <a:latin typeface="Open Sans"/>
              </a:rPr>
              <a:t>The shortest path is 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𝐶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𝐵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𝐸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-</a:t>
            </a:r>
            <a:r>
              <a:rPr lang="en-AU" sz="2800" dirty="0">
                <a:solidFill>
                  <a:srgbClr val="009EC6"/>
                </a:solidFill>
                <a:latin typeface="STIXGeneral-Italic" pitchFamily="2" charset="2"/>
              </a:rPr>
              <a:t>𝐹</a:t>
            </a:r>
            <a:r>
              <a:rPr lang="en-AU" sz="2800" dirty="0">
                <a:solidFill>
                  <a:srgbClr val="009EC6"/>
                </a:solidFill>
                <a:latin typeface="Open Sans"/>
              </a:rPr>
              <a:t>.</a:t>
            </a:r>
            <a:endParaRPr lang="en-US" sz="28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14:cNvPr>
              <p14:cNvContentPartPr/>
              <p14:nvPr/>
            </p14:nvContentPartPr>
            <p14:xfrm>
              <a:off x="1502500" y="4130860"/>
              <a:ext cx="5339880" cy="99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051737B-1BE3-B843-8687-3D44E971E9D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48500" y="4023220"/>
                <a:ext cx="544752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14:cNvPr>
              <p14:cNvContentPartPr/>
              <p14:nvPr/>
            </p14:nvContentPartPr>
            <p14:xfrm>
              <a:off x="4646020" y="1941700"/>
              <a:ext cx="4571640" cy="14904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1A62794-9286-4946-A6FF-BEAC26041B8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92380" y="1833700"/>
                <a:ext cx="4679280" cy="170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14:cNvPr>
              <p14:cNvContentPartPr/>
              <p14:nvPr/>
            </p14:nvContentPartPr>
            <p14:xfrm>
              <a:off x="1583860" y="4599580"/>
              <a:ext cx="5459400" cy="1188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624191-E5FB-E64E-87D9-48B9C9BCB52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29860" y="4491580"/>
                <a:ext cx="556704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14:cNvPr>
              <p14:cNvContentPartPr/>
              <p14:nvPr/>
            </p14:nvContentPartPr>
            <p14:xfrm>
              <a:off x="4769500" y="1859260"/>
              <a:ext cx="4440960" cy="1314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C57C1D-9CB7-1649-83A8-11A366AD97E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15500" y="1751260"/>
                <a:ext cx="4548600" cy="153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14:cNvPr>
              <p14:cNvContentPartPr/>
              <p14:nvPr/>
            </p14:nvContentPartPr>
            <p14:xfrm>
              <a:off x="1535620" y="5056420"/>
              <a:ext cx="5617800" cy="79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2D62E18-C0D0-D94E-AFC0-8A240B2FBF3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81980" y="4948420"/>
                <a:ext cx="57254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14:cNvPr>
              <p14:cNvContentPartPr/>
              <p14:nvPr/>
            </p14:nvContentPartPr>
            <p14:xfrm>
              <a:off x="4629460" y="1494940"/>
              <a:ext cx="4615200" cy="1017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F04581-88B8-CE48-AEEF-6ACBD642D9B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575820" y="1387300"/>
                <a:ext cx="4722840" cy="123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14:cNvPr>
              <p14:cNvContentPartPr/>
              <p14:nvPr/>
            </p14:nvContentPartPr>
            <p14:xfrm>
              <a:off x="1518340" y="5983060"/>
              <a:ext cx="4141800" cy="85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263FF4-A916-E247-A43A-C9BD8E2C157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64700" y="5875420"/>
                <a:ext cx="4249440" cy="30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548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B80DB-01B1-3040-ABA0-2785D46F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68" y="-246738"/>
            <a:ext cx="10168128" cy="1179576"/>
          </a:xfrm>
        </p:spPr>
        <p:txBody>
          <a:bodyPr/>
          <a:lstStyle/>
          <a:p>
            <a:r>
              <a:rPr lang="en-US" dirty="0"/>
              <a:t>Finding Hamilton Cycle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DBE9C-4911-C34A-9619-BC48BD1A3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5421" y="377371"/>
            <a:ext cx="5385762" cy="30516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12E512B-F096-D144-915B-79B52C1DF40D}"/>
              </a:ext>
            </a:extLst>
          </p:cNvPr>
          <p:cNvSpPr/>
          <p:nvPr/>
        </p:nvSpPr>
        <p:spPr>
          <a:xfrm>
            <a:off x="579308" y="55590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2D244F-4859-F14E-9160-9EC6D04E10FF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440817" y="1079126"/>
            <a:ext cx="356660" cy="20656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C908F5-9092-864D-B236-FD2C3EC5F9DB}"/>
              </a:ext>
            </a:extLst>
          </p:cNvPr>
          <p:cNvCxnSpPr>
            <a:cxnSpLocks/>
          </p:cNvCxnSpPr>
          <p:nvPr/>
        </p:nvCxnSpPr>
        <p:spPr>
          <a:xfrm>
            <a:off x="797477" y="1079126"/>
            <a:ext cx="41031" cy="20735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6381A0-2F49-4D4B-898B-3F4AD08AB254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797477" y="1079126"/>
            <a:ext cx="900694" cy="1462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E2115F78-BD9C-B943-BD02-A124DE92004D}"/>
              </a:ext>
            </a:extLst>
          </p:cNvPr>
          <p:cNvSpPr/>
          <p:nvPr/>
        </p:nvSpPr>
        <p:spPr>
          <a:xfrm>
            <a:off x="183076" y="1147646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975882-5467-2241-9E63-CC4CD01CAE58}"/>
              </a:ext>
            </a:extLst>
          </p:cNvPr>
          <p:cNvSpPr/>
          <p:nvPr/>
        </p:nvSpPr>
        <p:spPr>
          <a:xfrm>
            <a:off x="641526" y="117113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07F4C0-6ACC-4E4D-8599-45C3FAE760F9}"/>
              </a:ext>
            </a:extLst>
          </p:cNvPr>
          <p:cNvSpPr/>
          <p:nvPr/>
        </p:nvSpPr>
        <p:spPr>
          <a:xfrm>
            <a:off x="1579120" y="1001532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4E39B7-5A9E-5640-9BFE-20F13AA9F2C5}"/>
              </a:ext>
            </a:extLst>
          </p:cNvPr>
          <p:cNvCxnSpPr>
            <a:cxnSpLocks/>
          </p:cNvCxnSpPr>
          <p:nvPr/>
        </p:nvCxnSpPr>
        <p:spPr>
          <a:xfrm flipH="1">
            <a:off x="80483" y="1571072"/>
            <a:ext cx="349113" cy="12970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5F38682-57B7-334B-BD21-C19CD95A77FF}"/>
              </a:ext>
            </a:extLst>
          </p:cNvPr>
          <p:cNvCxnSpPr>
            <a:cxnSpLocks/>
          </p:cNvCxnSpPr>
          <p:nvPr/>
        </p:nvCxnSpPr>
        <p:spPr>
          <a:xfrm>
            <a:off x="383268" y="1576030"/>
            <a:ext cx="299731" cy="2000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1DE563D6-E64F-0142-ADDC-D2884769DACD}"/>
              </a:ext>
            </a:extLst>
          </p:cNvPr>
          <p:cNvSpPr/>
          <p:nvPr/>
        </p:nvSpPr>
        <p:spPr>
          <a:xfrm>
            <a:off x="-30310" y="1626858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705E27-C72E-374F-AA68-96CF18AEC0A0}"/>
              </a:ext>
            </a:extLst>
          </p:cNvPr>
          <p:cNvSpPr/>
          <p:nvPr/>
        </p:nvSpPr>
        <p:spPr>
          <a:xfrm>
            <a:off x="501202" y="1648263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F7D8084D-98C4-C847-BB7B-7F235A28CA2A}"/>
              </a:ext>
            </a:extLst>
          </p:cNvPr>
          <p:cNvCxnSpPr>
            <a:cxnSpLocks/>
          </p:cNvCxnSpPr>
          <p:nvPr/>
        </p:nvCxnSpPr>
        <p:spPr>
          <a:xfrm>
            <a:off x="171372" y="2019300"/>
            <a:ext cx="0" cy="541899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62BC9E3-1E8C-C448-8648-9B3E323FC3B4}"/>
              </a:ext>
            </a:extLst>
          </p:cNvPr>
          <p:cNvSpPr/>
          <p:nvPr/>
        </p:nvSpPr>
        <p:spPr>
          <a:xfrm>
            <a:off x="0" y="2434015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98D5E8E-1678-534B-9431-9FBF54BACCB3}"/>
              </a:ext>
            </a:extLst>
          </p:cNvPr>
          <p:cNvCxnSpPr>
            <a:cxnSpLocks/>
          </p:cNvCxnSpPr>
          <p:nvPr/>
        </p:nvCxnSpPr>
        <p:spPr>
          <a:xfrm>
            <a:off x="171372" y="2795358"/>
            <a:ext cx="0" cy="54269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4165BB0-5227-DF40-B75A-6EE6ED0C5915}"/>
              </a:ext>
            </a:extLst>
          </p:cNvPr>
          <p:cNvSpPr/>
          <p:nvPr/>
        </p:nvSpPr>
        <p:spPr>
          <a:xfrm>
            <a:off x="-51508" y="3211532"/>
            <a:ext cx="49232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781F5B1-E50F-1D48-BAB3-4A0B8B3CBF71}"/>
              </a:ext>
            </a:extLst>
          </p:cNvPr>
          <p:cNvCxnSpPr>
            <a:cxnSpLocks/>
          </p:cNvCxnSpPr>
          <p:nvPr/>
        </p:nvCxnSpPr>
        <p:spPr>
          <a:xfrm flipH="1">
            <a:off x="188918" y="36068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7C5C8DD-D2D5-5B49-99A4-F3EBBC31AC99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94652" y="37347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65C4501F-7BF4-194E-A430-CAED83BE5567}"/>
              </a:ext>
            </a:extLst>
          </p:cNvPr>
          <p:cNvSpPr/>
          <p:nvPr/>
        </p:nvSpPr>
        <p:spPr>
          <a:xfrm>
            <a:off x="-18030" y="39440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DD37F2C-61A1-4044-9A15-F1D3D4252928}"/>
              </a:ext>
            </a:extLst>
          </p:cNvPr>
          <p:cNvSpPr/>
          <p:nvPr/>
        </p:nvSpPr>
        <p:spPr>
          <a:xfrm>
            <a:off x="429596" y="409483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7EE1E96-0FC9-4445-84EB-DF5896CA82B8}"/>
              </a:ext>
            </a:extLst>
          </p:cNvPr>
          <p:cNvCxnSpPr>
            <a:cxnSpLocks/>
          </p:cNvCxnSpPr>
          <p:nvPr/>
        </p:nvCxnSpPr>
        <p:spPr>
          <a:xfrm>
            <a:off x="171372" y="4311069"/>
            <a:ext cx="11704" cy="93277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B8734893-1261-9D47-B1F7-C9A526D0AD59}"/>
              </a:ext>
            </a:extLst>
          </p:cNvPr>
          <p:cNvSpPr/>
          <p:nvPr/>
        </p:nvSpPr>
        <p:spPr>
          <a:xfrm>
            <a:off x="-15166" y="503391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93CA8B8D-CB92-3144-8B47-9015419FC937}"/>
              </a:ext>
            </a:extLst>
          </p:cNvPr>
          <p:cNvCxnSpPr>
            <a:cxnSpLocks/>
          </p:cNvCxnSpPr>
          <p:nvPr/>
        </p:nvCxnSpPr>
        <p:spPr>
          <a:xfrm>
            <a:off x="739993" y="2006926"/>
            <a:ext cx="217867" cy="80118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02AE5FA-2FBA-4B48-9E42-B497EF63FCC6}"/>
              </a:ext>
            </a:extLst>
          </p:cNvPr>
          <p:cNvCxnSpPr>
            <a:cxnSpLocks/>
          </p:cNvCxnSpPr>
          <p:nvPr/>
        </p:nvCxnSpPr>
        <p:spPr>
          <a:xfrm>
            <a:off x="724162" y="2019056"/>
            <a:ext cx="713273" cy="7890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6D3C2B20-DBA9-614E-95FA-46AA5F800EAF}"/>
              </a:ext>
            </a:extLst>
          </p:cNvPr>
          <p:cNvSpPr/>
          <p:nvPr/>
        </p:nvSpPr>
        <p:spPr>
          <a:xfrm>
            <a:off x="778330" y="2682916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endParaRPr lang="en-GB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4CDF17F-E2A2-1B4C-8626-D51B9FFD91AD}"/>
              </a:ext>
            </a:extLst>
          </p:cNvPr>
          <p:cNvSpPr/>
          <p:nvPr/>
        </p:nvSpPr>
        <p:spPr>
          <a:xfrm>
            <a:off x="1195786" y="2641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FF67E03-AACF-AB45-8479-EF14B015BF31}"/>
              </a:ext>
            </a:extLst>
          </p:cNvPr>
          <p:cNvCxnSpPr>
            <a:cxnSpLocks/>
          </p:cNvCxnSpPr>
          <p:nvPr/>
        </p:nvCxnSpPr>
        <p:spPr>
          <a:xfrm>
            <a:off x="977965" y="3066704"/>
            <a:ext cx="35234" cy="46803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>
            <a:extLst>
              <a:ext uri="{FF2B5EF4-FFF2-40B4-BE49-F238E27FC236}">
                <a16:creationId xmlns:a16="http://schemas.microsoft.com/office/drawing/2014/main" id="{21EDE3F8-C13E-BA45-B763-C9C586E34E7D}"/>
              </a:ext>
            </a:extLst>
          </p:cNvPr>
          <p:cNvSpPr/>
          <p:nvPr/>
        </p:nvSpPr>
        <p:spPr>
          <a:xfrm>
            <a:off x="800558" y="3423769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4304811-8FFA-0442-A9B1-AA951B4F34CF}"/>
              </a:ext>
            </a:extLst>
          </p:cNvPr>
          <p:cNvCxnSpPr>
            <a:cxnSpLocks/>
          </p:cNvCxnSpPr>
          <p:nvPr/>
        </p:nvCxnSpPr>
        <p:spPr>
          <a:xfrm>
            <a:off x="1127677" y="3842944"/>
            <a:ext cx="217360" cy="95302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3DA178E9-65E1-AC42-8396-19DB307380F8}"/>
              </a:ext>
            </a:extLst>
          </p:cNvPr>
          <p:cNvCxnSpPr>
            <a:cxnSpLocks/>
          </p:cNvCxnSpPr>
          <p:nvPr/>
        </p:nvCxnSpPr>
        <p:spPr>
          <a:xfrm>
            <a:off x="1088802" y="3777586"/>
            <a:ext cx="697266" cy="994723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9CCDAD9B-5449-E249-875C-0B30591853C9}"/>
              </a:ext>
            </a:extLst>
          </p:cNvPr>
          <p:cNvSpPr/>
          <p:nvPr/>
        </p:nvSpPr>
        <p:spPr>
          <a:xfrm>
            <a:off x="1649408" y="461960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9A570A6-3927-E045-9C70-F0118391C836}"/>
              </a:ext>
            </a:extLst>
          </p:cNvPr>
          <p:cNvSpPr/>
          <p:nvPr/>
        </p:nvSpPr>
        <p:spPr>
          <a:xfrm>
            <a:off x="1182795" y="4630194"/>
            <a:ext cx="41389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4FE6BD91-5119-AD40-A80A-D03B5B0F7BBD}"/>
              </a:ext>
            </a:extLst>
          </p:cNvPr>
          <p:cNvCxnSpPr>
            <a:cxnSpLocks/>
          </p:cNvCxnSpPr>
          <p:nvPr/>
        </p:nvCxnSpPr>
        <p:spPr>
          <a:xfrm>
            <a:off x="1856356" y="4982232"/>
            <a:ext cx="23042" cy="52322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>
            <a:extLst>
              <a:ext uri="{FF2B5EF4-FFF2-40B4-BE49-F238E27FC236}">
                <a16:creationId xmlns:a16="http://schemas.microsoft.com/office/drawing/2014/main" id="{0B07556B-2C9A-254D-9817-776BF1F2EA05}"/>
              </a:ext>
            </a:extLst>
          </p:cNvPr>
          <p:cNvSpPr/>
          <p:nvPr/>
        </p:nvSpPr>
        <p:spPr>
          <a:xfrm>
            <a:off x="1649708" y="5383887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15ADF7CB-FAFF-BF47-87BB-6F7748F90719}"/>
              </a:ext>
            </a:extLst>
          </p:cNvPr>
          <p:cNvCxnSpPr>
            <a:cxnSpLocks/>
          </p:cNvCxnSpPr>
          <p:nvPr/>
        </p:nvCxnSpPr>
        <p:spPr>
          <a:xfrm>
            <a:off x="1481193" y="3031507"/>
            <a:ext cx="18502" cy="387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>
            <a:extLst>
              <a:ext uri="{FF2B5EF4-FFF2-40B4-BE49-F238E27FC236}">
                <a16:creationId xmlns:a16="http://schemas.microsoft.com/office/drawing/2014/main" id="{1D31FA35-3B30-0346-BECF-4CCFF73C0E76}"/>
              </a:ext>
            </a:extLst>
          </p:cNvPr>
          <p:cNvSpPr/>
          <p:nvPr/>
        </p:nvSpPr>
        <p:spPr>
          <a:xfrm>
            <a:off x="1305831" y="3273132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82C4A77-F04B-7246-8C19-A8BB40ABF250}"/>
              </a:ext>
            </a:extLst>
          </p:cNvPr>
          <p:cNvCxnSpPr>
            <a:cxnSpLocks/>
          </p:cNvCxnSpPr>
          <p:nvPr/>
        </p:nvCxnSpPr>
        <p:spPr>
          <a:xfrm>
            <a:off x="1469616" y="3042240"/>
            <a:ext cx="450250" cy="31346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>
            <a:extLst>
              <a:ext uri="{FF2B5EF4-FFF2-40B4-BE49-F238E27FC236}">
                <a16:creationId xmlns:a16="http://schemas.microsoft.com/office/drawing/2014/main" id="{9B6128FA-05CE-D34E-9720-F83AFE9F0F74}"/>
              </a:ext>
            </a:extLst>
          </p:cNvPr>
          <p:cNvSpPr/>
          <p:nvPr/>
        </p:nvSpPr>
        <p:spPr>
          <a:xfrm>
            <a:off x="1804692" y="3222635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21CCDB2-6ED7-4A43-842A-8CA2410F1592}"/>
              </a:ext>
            </a:extLst>
          </p:cNvPr>
          <p:cNvCxnSpPr>
            <a:cxnSpLocks/>
          </p:cNvCxnSpPr>
          <p:nvPr/>
        </p:nvCxnSpPr>
        <p:spPr>
          <a:xfrm>
            <a:off x="2022861" y="3606800"/>
            <a:ext cx="11940" cy="4880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2EBB417-E867-4947-AC69-B0DB6FF77404}"/>
              </a:ext>
            </a:extLst>
          </p:cNvPr>
          <p:cNvSpPr/>
          <p:nvPr/>
        </p:nvSpPr>
        <p:spPr>
          <a:xfrm>
            <a:off x="1804692" y="396784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AD61BDC0-B618-2541-BE0A-68D6F61454E1}"/>
              </a:ext>
            </a:extLst>
          </p:cNvPr>
          <p:cNvCxnSpPr>
            <a:cxnSpLocks/>
          </p:cNvCxnSpPr>
          <p:nvPr/>
        </p:nvCxnSpPr>
        <p:spPr>
          <a:xfrm>
            <a:off x="151764" y="2016318"/>
            <a:ext cx="843818" cy="269160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>
            <a:extLst>
              <a:ext uri="{FF2B5EF4-FFF2-40B4-BE49-F238E27FC236}">
                <a16:creationId xmlns:a16="http://schemas.microsoft.com/office/drawing/2014/main" id="{3D293626-C1DB-B342-87B5-F728F7A55E5E}"/>
              </a:ext>
            </a:extLst>
          </p:cNvPr>
          <p:cNvSpPr/>
          <p:nvPr/>
        </p:nvSpPr>
        <p:spPr>
          <a:xfrm>
            <a:off x="762866" y="4580953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822DBA5-FC4E-7F4F-8AB9-80DEB19C49BC}"/>
              </a:ext>
            </a:extLst>
          </p:cNvPr>
          <p:cNvCxnSpPr>
            <a:cxnSpLocks/>
          </p:cNvCxnSpPr>
          <p:nvPr/>
        </p:nvCxnSpPr>
        <p:spPr>
          <a:xfrm flipH="1">
            <a:off x="1001718" y="4953000"/>
            <a:ext cx="5734" cy="47094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64F9B597-8621-2F4D-8492-600FF4D32278}"/>
              </a:ext>
            </a:extLst>
          </p:cNvPr>
          <p:cNvCxnSpPr>
            <a:cxnSpLocks/>
          </p:cNvCxnSpPr>
          <p:nvPr/>
        </p:nvCxnSpPr>
        <p:spPr>
          <a:xfrm>
            <a:off x="1007452" y="5080952"/>
            <a:ext cx="412916" cy="51999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B22BD29-39C1-6F49-80F3-F491B2610260}"/>
              </a:ext>
            </a:extLst>
          </p:cNvPr>
          <p:cNvCxnSpPr>
            <a:cxnSpLocks/>
          </p:cNvCxnSpPr>
          <p:nvPr/>
        </p:nvCxnSpPr>
        <p:spPr>
          <a:xfrm>
            <a:off x="984172" y="5657269"/>
            <a:ext cx="20413" cy="64482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 77">
            <a:extLst>
              <a:ext uri="{FF2B5EF4-FFF2-40B4-BE49-F238E27FC236}">
                <a16:creationId xmlns:a16="http://schemas.microsoft.com/office/drawing/2014/main" id="{F8C43B38-18CF-BE48-B681-07FC730EEFD8}"/>
              </a:ext>
            </a:extLst>
          </p:cNvPr>
          <p:cNvSpPr/>
          <p:nvPr/>
        </p:nvSpPr>
        <p:spPr>
          <a:xfrm>
            <a:off x="793373" y="529028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48510CF-A7E4-C540-9AF4-56420A49F44F}"/>
              </a:ext>
            </a:extLst>
          </p:cNvPr>
          <p:cNvSpPr/>
          <p:nvPr/>
        </p:nvSpPr>
        <p:spPr>
          <a:xfrm>
            <a:off x="1179899" y="542716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E08A449-40AA-D847-8D91-F4901C335B1E}"/>
              </a:ext>
            </a:extLst>
          </p:cNvPr>
          <p:cNvSpPr/>
          <p:nvPr/>
        </p:nvSpPr>
        <p:spPr>
          <a:xfrm>
            <a:off x="773884" y="6148921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72A2F6B-6FED-D642-9A86-46B9002D69BE}"/>
              </a:ext>
            </a:extLst>
          </p:cNvPr>
          <p:cNvCxnSpPr>
            <a:cxnSpLocks/>
          </p:cNvCxnSpPr>
          <p:nvPr/>
        </p:nvCxnSpPr>
        <p:spPr>
          <a:xfrm>
            <a:off x="978616" y="1565065"/>
            <a:ext cx="395160" cy="33783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718C1B-C92E-504F-8C1E-30154A347AC7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836191" cy="27885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2C03FB06-0D40-A44C-8F84-F837C1B958F1}"/>
              </a:ext>
            </a:extLst>
          </p:cNvPr>
          <p:cNvCxnSpPr>
            <a:cxnSpLocks/>
          </p:cNvCxnSpPr>
          <p:nvPr/>
        </p:nvCxnSpPr>
        <p:spPr>
          <a:xfrm>
            <a:off x="949877" y="1565354"/>
            <a:ext cx="1432055" cy="17544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Rectangle 88">
            <a:extLst>
              <a:ext uri="{FF2B5EF4-FFF2-40B4-BE49-F238E27FC236}">
                <a16:creationId xmlns:a16="http://schemas.microsoft.com/office/drawing/2014/main" id="{608E3FC4-ED83-5242-A764-50D79B9F26A3}"/>
              </a:ext>
            </a:extLst>
          </p:cNvPr>
          <p:cNvSpPr/>
          <p:nvPr/>
        </p:nvSpPr>
        <p:spPr>
          <a:xfrm>
            <a:off x="1162739" y="1793940"/>
            <a:ext cx="397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CDA8C522-D548-AF49-96C7-200FE4E5E55B}"/>
              </a:ext>
            </a:extLst>
          </p:cNvPr>
          <p:cNvSpPr/>
          <p:nvPr/>
        </p:nvSpPr>
        <p:spPr>
          <a:xfrm>
            <a:off x="1616745" y="1719471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92D6729D-5796-484C-A1B3-5A4C32F2F6E0}"/>
              </a:ext>
            </a:extLst>
          </p:cNvPr>
          <p:cNvSpPr/>
          <p:nvPr/>
        </p:nvSpPr>
        <p:spPr>
          <a:xfrm>
            <a:off x="2188976" y="1657699"/>
            <a:ext cx="4138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4D6F24B-FD3A-F94F-91A5-5540E591A6FE}"/>
              </a:ext>
            </a:extLst>
          </p:cNvPr>
          <p:cNvCxnSpPr>
            <a:cxnSpLocks/>
          </p:cNvCxnSpPr>
          <p:nvPr/>
        </p:nvCxnSpPr>
        <p:spPr>
          <a:xfrm>
            <a:off x="1459422" y="2182429"/>
            <a:ext cx="179114" cy="360024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ctangle 92">
            <a:extLst>
              <a:ext uri="{FF2B5EF4-FFF2-40B4-BE49-F238E27FC236}">
                <a16:creationId xmlns:a16="http://schemas.microsoft.com/office/drawing/2014/main" id="{EDBC92F6-CA39-A448-8597-1AE34E13F359}"/>
              </a:ext>
            </a:extLst>
          </p:cNvPr>
          <p:cNvSpPr/>
          <p:nvPr/>
        </p:nvSpPr>
        <p:spPr>
          <a:xfrm>
            <a:off x="1674678" y="2396808"/>
            <a:ext cx="4571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9CB27853-8EA6-1A42-9689-114FDA562C35}"/>
              </a:ext>
            </a:extLst>
          </p:cNvPr>
          <p:cNvCxnSpPr>
            <a:cxnSpLocks/>
          </p:cNvCxnSpPr>
          <p:nvPr/>
        </p:nvCxnSpPr>
        <p:spPr>
          <a:xfrm>
            <a:off x="1444555" y="2176972"/>
            <a:ext cx="641491" cy="39393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>
            <a:extLst>
              <a:ext uri="{FF2B5EF4-FFF2-40B4-BE49-F238E27FC236}">
                <a16:creationId xmlns:a16="http://schemas.microsoft.com/office/drawing/2014/main" id="{B0C692C2-0820-7949-99BA-8A89598252CC}"/>
              </a:ext>
            </a:extLst>
          </p:cNvPr>
          <p:cNvSpPr/>
          <p:nvPr/>
        </p:nvSpPr>
        <p:spPr>
          <a:xfrm>
            <a:off x="1933492" y="2420294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5CF0DA58-B3D8-1446-BE6A-E8759E6C31D8}"/>
              </a:ext>
            </a:extLst>
          </p:cNvPr>
          <p:cNvCxnSpPr>
            <a:cxnSpLocks/>
          </p:cNvCxnSpPr>
          <p:nvPr/>
        </p:nvCxnSpPr>
        <p:spPr>
          <a:xfrm>
            <a:off x="1720397" y="2762436"/>
            <a:ext cx="1364453" cy="1914646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61174CC-59F0-CF46-A785-4C0D97A28A96}"/>
              </a:ext>
            </a:extLst>
          </p:cNvPr>
          <p:cNvCxnSpPr>
            <a:cxnSpLocks/>
          </p:cNvCxnSpPr>
          <p:nvPr/>
        </p:nvCxnSpPr>
        <p:spPr>
          <a:xfrm>
            <a:off x="1715931" y="2793547"/>
            <a:ext cx="1910820" cy="196319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0913E3C8-C62B-2744-89E1-D4A9CE992A46}"/>
              </a:ext>
            </a:extLst>
          </p:cNvPr>
          <p:cNvSpPr/>
          <p:nvPr/>
        </p:nvSpPr>
        <p:spPr>
          <a:xfrm>
            <a:off x="2864748" y="458091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B748A230-7AC4-CA46-9F97-FA000B4AB896}"/>
              </a:ext>
            </a:extLst>
          </p:cNvPr>
          <p:cNvSpPr/>
          <p:nvPr/>
        </p:nvSpPr>
        <p:spPr>
          <a:xfrm>
            <a:off x="3385376" y="4580918"/>
            <a:ext cx="4363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F8E1D988-342B-634C-AFF1-16A079F07AD9}"/>
              </a:ext>
            </a:extLst>
          </p:cNvPr>
          <p:cNvCxnSpPr>
            <a:cxnSpLocks/>
          </p:cNvCxnSpPr>
          <p:nvPr/>
        </p:nvCxnSpPr>
        <p:spPr>
          <a:xfrm>
            <a:off x="2191251" y="2748828"/>
            <a:ext cx="990423" cy="6801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Rectangle 109">
            <a:extLst>
              <a:ext uri="{FF2B5EF4-FFF2-40B4-BE49-F238E27FC236}">
                <a16:creationId xmlns:a16="http://schemas.microsoft.com/office/drawing/2014/main" id="{F63F0C07-6A57-354B-82A7-8F77667FC074}"/>
              </a:ext>
            </a:extLst>
          </p:cNvPr>
          <p:cNvSpPr/>
          <p:nvPr/>
        </p:nvSpPr>
        <p:spPr>
          <a:xfrm>
            <a:off x="3031317" y="327339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A8DA4437-5ABC-8247-A4E7-51714EF188C3}"/>
              </a:ext>
            </a:extLst>
          </p:cNvPr>
          <p:cNvCxnSpPr>
            <a:cxnSpLocks/>
          </p:cNvCxnSpPr>
          <p:nvPr/>
        </p:nvCxnSpPr>
        <p:spPr>
          <a:xfrm>
            <a:off x="3281617" y="3665887"/>
            <a:ext cx="817757" cy="13583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7A3F29-D74A-D842-84FB-996265B11DB6}"/>
              </a:ext>
            </a:extLst>
          </p:cNvPr>
          <p:cNvSpPr/>
          <p:nvPr/>
        </p:nvSpPr>
        <p:spPr>
          <a:xfrm>
            <a:off x="3881205" y="4893474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974B4E2B-FD79-C742-85F3-0AC13EF929C1}"/>
              </a:ext>
            </a:extLst>
          </p:cNvPr>
          <p:cNvCxnSpPr>
            <a:cxnSpLocks/>
          </p:cNvCxnSpPr>
          <p:nvPr/>
        </p:nvCxnSpPr>
        <p:spPr>
          <a:xfrm>
            <a:off x="1856356" y="2052682"/>
            <a:ext cx="1249870" cy="88156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59A65F97-9110-ED40-9CA4-EDC9B7312970}"/>
              </a:ext>
            </a:extLst>
          </p:cNvPr>
          <p:cNvCxnSpPr>
            <a:cxnSpLocks/>
          </p:cNvCxnSpPr>
          <p:nvPr/>
        </p:nvCxnSpPr>
        <p:spPr>
          <a:xfrm>
            <a:off x="1892802" y="2052682"/>
            <a:ext cx="1797693" cy="8066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68F72DDB-C938-394D-A4F8-FA4BAE0D1C26}"/>
              </a:ext>
            </a:extLst>
          </p:cNvPr>
          <p:cNvSpPr/>
          <p:nvPr/>
        </p:nvSpPr>
        <p:spPr>
          <a:xfrm>
            <a:off x="2981087" y="2756582"/>
            <a:ext cx="4571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B0A10B82-3BFC-CA4E-BB62-88CB1A8916A9}"/>
              </a:ext>
            </a:extLst>
          </p:cNvPr>
          <p:cNvSpPr/>
          <p:nvPr/>
        </p:nvSpPr>
        <p:spPr>
          <a:xfrm>
            <a:off x="3547873" y="2728569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65D71B85-2E2B-894B-BE8B-2A7FCBAC3321}"/>
              </a:ext>
            </a:extLst>
          </p:cNvPr>
          <p:cNvCxnSpPr>
            <a:cxnSpLocks/>
          </p:cNvCxnSpPr>
          <p:nvPr/>
        </p:nvCxnSpPr>
        <p:spPr>
          <a:xfrm>
            <a:off x="3250260" y="3120173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451FE80E-F8E8-2648-BF69-0AB31E8BA4FA}"/>
              </a:ext>
            </a:extLst>
          </p:cNvPr>
          <p:cNvSpPr/>
          <p:nvPr/>
        </p:nvSpPr>
        <p:spPr>
          <a:xfrm>
            <a:off x="4362918" y="4103606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2602BBE3-D594-AD4B-A90E-98214FE8F1C1}"/>
              </a:ext>
            </a:extLst>
          </p:cNvPr>
          <p:cNvCxnSpPr>
            <a:cxnSpLocks/>
          </p:cNvCxnSpPr>
          <p:nvPr/>
        </p:nvCxnSpPr>
        <p:spPr>
          <a:xfrm>
            <a:off x="3852962" y="3066704"/>
            <a:ext cx="1274478" cy="110928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>
            <a:extLst>
              <a:ext uri="{FF2B5EF4-FFF2-40B4-BE49-F238E27FC236}">
                <a16:creationId xmlns:a16="http://schemas.microsoft.com/office/drawing/2014/main" id="{BAE4E303-A5B1-3640-8753-B06535D75F8A}"/>
              </a:ext>
            </a:extLst>
          </p:cNvPr>
          <p:cNvSpPr/>
          <p:nvPr/>
        </p:nvSpPr>
        <p:spPr>
          <a:xfrm>
            <a:off x="4923772" y="4013337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415EBA9B-A0A9-2C40-9EA0-7447FF1E94CE}"/>
              </a:ext>
            </a:extLst>
          </p:cNvPr>
          <p:cNvCxnSpPr>
            <a:cxnSpLocks/>
          </p:cNvCxnSpPr>
          <p:nvPr/>
        </p:nvCxnSpPr>
        <p:spPr>
          <a:xfrm flipH="1">
            <a:off x="5127440" y="4398359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Rectangle 126">
            <a:extLst>
              <a:ext uri="{FF2B5EF4-FFF2-40B4-BE49-F238E27FC236}">
                <a16:creationId xmlns:a16="http://schemas.microsoft.com/office/drawing/2014/main" id="{690D202C-3F23-4148-B4E5-9C6F5522CB36}"/>
              </a:ext>
            </a:extLst>
          </p:cNvPr>
          <p:cNvSpPr/>
          <p:nvPr/>
        </p:nvSpPr>
        <p:spPr>
          <a:xfrm>
            <a:off x="4906294" y="5015216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85C77883-B1CF-5440-AEB4-352D204BF1B5}"/>
              </a:ext>
            </a:extLst>
          </p:cNvPr>
          <p:cNvCxnSpPr>
            <a:cxnSpLocks/>
          </p:cNvCxnSpPr>
          <p:nvPr/>
        </p:nvCxnSpPr>
        <p:spPr>
          <a:xfrm>
            <a:off x="2445143" y="2026581"/>
            <a:ext cx="940233" cy="253970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A822CDE5-F707-BE4D-9089-8243418ECB6E}"/>
              </a:ext>
            </a:extLst>
          </p:cNvPr>
          <p:cNvSpPr/>
          <p:nvPr/>
        </p:nvSpPr>
        <p:spPr>
          <a:xfrm>
            <a:off x="3184223" y="2115495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4E49D97C-DB21-804E-ABF2-0946E7F8DEA3}"/>
              </a:ext>
            </a:extLst>
          </p:cNvPr>
          <p:cNvCxnSpPr>
            <a:cxnSpLocks/>
          </p:cNvCxnSpPr>
          <p:nvPr/>
        </p:nvCxnSpPr>
        <p:spPr>
          <a:xfrm flipV="1">
            <a:off x="1854206" y="1032470"/>
            <a:ext cx="3806431" cy="22993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>
            <a:extLst>
              <a:ext uri="{FF2B5EF4-FFF2-40B4-BE49-F238E27FC236}">
                <a16:creationId xmlns:a16="http://schemas.microsoft.com/office/drawing/2014/main" id="{C83C928A-4F36-A649-981B-450C6CA507D0}"/>
              </a:ext>
            </a:extLst>
          </p:cNvPr>
          <p:cNvSpPr/>
          <p:nvPr/>
        </p:nvSpPr>
        <p:spPr>
          <a:xfrm>
            <a:off x="5519984" y="817516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B742996D-6DBE-2142-BCB5-93B021D4C7B1}"/>
              </a:ext>
            </a:extLst>
          </p:cNvPr>
          <p:cNvCxnSpPr>
            <a:cxnSpLocks/>
          </p:cNvCxnSpPr>
          <p:nvPr/>
        </p:nvCxnSpPr>
        <p:spPr>
          <a:xfrm flipH="1">
            <a:off x="5342632" y="1251811"/>
            <a:ext cx="429335" cy="405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00BB72F3-2B61-A94B-A5B1-8545D9649751}"/>
              </a:ext>
            </a:extLst>
          </p:cNvPr>
          <p:cNvCxnSpPr>
            <a:cxnSpLocks/>
          </p:cNvCxnSpPr>
          <p:nvPr/>
        </p:nvCxnSpPr>
        <p:spPr>
          <a:xfrm>
            <a:off x="5771967" y="1262114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B8E54FC9-AE53-104C-9F6E-9093A82DB1B5}"/>
              </a:ext>
            </a:extLst>
          </p:cNvPr>
          <p:cNvCxnSpPr>
            <a:cxnSpLocks/>
          </p:cNvCxnSpPr>
          <p:nvPr/>
        </p:nvCxnSpPr>
        <p:spPr>
          <a:xfrm>
            <a:off x="5771967" y="1277895"/>
            <a:ext cx="479405" cy="246857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>
            <a:extLst>
              <a:ext uri="{FF2B5EF4-FFF2-40B4-BE49-F238E27FC236}">
                <a16:creationId xmlns:a16="http://schemas.microsoft.com/office/drawing/2014/main" id="{A3CD0717-D385-8A41-9649-DE8284980E02}"/>
              </a:ext>
            </a:extLst>
          </p:cNvPr>
          <p:cNvSpPr/>
          <p:nvPr/>
        </p:nvSpPr>
        <p:spPr>
          <a:xfrm>
            <a:off x="5105867" y="1519501"/>
            <a:ext cx="4427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3439F0C1-202D-2344-AB43-2F42B40B7784}"/>
              </a:ext>
            </a:extLst>
          </p:cNvPr>
          <p:cNvSpPr/>
          <p:nvPr/>
        </p:nvSpPr>
        <p:spPr>
          <a:xfrm>
            <a:off x="5596693" y="153233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DA3731D9-FF41-BB45-AEDE-8F0D58C65E9F}"/>
              </a:ext>
            </a:extLst>
          </p:cNvPr>
          <p:cNvSpPr/>
          <p:nvPr/>
        </p:nvSpPr>
        <p:spPr>
          <a:xfrm>
            <a:off x="6036785" y="14297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5928F04B-0128-934B-AA00-E68AAB3BDFCF}"/>
              </a:ext>
            </a:extLst>
          </p:cNvPr>
          <p:cNvCxnSpPr>
            <a:cxnSpLocks/>
          </p:cNvCxnSpPr>
          <p:nvPr/>
        </p:nvCxnSpPr>
        <p:spPr>
          <a:xfrm flipH="1">
            <a:off x="5327242" y="1907999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1945B30F-1476-3143-9205-B99E92064971}"/>
              </a:ext>
            </a:extLst>
          </p:cNvPr>
          <p:cNvCxnSpPr>
            <a:cxnSpLocks/>
          </p:cNvCxnSpPr>
          <p:nvPr/>
        </p:nvCxnSpPr>
        <p:spPr>
          <a:xfrm>
            <a:off x="5795625" y="1925673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863D5566-34EC-094B-A2FA-4A59B8148FBA}"/>
              </a:ext>
            </a:extLst>
          </p:cNvPr>
          <p:cNvSpPr/>
          <p:nvPr/>
        </p:nvSpPr>
        <p:spPr>
          <a:xfrm>
            <a:off x="5065533" y="2176972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EDF44001-DA46-3942-9503-D68D70C81D0A}"/>
              </a:ext>
            </a:extLst>
          </p:cNvPr>
          <p:cNvSpPr/>
          <p:nvPr/>
        </p:nvSpPr>
        <p:spPr>
          <a:xfrm>
            <a:off x="5633258" y="22231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1F3BFEF7-1291-7C43-856A-987A02077F55}"/>
              </a:ext>
            </a:extLst>
          </p:cNvPr>
          <p:cNvCxnSpPr>
            <a:cxnSpLocks/>
          </p:cNvCxnSpPr>
          <p:nvPr/>
        </p:nvCxnSpPr>
        <p:spPr>
          <a:xfrm flipH="1">
            <a:off x="4827068" y="2597671"/>
            <a:ext cx="481013" cy="409161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3E770932-65B6-5840-998E-2D6BC7D4767D}"/>
              </a:ext>
            </a:extLst>
          </p:cNvPr>
          <p:cNvCxnSpPr>
            <a:cxnSpLocks/>
          </p:cNvCxnSpPr>
          <p:nvPr/>
        </p:nvCxnSpPr>
        <p:spPr>
          <a:xfrm>
            <a:off x="5276775" y="2584940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Rectangle 151">
            <a:extLst>
              <a:ext uri="{FF2B5EF4-FFF2-40B4-BE49-F238E27FC236}">
                <a16:creationId xmlns:a16="http://schemas.microsoft.com/office/drawing/2014/main" id="{65A53776-5FF4-4E46-87B5-29ABD0EE0132}"/>
              </a:ext>
            </a:extLst>
          </p:cNvPr>
          <p:cNvSpPr/>
          <p:nvPr/>
        </p:nvSpPr>
        <p:spPr>
          <a:xfrm>
            <a:off x="4608899" y="2858563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25A8DE4-0831-9B4C-A18C-2E203563F2B8}"/>
              </a:ext>
            </a:extLst>
          </p:cNvPr>
          <p:cNvSpPr/>
          <p:nvPr/>
        </p:nvSpPr>
        <p:spPr>
          <a:xfrm>
            <a:off x="5083453" y="2844330"/>
            <a:ext cx="3866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C27912E-62A0-5E43-8FEE-1724E3C4B860}"/>
              </a:ext>
            </a:extLst>
          </p:cNvPr>
          <p:cNvCxnSpPr>
            <a:cxnSpLocks/>
          </p:cNvCxnSpPr>
          <p:nvPr/>
        </p:nvCxnSpPr>
        <p:spPr>
          <a:xfrm>
            <a:off x="5826580" y="2615345"/>
            <a:ext cx="0" cy="37381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0D3BF9B2-5C25-6F43-9649-E8AE806A224C}"/>
              </a:ext>
            </a:extLst>
          </p:cNvPr>
          <p:cNvSpPr/>
          <p:nvPr/>
        </p:nvSpPr>
        <p:spPr>
          <a:xfrm>
            <a:off x="5625903" y="2858563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F80C42D6-7549-0D47-B718-990318D4A866}"/>
              </a:ext>
            </a:extLst>
          </p:cNvPr>
          <p:cNvCxnSpPr>
            <a:cxnSpLocks/>
          </p:cNvCxnSpPr>
          <p:nvPr/>
        </p:nvCxnSpPr>
        <p:spPr>
          <a:xfrm flipH="1">
            <a:off x="5847864" y="3229272"/>
            <a:ext cx="24920" cy="75505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D3ACF0A-DDFC-D649-A41A-32AE46C2E2DA}"/>
              </a:ext>
            </a:extLst>
          </p:cNvPr>
          <p:cNvSpPr/>
          <p:nvPr/>
        </p:nvSpPr>
        <p:spPr>
          <a:xfrm>
            <a:off x="5654615" y="3875139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7A69A56E-B290-7549-A2CF-51A09B3C3262}"/>
              </a:ext>
            </a:extLst>
          </p:cNvPr>
          <p:cNvCxnSpPr>
            <a:cxnSpLocks/>
          </p:cNvCxnSpPr>
          <p:nvPr/>
        </p:nvCxnSpPr>
        <p:spPr>
          <a:xfrm>
            <a:off x="6277292" y="1842702"/>
            <a:ext cx="75500" cy="2378972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7A418F37-17B7-1D49-AE85-E2FE0AD2AE83}"/>
              </a:ext>
            </a:extLst>
          </p:cNvPr>
          <p:cNvCxnSpPr>
            <a:cxnSpLocks/>
          </p:cNvCxnSpPr>
          <p:nvPr/>
        </p:nvCxnSpPr>
        <p:spPr>
          <a:xfrm>
            <a:off x="6268220" y="1885604"/>
            <a:ext cx="483845" cy="2320095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8A4A838-C4D9-6C43-BE4B-BE79AD309007}"/>
              </a:ext>
            </a:extLst>
          </p:cNvPr>
          <p:cNvSpPr/>
          <p:nvPr/>
        </p:nvSpPr>
        <p:spPr>
          <a:xfrm>
            <a:off x="6104161" y="4102231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30228A6D-E507-3645-BCA2-683B74498C0C}"/>
              </a:ext>
            </a:extLst>
          </p:cNvPr>
          <p:cNvSpPr/>
          <p:nvPr/>
        </p:nvSpPr>
        <p:spPr>
          <a:xfrm>
            <a:off x="6566398" y="4077747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812433F-06B5-AA41-9FC6-C15E4F5189D6}"/>
              </a:ext>
            </a:extLst>
          </p:cNvPr>
          <p:cNvCxnSpPr>
            <a:cxnSpLocks/>
          </p:cNvCxnSpPr>
          <p:nvPr/>
        </p:nvCxnSpPr>
        <p:spPr>
          <a:xfrm>
            <a:off x="6303848" y="4491064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167">
            <a:extLst>
              <a:ext uri="{FF2B5EF4-FFF2-40B4-BE49-F238E27FC236}">
                <a16:creationId xmlns:a16="http://schemas.microsoft.com/office/drawing/2014/main" id="{EB7A744D-554B-4348-940E-41006E5AE536}"/>
              </a:ext>
            </a:extLst>
          </p:cNvPr>
          <p:cNvSpPr/>
          <p:nvPr/>
        </p:nvSpPr>
        <p:spPr>
          <a:xfrm>
            <a:off x="6108793" y="4953000"/>
            <a:ext cx="3978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69736005-D86C-F749-AC24-248C3C8991FE}"/>
              </a:ext>
            </a:extLst>
          </p:cNvPr>
          <p:cNvCxnSpPr>
            <a:cxnSpLocks/>
          </p:cNvCxnSpPr>
          <p:nvPr/>
        </p:nvCxnSpPr>
        <p:spPr>
          <a:xfrm>
            <a:off x="6791749" y="4489101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Rectangle 169">
            <a:extLst>
              <a:ext uri="{FF2B5EF4-FFF2-40B4-BE49-F238E27FC236}">
                <a16:creationId xmlns:a16="http://schemas.microsoft.com/office/drawing/2014/main" id="{DD31505F-75B9-4D46-A648-13B67FDC1D9D}"/>
              </a:ext>
            </a:extLst>
          </p:cNvPr>
          <p:cNvSpPr/>
          <p:nvPr/>
        </p:nvSpPr>
        <p:spPr>
          <a:xfrm>
            <a:off x="6559981" y="4948109"/>
            <a:ext cx="457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E97CE1FF-8099-3147-B77D-140595692353}"/>
              </a:ext>
            </a:extLst>
          </p:cNvPr>
          <p:cNvCxnSpPr>
            <a:cxnSpLocks/>
          </p:cNvCxnSpPr>
          <p:nvPr/>
        </p:nvCxnSpPr>
        <p:spPr>
          <a:xfrm>
            <a:off x="6788569" y="5340947"/>
            <a:ext cx="0" cy="589888"/>
          </a:xfrm>
          <a:prstGeom prst="line">
            <a:avLst/>
          </a:prstGeom>
          <a:ln w="88900" cmpd="sng">
            <a:gradFill>
              <a:gsLst>
                <a:gs pos="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headEnd type="none" w="lg" len="lg"/>
            <a:tail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B7FED13-B723-A64C-B53F-1E47A8A25E13}"/>
              </a:ext>
            </a:extLst>
          </p:cNvPr>
          <p:cNvSpPr/>
          <p:nvPr/>
        </p:nvSpPr>
        <p:spPr>
          <a:xfrm>
            <a:off x="6580820" y="5801478"/>
            <a:ext cx="4363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14:cNvPr>
              <p14:cNvContentPartPr/>
              <p14:nvPr/>
            </p14:nvContentPartPr>
            <p14:xfrm>
              <a:off x="210460" y="740380"/>
              <a:ext cx="650880" cy="45169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D9A4210-0DDC-A043-8395-399E536ADBB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6820" y="632740"/>
                <a:ext cx="758520" cy="47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14:cNvPr>
              <p14:cNvContentPartPr/>
              <p14:nvPr/>
            </p14:nvContentPartPr>
            <p14:xfrm>
              <a:off x="6997900" y="823540"/>
              <a:ext cx="4393440" cy="2327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0ADDE18-A45B-DB4A-AFA0-450605AD211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44260" y="715540"/>
                <a:ext cx="4501080" cy="254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14:cNvPr>
              <p14:cNvContentPartPr/>
              <p14:nvPr/>
            </p14:nvContentPartPr>
            <p14:xfrm>
              <a:off x="787180" y="803740"/>
              <a:ext cx="6084000" cy="52448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8104303-1727-F344-B538-46BED6F473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3180" y="695740"/>
                <a:ext cx="6191640" cy="54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14:cNvPr>
              <p14:cNvContentPartPr/>
              <p14:nvPr/>
            </p14:nvContentPartPr>
            <p14:xfrm>
              <a:off x="6942100" y="837220"/>
              <a:ext cx="4328640" cy="21866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678A8B4-81F6-D644-8F2C-E1B0A2C808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8460" y="729580"/>
                <a:ext cx="4436280" cy="24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14:cNvPr>
              <p14:cNvContentPartPr/>
              <p14:nvPr/>
            </p14:nvContentPartPr>
            <p14:xfrm>
              <a:off x="387251" y="819326"/>
              <a:ext cx="1532160" cy="4874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6609DFE-206A-034F-A668-1D52259B486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3251" y="711326"/>
                <a:ext cx="1639800" cy="509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14:cNvPr>
              <p14:cNvContentPartPr/>
              <p14:nvPr/>
            </p14:nvContentPartPr>
            <p14:xfrm>
              <a:off x="6967331" y="1037126"/>
              <a:ext cx="4308840" cy="21729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5569F210-B4F6-994B-B17F-705802AA47C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13331" y="929126"/>
                <a:ext cx="4416480" cy="23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14:cNvPr>
              <p14:cNvContentPartPr/>
              <p14:nvPr/>
            </p14:nvContentPartPr>
            <p14:xfrm>
              <a:off x="856331" y="826886"/>
              <a:ext cx="4928760" cy="3261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5AECF9D-697A-1448-B3BA-22DF66563D1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2691" y="718886"/>
                <a:ext cx="5036400" cy="347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14:cNvPr>
              <p14:cNvContentPartPr/>
              <p14:nvPr/>
            </p14:nvContentPartPr>
            <p14:xfrm>
              <a:off x="6770051" y="641486"/>
              <a:ext cx="4107600" cy="21261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B87F1F39-0417-3440-98BC-A2B4B484632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6411" y="533846"/>
                <a:ext cx="4215240" cy="2341800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242A1FD7-ADFC-7748-A5EF-E8210D299107}"/>
              </a:ext>
            </a:extLst>
          </p:cNvPr>
          <p:cNvSpPr txBox="1"/>
          <p:nvPr/>
        </p:nvSpPr>
        <p:spPr>
          <a:xfrm>
            <a:off x="7405399" y="3510425"/>
            <a:ext cx="44558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A-D-E-F-C-B-A</a:t>
            </a:r>
          </a:p>
          <a:p>
            <a:r>
              <a:rPr lang="en-US" sz="4800" dirty="0"/>
              <a:t>A-B-C-F-E-D-A</a:t>
            </a:r>
          </a:p>
          <a:p>
            <a:r>
              <a:rPr lang="en-US" sz="4800" dirty="0"/>
              <a:t>A-D-F-E-C-B-A</a:t>
            </a:r>
          </a:p>
          <a:p>
            <a:r>
              <a:rPr lang="en-US" sz="4800" dirty="0"/>
              <a:t>A-B-C-E-F-D-A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14:cNvPr>
              <p14:cNvContentPartPr/>
              <p14:nvPr/>
            </p14:nvContentPartPr>
            <p14:xfrm>
              <a:off x="7555931" y="3835766"/>
              <a:ext cx="3896280" cy="53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60C56BF-F787-0C47-97F1-8CDF787604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501931" y="3728126"/>
                <a:ext cx="400392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14:cNvPr>
              <p14:cNvContentPartPr/>
              <p14:nvPr/>
            </p14:nvContentPartPr>
            <p14:xfrm>
              <a:off x="7522811" y="4598966"/>
              <a:ext cx="4030920" cy="58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491B3A-4947-C744-9D51-6AC0B4C3AEB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468811" y="4490966"/>
                <a:ext cx="413856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14:cNvPr>
              <p14:cNvContentPartPr/>
              <p14:nvPr/>
            </p14:nvContentPartPr>
            <p14:xfrm>
              <a:off x="7572851" y="5315726"/>
              <a:ext cx="4041000" cy="550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44823F89-5C57-B74E-9843-C17B9CB7151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19211" y="5208086"/>
                <a:ext cx="4148640" cy="27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14:cNvPr>
              <p14:cNvContentPartPr/>
              <p14:nvPr/>
            </p14:nvContentPartPr>
            <p14:xfrm>
              <a:off x="7578611" y="6117806"/>
              <a:ext cx="3851640" cy="615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BF24AF6E-4D65-8347-9A12-2C5E3F34CCF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24611" y="6009806"/>
                <a:ext cx="3959280" cy="27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007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4E8"/>
      </a:lt2>
      <a:accent1>
        <a:srgbClr val="B59E7B"/>
      </a:accent1>
      <a:accent2>
        <a:srgbClr val="A3A470"/>
      </a:accent2>
      <a:accent3>
        <a:srgbClr val="95A77E"/>
      </a:accent3>
      <a:accent4>
        <a:srgbClr val="7FAE77"/>
      </a:accent4>
      <a:accent5>
        <a:srgbClr val="82AB8D"/>
      </a:accent5>
      <a:accent6>
        <a:srgbClr val="76AD9C"/>
      </a:accent6>
      <a:hlink>
        <a:srgbClr val="6682AC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445</Words>
  <Application>Microsoft Office PowerPoint</Application>
  <PresentationFormat>Widescreen</PresentationFormat>
  <Paragraphs>92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STIXGeneral-Italic</vt:lpstr>
      <vt:lpstr>STIXGeneral-Regular</vt:lpstr>
      <vt:lpstr>Arial</vt:lpstr>
      <vt:lpstr>Avenir Next LT Pro</vt:lpstr>
      <vt:lpstr>Calibri</vt:lpstr>
      <vt:lpstr>Open Sans</vt:lpstr>
      <vt:lpstr>AccentBoxVTI</vt:lpstr>
      <vt:lpstr>Weighted graphs, networks and the shortest path problem</vt:lpstr>
      <vt:lpstr>Learning Intentions</vt:lpstr>
      <vt:lpstr>Real life Application</vt:lpstr>
      <vt:lpstr>Weighted graphs and networks</vt:lpstr>
      <vt:lpstr>Interpreting a network</vt:lpstr>
      <vt:lpstr>The shortest path problem</vt:lpstr>
      <vt:lpstr>Finding the shortest path by inspection</vt:lpstr>
      <vt:lpstr>Finding Hamilton Cycle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Weighted graphs, networks and the shortest path problem</dc:title>
  <dc:creator>Yongmei Zhang</dc:creator>
  <cp:lastModifiedBy>Lyn ZHANG</cp:lastModifiedBy>
  <cp:revision>14</cp:revision>
  <dcterms:created xsi:type="dcterms:W3CDTF">2020-05-26T22:35:14Z</dcterms:created>
  <dcterms:modified xsi:type="dcterms:W3CDTF">2023-02-28T04:25:49Z</dcterms:modified>
</cp:coreProperties>
</file>