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420" r:id="rId3"/>
    <p:sldId id="422" r:id="rId4"/>
    <p:sldId id="261" r:id="rId5"/>
    <p:sldId id="423" r:id="rId6"/>
    <p:sldId id="262" r:id="rId7"/>
    <p:sldId id="42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/>
    <p:restoredTop sz="94632"/>
  </p:normalViewPr>
  <p:slideViewPr>
    <p:cSldViewPr snapToGrid="0" snapToObjects="1">
      <p:cViewPr varScale="1">
        <p:scale>
          <a:sx n="62" d="100"/>
          <a:sy n="62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70906-8819-4A5C-A171-19FAAF65E54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60F342D-AF4A-4C48-8D7A-ADF09BCEE0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Weighted Graphs</a:t>
          </a:r>
        </a:p>
      </dgm:t>
    </dgm:pt>
    <dgm:pt modelId="{9FF42D82-BFA3-4ED6-B569-D8EB1135D7C6}" type="parTrans" cxnId="{DD4A33DD-7BC1-4A30-9BB9-08716C658890}">
      <dgm:prSet/>
      <dgm:spPr/>
      <dgm:t>
        <a:bodyPr/>
        <a:lstStyle/>
        <a:p>
          <a:endParaRPr lang="en-US"/>
        </a:p>
      </dgm:t>
    </dgm:pt>
    <dgm:pt modelId="{15409EED-EC65-4D51-A75B-06481582A350}" type="sibTrans" cxnId="{DD4A33DD-7BC1-4A30-9BB9-08716C65889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68018CB-AFB6-4543-98D8-B44F2621C6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shortest paths</a:t>
          </a:r>
        </a:p>
      </dgm:t>
    </dgm:pt>
    <dgm:pt modelId="{6E187322-B1BD-B04A-B835-67263E4A186B}" type="parTrans" cxnId="{9CFD3B49-B314-C04D-BF47-839D6163D91A}">
      <dgm:prSet/>
      <dgm:spPr/>
      <dgm:t>
        <a:bodyPr/>
        <a:lstStyle/>
        <a:p>
          <a:endParaRPr lang="en-GB"/>
        </a:p>
      </dgm:t>
    </dgm:pt>
    <dgm:pt modelId="{1A98B076-6755-104C-8274-3696F1103DF3}" type="sibTrans" cxnId="{9CFD3B49-B314-C04D-BF47-839D6163D91A}">
      <dgm:prSet/>
      <dgm:spPr/>
      <dgm:t>
        <a:bodyPr/>
        <a:lstStyle/>
        <a:p>
          <a:pPr>
            <a:lnSpc>
              <a:spcPct val="100000"/>
            </a:lnSpc>
          </a:pPr>
          <a:endParaRPr lang="en-GB"/>
        </a:p>
      </dgm:t>
    </dgm:pt>
    <dgm:pt modelId="{B5C939F3-E0E3-A944-BE3A-8D72467D49F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Dijkstra’s Algorithm</a:t>
          </a:r>
        </a:p>
      </dgm:t>
    </dgm:pt>
    <dgm:pt modelId="{2B1CE2C0-1E56-7245-92A9-F9640548D13B}" type="parTrans" cxnId="{8A89351A-8069-254B-9AE1-CA712ECD25C4}">
      <dgm:prSet/>
      <dgm:spPr/>
      <dgm:t>
        <a:bodyPr/>
        <a:lstStyle/>
        <a:p>
          <a:endParaRPr lang="en-GB"/>
        </a:p>
      </dgm:t>
    </dgm:pt>
    <dgm:pt modelId="{97DC23F0-F395-4844-BC99-81B948A16E34}" type="sibTrans" cxnId="{8A89351A-8069-254B-9AE1-CA712ECD25C4}">
      <dgm:prSet/>
      <dgm:spPr/>
      <dgm:t>
        <a:bodyPr/>
        <a:lstStyle/>
        <a:p>
          <a:pPr>
            <a:lnSpc>
              <a:spcPct val="100000"/>
            </a:lnSpc>
          </a:pPr>
          <a:endParaRPr lang="en-GB"/>
        </a:p>
      </dgm:t>
    </dgm:pt>
    <dgm:pt modelId="{01C4E5D8-7554-3046-9B15-6201A47D18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Finding Hamilton Cycles</a:t>
          </a:r>
        </a:p>
      </dgm:t>
    </dgm:pt>
    <dgm:pt modelId="{BFF31035-2B55-C04C-8BF2-1CCCB5A4B2A7}" type="parTrans" cxnId="{79256A6A-8CF4-7D48-BADA-3C1F95FFAC16}">
      <dgm:prSet/>
      <dgm:spPr/>
      <dgm:t>
        <a:bodyPr/>
        <a:lstStyle/>
        <a:p>
          <a:endParaRPr lang="en-GB"/>
        </a:p>
      </dgm:t>
    </dgm:pt>
    <dgm:pt modelId="{21AF505E-1B87-D645-8FEC-BF2971955E17}" type="sibTrans" cxnId="{79256A6A-8CF4-7D48-BADA-3C1F95FFAC16}">
      <dgm:prSet/>
      <dgm:spPr/>
    </dgm:pt>
    <dgm:pt modelId="{3C7EBA4C-49AD-4690-8453-C2684BE9716F}" type="pres">
      <dgm:prSet presAssocID="{35070906-8819-4A5C-A171-19FAAF65E54C}" presName="root" presStyleCnt="0">
        <dgm:presLayoutVars>
          <dgm:dir/>
          <dgm:resizeHandles val="exact"/>
        </dgm:presLayoutVars>
      </dgm:prSet>
      <dgm:spPr/>
    </dgm:pt>
    <dgm:pt modelId="{E2B3DA48-EBC3-4E88-ABB7-5A9FE6493D50}" type="pres">
      <dgm:prSet presAssocID="{35070906-8819-4A5C-A171-19FAAF65E54C}" presName="container" presStyleCnt="0">
        <dgm:presLayoutVars>
          <dgm:dir/>
          <dgm:resizeHandles val="exact"/>
        </dgm:presLayoutVars>
      </dgm:prSet>
      <dgm:spPr/>
    </dgm:pt>
    <dgm:pt modelId="{79F52B75-A5F2-4ECA-BD19-73DA135A488E}" type="pres">
      <dgm:prSet presAssocID="{260F342D-AF4A-4C48-8D7A-ADF09BCEE0CF}" presName="compNode" presStyleCnt="0"/>
      <dgm:spPr/>
    </dgm:pt>
    <dgm:pt modelId="{2C7DA1FC-B59C-400A-A55D-CDD94155E81D}" type="pres">
      <dgm:prSet presAssocID="{260F342D-AF4A-4C48-8D7A-ADF09BCEE0CF}" presName="iconBgRect" presStyleLbl="bgShp" presStyleIdx="0" presStyleCnt="4"/>
      <dgm:spPr/>
    </dgm:pt>
    <dgm:pt modelId="{2DEC3D3F-3DE7-4888-A970-B5393AFFDEBD}" type="pres">
      <dgm:prSet presAssocID="{260F342D-AF4A-4C48-8D7A-ADF09BCEE0C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A05D211E-2F54-49A0-8EEF-515C59C29E45}" type="pres">
      <dgm:prSet presAssocID="{260F342D-AF4A-4C48-8D7A-ADF09BCEE0CF}" presName="spaceRect" presStyleCnt="0"/>
      <dgm:spPr/>
    </dgm:pt>
    <dgm:pt modelId="{D63E7B94-A758-4831-8492-ED4CEA73F4FD}" type="pres">
      <dgm:prSet presAssocID="{260F342D-AF4A-4C48-8D7A-ADF09BCEE0CF}" presName="textRect" presStyleLbl="revTx" presStyleIdx="0" presStyleCnt="4">
        <dgm:presLayoutVars>
          <dgm:chMax val="1"/>
          <dgm:chPref val="1"/>
        </dgm:presLayoutVars>
      </dgm:prSet>
      <dgm:spPr/>
    </dgm:pt>
    <dgm:pt modelId="{E1FFE75D-808E-4CAF-8A8D-6F3BA5AB9E85}" type="pres">
      <dgm:prSet presAssocID="{15409EED-EC65-4D51-A75B-06481582A350}" presName="sibTrans" presStyleLbl="sibTrans2D1" presStyleIdx="0" presStyleCnt="0"/>
      <dgm:spPr/>
    </dgm:pt>
    <dgm:pt modelId="{B758666F-DCC2-4467-B6BE-0D6AF127EA80}" type="pres">
      <dgm:prSet presAssocID="{568018CB-AFB6-4543-98D8-B44F2621C6C5}" presName="compNode" presStyleCnt="0"/>
      <dgm:spPr/>
    </dgm:pt>
    <dgm:pt modelId="{A3E789A1-FF67-4D7C-ADAE-30AD9DCDD12D}" type="pres">
      <dgm:prSet presAssocID="{568018CB-AFB6-4543-98D8-B44F2621C6C5}" presName="iconBgRect" presStyleLbl="bgShp" presStyleIdx="1" presStyleCnt="4"/>
      <dgm:spPr/>
    </dgm:pt>
    <dgm:pt modelId="{E0C59DFB-4C9F-4D2E-BF60-78C035F0E708}" type="pres">
      <dgm:prSet presAssocID="{568018CB-AFB6-4543-98D8-B44F2621C6C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96301B20-95AD-4163-A938-34C52F5814FF}" type="pres">
      <dgm:prSet presAssocID="{568018CB-AFB6-4543-98D8-B44F2621C6C5}" presName="spaceRect" presStyleCnt="0"/>
      <dgm:spPr/>
    </dgm:pt>
    <dgm:pt modelId="{C7368289-90F8-46A1-847F-572DB9DCE8AA}" type="pres">
      <dgm:prSet presAssocID="{568018CB-AFB6-4543-98D8-B44F2621C6C5}" presName="textRect" presStyleLbl="revTx" presStyleIdx="1" presStyleCnt="4">
        <dgm:presLayoutVars>
          <dgm:chMax val="1"/>
          <dgm:chPref val="1"/>
        </dgm:presLayoutVars>
      </dgm:prSet>
      <dgm:spPr/>
    </dgm:pt>
    <dgm:pt modelId="{3DDA444C-F9E3-4C5B-8790-4171F29FD367}" type="pres">
      <dgm:prSet presAssocID="{1A98B076-6755-104C-8274-3696F1103DF3}" presName="sibTrans" presStyleLbl="sibTrans2D1" presStyleIdx="0" presStyleCnt="0"/>
      <dgm:spPr/>
    </dgm:pt>
    <dgm:pt modelId="{B0F61C14-48EB-457C-AD6F-487090B5AB5F}" type="pres">
      <dgm:prSet presAssocID="{B5C939F3-E0E3-A944-BE3A-8D72467D49F4}" presName="compNode" presStyleCnt="0"/>
      <dgm:spPr/>
    </dgm:pt>
    <dgm:pt modelId="{5E13AC4D-32DE-4BE7-BD7F-C94F3755E350}" type="pres">
      <dgm:prSet presAssocID="{B5C939F3-E0E3-A944-BE3A-8D72467D49F4}" presName="iconBgRect" presStyleLbl="bgShp" presStyleIdx="2" presStyleCnt="4"/>
      <dgm:spPr/>
    </dgm:pt>
    <dgm:pt modelId="{298E9DDA-FB7F-428D-8361-C7ACA1236474}" type="pres">
      <dgm:prSet presAssocID="{B5C939F3-E0E3-A944-BE3A-8D72467D49F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1E06CD7-59A5-4A48-A209-CB016E31C294}" type="pres">
      <dgm:prSet presAssocID="{B5C939F3-E0E3-A944-BE3A-8D72467D49F4}" presName="spaceRect" presStyleCnt="0"/>
      <dgm:spPr/>
    </dgm:pt>
    <dgm:pt modelId="{4BC8E602-9212-48F4-9928-AE26C661C229}" type="pres">
      <dgm:prSet presAssocID="{B5C939F3-E0E3-A944-BE3A-8D72467D49F4}" presName="textRect" presStyleLbl="revTx" presStyleIdx="2" presStyleCnt="4">
        <dgm:presLayoutVars>
          <dgm:chMax val="1"/>
          <dgm:chPref val="1"/>
        </dgm:presLayoutVars>
      </dgm:prSet>
      <dgm:spPr/>
    </dgm:pt>
    <dgm:pt modelId="{C919AC0A-37D9-467D-BD3F-6C28A1831C77}" type="pres">
      <dgm:prSet presAssocID="{97DC23F0-F395-4844-BC99-81B948A16E34}" presName="sibTrans" presStyleLbl="sibTrans2D1" presStyleIdx="0" presStyleCnt="0"/>
      <dgm:spPr/>
    </dgm:pt>
    <dgm:pt modelId="{510D6A5C-EB4D-4B97-A1E6-3838E8CD0A98}" type="pres">
      <dgm:prSet presAssocID="{01C4E5D8-7554-3046-9B15-6201A47D182E}" presName="compNode" presStyleCnt="0"/>
      <dgm:spPr/>
    </dgm:pt>
    <dgm:pt modelId="{36CBEE35-53DC-48F7-A9CF-E58030C31BCC}" type="pres">
      <dgm:prSet presAssocID="{01C4E5D8-7554-3046-9B15-6201A47D182E}" presName="iconBgRect" presStyleLbl="bgShp" presStyleIdx="3" presStyleCnt="4"/>
      <dgm:spPr/>
    </dgm:pt>
    <dgm:pt modelId="{50B72CB2-A66F-4FF1-817A-09E1F0593A53}" type="pres">
      <dgm:prSet presAssocID="{01C4E5D8-7554-3046-9B15-6201A47D182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AD75831-4029-441E-8BD9-81399D96CC52}" type="pres">
      <dgm:prSet presAssocID="{01C4E5D8-7554-3046-9B15-6201A47D182E}" presName="spaceRect" presStyleCnt="0"/>
      <dgm:spPr/>
    </dgm:pt>
    <dgm:pt modelId="{B9EA82B3-82D8-42F1-AD80-9323AF32DCE2}" type="pres">
      <dgm:prSet presAssocID="{01C4E5D8-7554-3046-9B15-6201A47D182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A89351A-8069-254B-9AE1-CA712ECD25C4}" srcId="{35070906-8819-4A5C-A171-19FAAF65E54C}" destId="{B5C939F3-E0E3-A944-BE3A-8D72467D49F4}" srcOrd="2" destOrd="0" parTransId="{2B1CE2C0-1E56-7245-92A9-F9640548D13B}" sibTransId="{97DC23F0-F395-4844-BC99-81B948A16E34}"/>
    <dgm:cxn modelId="{B2172B48-C0DD-8B44-96D9-B6586D3F8013}" type="presOf" srcId="{568018CB-AFB6-4543-98D8-B44F2621C6C5}" destId="{C7368289-90F8-46A1-847F-572DB9DCE8AA}" srcOrd="0" destOrd="0" presId="urn:microsoft.com/office/officeart/2018/2/layout/IconCircleList"/>
    <dgm:cxn modelId="{9CFD3B49-B314-C04D-BF47-839D6163D91A}" srcId="{35070906-8819-4A5C-A171-19FAAF65E54C}" destId="{568018CB-AFB6-4543-98D8-B44F2621C6C5}" srcOrd="1" destOrd="0" parTransId="{6E187322-B1BD-B04A-B835-67263E4A186B}" sibTransId="{1A98B076-6755-104C-8274-3696F1103DF3}"/>
    <dgm:cxn modelId="{79256A6A-8CF4-7D48-BADA-3C1F95FFAC16}" srcId="{35070906-8819-4A5C-A171-19FAAF65E54C}" destId="{01C4E5D8-7554-3046-9B15-6201A47D182E}" srcOrd="3" destOrd="0" parTransId="{BFF31035-2B55-C04C-8BF2-1CCCB5A4B2A7}" sibTransId="{21AF505E-1B87-D645-8FEC-BF2971955E17}"/>
    <dgm:cxn modelId="{4CCA834D-C8E4-FC41-AE89-9D28F2DB857D}" type="presOf" srcId="{15409EED-EC65-4D51-A75B-06481582A350}" destId="{E1FFE75D-808E-4CAF-8A8D-6F3BA5AB9E85}" srcOrd="0" destOrd="0" presId="urn:microsoft.com/office/officeart/2018/2/layout/IconCircleList"/>
    <dgm:cxn modelId="{93F62556-0392-224A-BDE8-BBA7EAD3AD62}" type="presOf" srcId="{B5C939F3-E0E3-A944-BE3A-8D72467D49F4}" destId="{4BC8E602-9212-48F4-9928-AE26C661C229}" srcOrd="0" destOrd="0" presId="urn:microsoft.com/office/officeart/2018/2/layout/IconCircleList"/>
    <dgm:cxn modelId="{78C10D7C-E2BF-A84B-BDD5-EB470C924CCC}" type="presOf" srcId="{260F342D-AF4A-4C48-8D7A-ADF09BCEE0CF}" destId="{D63E7B94-A758-4831-8492-ED4CEA73F4FD}" srcOrd="0" destOrd="0" presId="urn:microsoft.com/office/officeart/2018/2/layout/IconCircleList"/>
    <dgm:cxn modelId="{50A8E197-A95D-DA42-B915-AC8FF33E416A}" type="presOf" srcId="{35070906-8819-4A5C-A171-19FAAF65E54C}" destId="{3C7EBA4C-49AD-4690-8453-C2684BE9716F}" srcOrd="0" destOrd="0" presId="urn:microsoft.com/office/officeart/2018/2/layout/IconCircleList"/>
    <dgm:cxn modelId="{7732FAA8-8BC9-D447-97A2-A94B327AFB65}" type="presOf" srcId="{01C4E5D8-7554-3046-9B15-6201A47D182E}" destId="{B9EA82B3-82D8-42F1-AD80-9323AF32DCE2}" srcOrd="0" destOrd="0" presId="urn:microsoft.com/office/officeart/2018/2/layout/IconCircleList"/>
    <dgm:cxn modelId="{2757C9CD-E7A7-084F-8713-A01E142B76FB}" type="presOf" srcId="{1A98B076-6755-104C-8274-3696F1103DF3}" destId="{3DDA444C-F9E3-4C5B-8790-4171F29FD367}" srcOrd="0" destOrd="0" presId="urn:microsoft.com/office/officeart/2018/2/layout/IconCircleList"/>
    <dgm:cxn modelId="{879491D2-2678-AC41-80D6-A14DAC137E94}" type="presOf" srcId="{97DC23F0-F395-4844-BC99-81B948A16E34}" destId="{C919AC0A-37D9-467D-BD3F-6C28A1831C77}" srcOrd="0" destOrd="0" presId="urn:microsoft.com/office/officeart/2018/2/layout/IconCircleList"/>
    <dgm:cxn modelId="{DD4A33DD-7BC1-4A30-9BB9-08716C658890}" srcId="{35070906-8819-4A5C-A171-19FAAF65E54C}" destId="{260F342D-AF4A-4C48-8D7A-ADF09BCEE0CF}" srcOrd="0" destOrd="0" parTransId="{9FF42D82-BFA3-4ED6-B569-D8EB1135D7C6}" sibTransId="{15409EED-EC65-4D51-A75B-06481582A350}"/>
    <dgm:cxn modelId="{EE3D6387-B06C-824B-B76E-2332874D33C5}" type="presParOf" srcId="{3C7EBA4C-49AD-4690-8453-C2684BE9716F}" destId="{E2B3DA48-EBC3-4E88-ABB7-5A9FE6493D50}" srcOrd="0" destOrd="0" presId="urn:microsoft.com/office/officeart/2018/2/layout/IconCircleList"/>
    <dgm:cxn modelId="{1AA0A62D-BF10-2243-9955-760418FFD1CD}" type="presParOf" srcId="{E2B3DA48-EBC3-4E88-ABB7-5A9FE6493D50}" destId="{79F52B75-A5F2-4ECA-BD19-73DA135A488E}" srcOrd="0" destOrd="0" presId="urn:microsoft.com/office/officeart/2018/2/layout/IconCircleList"/>
    <dgm:cxn modelId="{091E9947-8531-374E-A3C7-CDCE3FA7EFF1}" type="presParOf" srcId="{79F52B75-A5F2-4ECA-BD19-73DA135A488E}" destId="{2C7DA1FC-B59C-400A-A55D-CDD94155E81D}" srcOrd="0" destOrd="0" presId="urn:microsoft.com/office/officeart/2018/2/layout/IconCircleList"/>
    <dgm:cxn modelId="{8B6C1D6B-44F0-1741-86FF-9A8847F30303}" type="presParOf" srcId="{79F52B75-A5F2-4ECA-BD19-73DA135A488E}" destId="{2DEC3D3F-3DE7-4888-A970-B5393AFFDEBD}" srcOrd="1" destOrd="0" presId="urn:microsoft.com/office/officeart/2018/2/layout/IconCircleList"/>
    <dgm:cxn modelId="{55BDAEEB-1C68-2A4D-8E81-38116348F2E2}" type="presParOf" srcId="{79F52B75-A5F2-4ECA-BD19-73DA135A488E}" destId="{A05D211E-2F54-49A0-8EEF-515C59C29E45}" srcOrd="2" destOrd="0" presId="urn:microsoft.com/office/officeart/2018/2/layout/IconCircleList"/>
    <dgm:cxn modelId="{ECC8D82D-B766-264C-A85A-7D5DFDA1DE18}" type="presParOf" srcId="{79F52B75-A5F2-4ECA-BD19-73DA135A488E}" destId="{D63E7B94-A758-4831-8492-ED4CEA73F4FD}" srcOrd="3" destOrd="0" presId="urn:microsoft.com/office/officeart/2018/2/layout/IconCircleList"/>
    <dgm:cxn modelId="{56913731-4E5F-EF4A-8E6D-1A15CA50A804}" type="presParOf" srcId="{E2B3DA48-EBC3-4E88-ABB7-5A9FE6493D50}" destId="{E1FFE75D-808E-4CAF-8A8D-6F3BA5AB9E85}" srcOrd="1" destOrd="0" presId="urn:microsoft.com/office/officeart/2018/2/layout/IconCircleList"/>
    <dgm:cxn modelId="{0D75D4C5-E2B1-1044-BAC1-579A8B327D14}" type="presParOf" srcId="{E2B3DA48-EBC3-4E88-ABB7-5A9FE6493D50}" destId="{B758666F-DCC2-4467-B6BE-0D6AF127EA80}" srcOrd="2" destOrd="0" presId="urn:microsoft.com/office/officeart/2018/2/layout/IconCircleList"/>
    <dgm:cxn modelId="{A885EE29-21A3-0247-BAC8-003128189DD8}" type="presParOf" srcId="{B758666F-DCC2-4467-B6BE-0D6AF127EA80}" destId="{A3E789A1-FF67-4D7C-ADAE-30AD9DCDD12D}" srcOrd="0" destOrd="0" presId="urn:microsoft.com/office/officeart/2018/2/layout/IconCircleList"/>
    <dgm:cxn modelId="{D1034640-3D45-1247-B529-2DED974357FE}" type="presParOf" srcId="{B758666F-DCC2-4467-B6BE-0D6AF127EA80}" destId="{E0C59DFB-4C9F-4D2E-BF60-78C035F0E708}" srcOrd="1" destOrd="0" presId="urn:microsoft.com/office/officeart/2018/2/layout/IconCircleList"/>
    <dgm:cxn modelId="{EDF98037-45A3-B147-BD48-74E50BAC5BC1}" type="presParOf" srcId="{B758666F-DCC2-4467-B6BE-0D6AF127EA80}" destId="{96301B20-95AD-4163-A938-34C52F5814FF}" srcOrd="2" destOrd="0" presId="urn:microsoft.com/office/officeart/2018/2/layout/IconCircleList"/>
    <dgm:cxn modelId="{2475533A-A640-A045-90DA-4D515A3504EC}" type="presParOf" srcId="{B758666F-DCC2-4467-B6BE-0D6AF127EA80}" destId="{C7368289-90F8-46A1-847F-572DB9DCE8AA}" srcOrd="3" destOrd="0" presId="urn:microsoft.com/office/officeart/2018/2/layout/IconCircleList"/>
    <dgm:cxn modelId="{542AD0F7-F75C-DC43-9DF9-D372E61A1493}" type="presParOf" srcId="{E2B3DA48-EBC3-4E88-ABB7-5A9FE6493D50}" destId="{3DDA444C-F9E3-4C5B-8790-4171F29FD367}" srcOrd="3" destOrd="0" presId="urn:microsoft.com/office/officeart/2018/2/layout/IconCircleList"/>
    <dgm:cxn modelId="{D25FF0B3-6A5A-B942-B2D5-B78C538E02A9}" type="presParOf" srcId="{E2B3DA48-EBC3-4E88-ABB7-5A9FE6493D50}" destId="{B0F61C14-48EB-457C-AD6F-487090B5AB5F}" srcOrd="4" destOrd="0" presId="urn:microsoft.com/office/officeart/2018/2/layout/IconCircleList"/>
    <dgm:cxn modelId="{9923369B-EC6B-6148-B70C-926840D33EFE}" type="presParOf" srcId="{B0F61C14-48EB-457C-AD6F-487090B5AB5F}" destId="{5E13AC4D-32DE-4BE7-BD7F-C94F3755E350}" srcOrd="0" destOrd="0" presId="urn:microsoft.com/office/officeart/2018/2/layout/IconCircleList"/>
    <dgm:cxn modelId="{590A4677-4109-564F-8763-84344EAB25E2}" type="presParOf" srcId="{B0F61C14-48EB-457C-AD6F-487090B5AB5F}" destId="{298E9DDA-FB7F-428D-8361-C7ACA1236474}" srcOrd="1" destOrd="0" presId="urn:microsoft.com/office/officeart/2018/2/layout/IconCircleList"/>
    <dgm:cxn modelId="{6B9BD3BA-52B8-884E-8068-61AB98DB0918}" type="presParOf" srcId="{B0F61C14-48EB-457C-AD6F-487090B5AB5F}" destId="{61E06CD7-59A5-4A48-A209-CB016E31C294}" srcOrd="2" destOrd="0" presId="urn:microsoft.com/office/officeart/2018/2/layout/IconCircleList"/>
    <dgm:cxn modelId="{9DC35C91-4BAF-3343-8E36-FE64A91D94EC}" type="presParOf" srcId="{B0F61C14-48EB-457C-AD6F-487090B5AB5F}" destId="{4BC8E602-9212-48F4-9928-AE26C661C229}" srcOrd="3" destOrd="0" presId="urn:microsoft.com/office/officeart/2018/2/layout/IconCircleList"/>
    <dgm:cxn modelId="{632A75BE-2FC2-4B4A-AE8E-517AE7DB3E9B}" type="presParOf" srcId="{E2B3DA48-EBC3-4E88-ABB7-5A9FE6493D50}" destId="{C919AC0A-37D9-467D-BD3F-6C28A1831C77}" srcOrd="5" destOrd="0" presId="urn:microsoft.com/office/officeart/2018/2/layout/IconCircleList"/>
    <dgm:cxn modelId="{184BF581-0E76-FF4E-B70F-C675C6B58D1A}" type="presParOf" srcId="{E2B3DA48-EBC3-4E88-ABB7-5A9FE6493D50}" destId="{510D6A5C-EB4D-4B97-A1E6-3838E8CD0A98}" srcOrd="6" destOrd="0" presId="urn:microsoft.com/office/officeart/2018/2/layout/IconCircleList"/>
    <dgm:cxn modelId="{B38029B4-518E-8142-A644-71B76D05BF03}" type="presParOf" srcId="{510D6A5C-EB4D-4B97-A1E6-3838E8CD0A98}" destId="{36CBEE35-53DC-48F7-A9CF-E58030C31BCC}" srcOrd="0" destOrd="0" presId="urn:microsoft.com/office/officeart/2018/2/layout/IconCircleList"/>
    <dgm:cxn modelId="{A744BD41-67F7-8249-85A2-47E990FDEB6A}" type="presParOf" srcId="{510D6A5C-EB4D-4B97-A1E6-3838E8CD0A98}" destId="{50B72CB2-A66F-4FF1-817A-09E1F0593A53}" srcOrd="1" destOrd="0" presId="urn:microsoft.com/office/officeart/2018/2/layout/IconCircleList"/>
    <dgm:cxn modelId="{89E80774-E262-3E4F-B6B6-D52004843B1A}" type="presParOf" srcId="{510D6A5C-EB4D-4B97-A1E6-3838E8CD0A98}" destId="{0AD75831-4029-441E-8BD9-81399D96CC52}" srcOrd="2" destOrd="0" presId="urn:microsoft.com/office/officeart/2018/2/layout/IconCircleList"/>
    <dgm:cxn modelId="{BB4D7C44-8134-5C4E-A87F-70AA17CD2E90}" type="presParOf" srcId="{510D6A5C-EB4D-4B97-A1E6-3838E8CD0A98}" destId="{B9EA82B3-82D8-42F1-AD80-9323AF32DCE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DA1FC-B59C-400A-A55D-CDD94155E81D}">
      <dsp:nvSpPr>
        <dsp:cNvPr id="0" name=""/>
        <dsp:cNvSpPr/>
      </dsp:nvSpPr>
      <dsp:spPr>
        <a:xfrm>
          <a:off x="210785" y="547086"/>
          <a:ext cx="1335114" cy="1335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C3D3F-3DE7-4888-A970-B5393AFFDEBD}">
      <dsp:nvSpPr>
        <dsp:cNvPr id="0" name=""/>
        <dsp:cNvSpPr/>
      </dsp:nvSpPr>
      <dsp:spPr>
        <a:xfrm>
          <a:off x="491159" y="827460"/>
          <a:ext cx="774366" cy="7743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E7B94-A758-4831-8492-ED4CEA73F4FD}">
      <dsp:nvSpPr>
        <dsp:cNvPr id="0" name=""/>
        <dsp:cNvSpPr/>
      </dsp:nvSpPr>
      <dsp:spPr>
        <a:xfrm>
          <a:off x="1831996" y="547086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Weighted Graphs</a:t>
          </a:r>
        </a:p>
      </dsp:txBody>
      <dsp:txXfrm>
        <a:off x="1831996" y="547086"/>
        <a:ext cx="3147056" cy="1335114"/>
      </dsp:txXfrm>
    </dsp:sp>
    <dsp:sp modelId="{A3E789A1-FF67-4D7C-ADAE-30AD9DCDD12D}">
      <dsp:nvSpPr>
        <dsp:cNvPr id="0" name=""/>
        <dsp:cNvSpPr/>
      </dsp:nvSpPr>
      <dsp:spPr>
        <a:xfrm>
          <a:off x="5527403" y="547086"/>
          <a:ext cx="1335114" cy="13351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59DFB-4C9F-4D2E-BF60-78C035F0E708}">
      <dsp:nvSpPr>
        <dsp:cNvPr id="0" name=""/>
        <dsp:cNvSpPr/>
      </dsp:nvSpPr>
      <dsp:spPr>
        <a:xfrm>
          <a:off x="5807777" y="827460"/>
          <a:ext cx="774366" cy="7743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68289-90F8-46A1-847F-572DB9DCE8AA}">
      <dsp:nvSpPr>
        <dsp:cNvPr id="0" name=""/>
        <dsp:cNvSpPr/>
      </dsp:nvSpPr>
      <dsp:spPr>
        <a:xfrm>
          <a:off x="7148614" y="547086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shortest paths</a:t>
          </a:r>
        </a:p>
      </dsp:txBody>
      <dsp:txXfrm>
        <a:off x="7148614" y="547086"/>
        <a:ext cx="3147056" cy="1335114"/>
      </dsp:txXfrm>
    </dsp:sp>
    <dsp:sp modelId="{5E13AC4D-32DE-4BE7-BD7F-C94F3755E350}">
      <dsp:nvSpPr>
        <dsp:cNvPr id="0" name=""/>
        <dsp:cNvSpPr/>
      </dsp:nvSpPr>
      <dsp:spPr>
        <a:xfrm>
          <a:off x="210785" y="2653223"/>
          <a:ext cx="1335114" cy="13351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8E9DDA-FB7F-428D-8361-C7ACA1236474}">
      <dsp:nvSpPr>
        <dsp:cNvPr id="0" name=""/>
        <dsp:cNvSpPr/>
      </dsp:nvSpPr>
      <dsp:spPr>
        <a:xfrm>
          <a:off x="491159" y="2933597"/>
          <a:ext cx="774366" cy="77436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8E602-9212-48F4-9928-AE26C661C229}">
      <dsp:nvSpPr>
        <dsp:cNvPr id="0" name=""/>
        <dsp:cNvSpPr/>
      </dsp:nvSpPr>
      <dsp:spPr>
        <a:xfrm>
          <a:off x="1831996" y="2653223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Dijkstra’s Algorithm</a:t>
          </a:r>
        </a:p>
      </dsp:txBody>
      <dsp:txXfrm>
        <a:off x="1831996" y="2653223"/>
        <a:ext cx="3147056" cy="1335114"/>
      </dsp:txXfrm>
    </dsp:sp>
    <dsp:sp modelId="{36CBEE35-53DC-48F7-A9CF-E58030C31BCC}">
      <dsp:nvSpPr>
        <dsp:cNvPr id="0" name=""/>
        <dsp:cNvSpPr/>
      </dsp:nvSpPr>
      <dsp:spPr>
        <a:xfrm>
          <a:off x="5527403" y="2653223"/>
          <a:ext cx="1335114" cy="13351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B72CB2-A66F-4FF1-817A-09E1F0593A53}">
      <dsp:nvSpPr>
        <dsp:cNvPr id="0" name=""/>
        <dsp:cNvSpPr/>
      </dsp:nvSpPr>
      <dsp:spPr>
        <a:xfrm>
          <a:off x="5807777" y="2933597"/>
          <a:ext cx="774366" cy="77436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A82B3-82D8-42F1-AD80-9323AF32DCE2}">
      <dsp:nvSpPr>
        <dsp:cNvPr id="0" name=""/>
        <dsp:cNvSpPr/>
      </dsp:nvSpPr>
      <dsp:spPr>
        <a:xfrm>
          <a:off x="7148614" y="2653223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Finding Hamilton Cycles</a:t>
          </a:r>
        </a:p>
      </dsp:txBody>
      <dsp:txXfrm>
        <a:off x="7148614" y="2653223"/>
        <a:ext cx="3147056" cy="1335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0:59.56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1375,'26'-36,"2"-1,-18 22,9-1,-8-3,8 8,-3-8,10 2,-4-3,3-2,-8-4,2 9,-3-8,4 9,-5 1,-1 1,0 4,-4 1,4-1,4-3,-6 2,6-7,-4 7,-3-4,3 6,0-1,-4 1,9-1,-8 4,7-7,-7 7,8-9,-9 6,9-1,-4-5,5 4,0-4,0 5,1-5,-1 4,-5-3,4 4,-4 0,5 0,-5 0,-1 0,0 5,6-7,-4 5,7-7,-13 5,9-1,-4 0,0 0,4 0,-8 1,8-1,-9 0,9 0,-9 1,9-1,-4-5,5 4,0-4,-4 6,3-1,-4-5,5 4,0-4,13-1,-10 0,15-2,-11-2,6 2,1-4,20-11,-16 9,24-10,-13 4,-6 5,4-5,-7 7,1 0,1 0,-8 5,-3-3,-9 10,4-5,-11 6,-1 1,-5-1,4 1,1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7:47.82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7:5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3T06:32:01.8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9157 4654,'0'-1035,"0"1026,0 0,0 0,-1 0,0 0,0 0,-1 0,-1 0,-3-10,4 16,0 0,0 0,0 0,-1 0,1 1,0-1,-1 1,0-1,0 1,0 0,0 0,0 0,0 0,0 1,-1-1,1 1,0 0,-1 0,1 0,-1 1,1-1,-1 1,-6 0,-74-10,-155-36,228 43,-64-9,-1 3,-1 3,-148 9,66 1,-358-4,473 2,0 2,-51 12,-61 5,-263-18,235-5,174 2,1 0,-1-1,0 0,1-1,-14-3,21 4,1 1,-1-1,0 1,0-1,1 0,-1 0,1 0,-1 0,1 0,-1 0,1 0,-1-1,1 1,0 0,0-1,0 1,-1-1,2 1,-1-1,0 0,0 1,0-1,1 0,-1 0,1 1,-1-1,1 0,0 0,0 0,0 0,0 1,0-1,0 0,0 0,1-2,9-33,27-69,-25 77,-1-1,-1 0,-2 0,5-36,2-27,29-99,-40 176,74-244,-26 99,-44 128,-1 0,-1 0,2-55,-10-102,-1 82,2 72,-3 0,-1 1,-1-1,-2 1,-17-46,4 24,-3 2,-43-74,60 120,1 0,-1 0,-1 1,0 0,0 1,0-1,-1 2,0-1,0 1,-1 1,0 0,0 0,0 1,0 0,-18-4,-15-2,-1 2,-65-5,97 12,-396-4,222 8,128 1,0 2,1 3,0 3,-87 29,-3-1,54-23,63-13,0 2,-39 12,-4 7,-1-3,0-3,-127 15,139-34,33-9,29 8,-1 1,1-1,-1 1,0-1,1 1,0-1,-1 1,1-1,-1 0,1 1,0-1,-1 0,1 1,0-1,0 0,0 1,-1-1,1 0,0 0,0 1,0-1,0 0,0 0,0 1,1-1,-1 0,0 1,0-1,0 0,1 1,-1-1,1 0,7-16,2 1,0 0,17-20,-15 21,-1-1,-1 0,16-31,-18 25,-1 1,-1-1,-1-1,-1 1,2-44,-10-121,-1 69,4 63,-1 23,2 0,1 0,1 0,2 0,9-37,-11 63,1-3,0-2,-1 1,0 0,0 0,-1-13,-1 20,0 0,0 1,0-1,-1 1,1-1,-1 1,0-1,0 1,0 0,0-1,0 1,-1 0,1 0,0 0,-1 0,0 0,1 0,-1 0,0 0,0 1,0-1,0 1,-1-1,1 1,0 0,-5-2,-15-2,0 0,0 1,-1 1,1 2,-1 0,1 1,-38 5,-6-1,-646 0,455-5,227 0,0-1,0-1,0-2,0-1,1-1,0-2,-39-17,0 2,0 2,-89-16,-12-3,47 3,-92-23,176 52,0 2,-1 2,-67 0,88 5,-17 2,-1-2,1-2,-54-9,24-1,-2 4,-71-2,-138 12,101 1,111-3,15-2,-1 2,1 3,-1 1,1 3,-56 15,24 7,-128 67,54-23,-28 28,122-65,17-10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3T06:35:02.68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9150 668,'-29'0,"-10"2,0-3,0-1,1-2,-1-2,-39-10,3-10,1-2,-106-59,-132-101,145 96,103 60,-247-96,127 70,177 57,0 1,0-1,0 1,-1 0,1 1,0 0,0 0,0 0,0 1,0 0,0 1,0-1,1 1,-1 1,1-1,0 1,-7 5,-14 12,2 0,-35 37,24-22,-110 96,-83 81,165-151,-40 44,-91 110,-24 20,114-142,-77 78,104-91,-3-2,-3-5,-3-3,-142 88,60-54,-394 236,469-292,56-31,0 2,2 1,-45 35,-136 96,159-116,1 3,3 1,-87 84,-85 88,140-135,79-71,0-1,0 1,0-1,0 0,-1 0,0-1,0 0,-10 3,13-6,0 0,0 0,0 0,0-1,0 0,0 0,0 0,0-1,0 1,0-1,0 0,0-1,0 1,1-1,-7-3,-26-16,1-2,0-1,2-2,-39-37,37 31,-61-62,61 56,-44-36,-9 2,-154-164,216 205,-262-269,197 223,37 31,-74-76,-34-49,72 79,51 50,-2 2,-79-59,97 85,-1 1,0 1,-1 1,-48-12,47 15,-1-1,1-1,1-2,-35-19,-6-14,31 19,-2 2,0 1,-2 2,-59-23,60 29,0-1,1-2,0-2,2-2,1-1,0-1,-44-42,61 51,-1 2,-1 0,0 1,0 1,-38-14,36 17,0-2,0-1,2 0,-1-1,-24-21,-22-27,-72-84,117 116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33:46.38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1506 1,'-48'22,"6"-4,24-2,-4 0,-2-3,4 9,-8-4,10 0,-5 4,0-9,-1 15,0-9,6 1,-11 1,10-8,-17 12,11-7,0 5,3-5,4 5,-11 1,4-1,-5-4,7 3,0-4,0-1,0 5,-1-9,1 9,0-10,0 10,0-9,5 9,1-10,1 9,3-3,-8 0,8 3,-14 8,7-9,-3 12,7-20,4 10,1-5,-6 1,4 4,-9-4,10 5,-10 0,9 0,-9 0,4 0,0 0,-4 0,9 0,-3-6,4 5,-4-10,3 10,-3-10,4 10,1-11,0 11,0-10,-4 8,3-8,-3 3,4-5,0 5,1-3,4 3,-8 0,7-4,-4 4,-3 0,7-3,-8 3,4-5,1 1,-1 4,1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34:31.16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1238,'48'-46,"1"0,9-14,9 10,-44 28,-6 4,5-5,-4 0,5-1,0 1,7 5,-6-4,6 3,-1-5,-4 1,5-1,-1-1,-4 7,11-6,-10 0,10-3,-4-4,6 5,0 1,0 0,-1-1,1 1,0 0,0-1,-7 7,-1-4,-7 10,0-9,0 9,0-3,-6 5,4-1,-3 1,5-1,-6 1,5-1,-5 1,1 0,-2 0,-6 5,11-8,-8 7,7-9,-4 5,-4 0,10 0,-5-1,0 1,5 0,-10 0,4 0,-6 0,5 1,-3-1,3 1,-5-1,-4-4,3 3,-3-3,4 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37:01.6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1170,'54'-54,"1"-1,2 1,10-7,-1 1,-16 15,4-5,1 1,9-8,-19 18,-29 28,-4 1,10-7,-5 4,1-8,4 3,-5 0,1-4,4 4,-4-6,0 1,3 0,-3 0,5 0,0 0,0 0,-5 5,3-4,-9 10,4-4,-5 6,-1-1,5-4,-4 8,5-7,-6 8,0-5,6-5,1 9,0-8,-1 9,0-5,-4 0,4 0,-1 1,-4 4,10-4,-9 4,9 0,-9-4,4 4,0 1,-4-5,4 4,-6-4,5-1,-3 1,3-1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38:30.18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1064,'78'-37,"-1"1,0-1,1 0,-1 0,-1 4,0 0,0 1,-2 0,-4 0,3-4,-2-2,-4 2,-2 4,8-2,-4 4,-21 8,-27 10,-9 2,10-2,-5 1,1-6,4-1,2 0,1-4,4 3,-6 1,0-4,0 9,-5-9,3 5,-9 0,3 6,-5 2,1-2,0-6,-1 0,1 1,-5 6,4-6,-4 4,4-5,1 7,-1-1,5 1,-3-1,3 1,-5-1,1 1,4-1,-4 0,4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38:33.7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0:01.8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0 937,'68'-12,"6"-5,-8-12,17 6,-6-12,17 8,-46 8,1-1,-1 4,2 0,15-1,-1-1,-13 2,0-1,8-3,0-1,27-12,-18 3,12 1,-29 8,23-3,-11-10,-13 18,20-12,-21 14,7-5,-3-3,-13 8,13-10,-25 16,14-17,-23 12,11-4,-13 10,5-3,-10 4,4 0,-1-4,-4 4,9-4,-9-1,4 1,-4-6,0 4,0-5,-1 7,0-1,6 0,-3-5,8 3,-8-3,3 5,0 0,-5 5,5-4,-5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4:42.01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0 892,'26'-24,"2"1,-18 13,9 0,-8-3,8 6,-3-5,10 1,-4-3,3 1,-8-4,2 6,-3-5,4 5,-5 1,-1 1,0 3,-4 0,4 0,4-3,-6 2,6-5,-4 5,-3-3,3 4,0 0,-4 0,9-1,-8 4,7-6,-7 5,8-5,-9 3,9-1,-4-2,5 1,0-1,0 2,1-2,-1 1,-5-1,4 3,-4-1,5 1,-5-1,-1 1,0 3,6-5,-4 3,7-4,-13 3,9 0,-4-1,0 1,4-1,-8 1,8 0,-9 0,9-1,-9 1,9 0,-4-4,5 3,0-3,-4 4,3 0,-4-4,5 3,0-2,13-2,-10 0,15 0,-11-2,6 1,1-2,20-7,-16 5,24-6,-13 2,-6 4,4-3,-7 4,1 0,1 0,-8 3,-3-1,-9 5,4-2,-11 4,-1 0,-5 0,4 0,1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0:59.87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1 992,'58'-6,"0"-8,-11 0,-8-5,23-10,-17 7,28-15,-25 16,5-5,-14 6,17-15,-15 1,1 4,-5-1,2 11,2-13,5 5,-7 1,-1 3,0 4,-7 1,5-5,-11 11,5-5,-7 1,0 4,0 2,-6 1,-1 4,0-5,-4 5,4-4,-1 9,-4-8,9 8,-8-9,7 9,-7-8,3 3,0-5,-4 1,4 4,0-4,-3 9,7-8,-7 3,9 0,-10-3,11 8,-10-9,4 9,-1-8,1 3,0 0,-1-8,-4 11,4-15,-4 11,4-9,-4 6,4-1,-4 1,4-5,-4 3,-1-3,0 4,1 0,4 1,-4-1,4 6,0-5,-3 4,3-4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1:47.93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27,'93'0,"-1"0,1 0,0 0,0 0,0 0,-1 0,1 0,0 0,0 0,0 0,5 0,-7 0,-4 0,-1 0,3 0,4 0,8 0,-12-1,9 0,7 0,5 0,2 0,0 0,-1 0,-4 0,-7 0,-7 0,-11 0,-12 0,23 0,-20 0,16 0,-4 0,20-1,12 1,5-1,-5 0,-13 0,-21 1,-29 1,-15 0,0 0,14 0,-13 5,13 3,-5 5,6 1,-6-1,5 1,-13-2,13 2,-14-7,7 5,-15-11,5 5,-11-6,11 0,-11 0,4 0,-6 0,0 0,-5 0,3 0,-9 0,9 0,-9 0,15 0,-9 0,10 0,-5 0,0 0,0 0,0 0,0 0,-6 0,5 0,-11 0,10 0,-4 0,0 0,4 0,-3 0,5 0,0 0,0 0,0 0,-6 0,5 0,-5 5,0-4,-1 4,-1-5,2 0,-1 0,3 0,-7 0,7 0,3 5,-4-4,8 4,-9-5,6 0,-5 4,-2-3,-1 4,1-5,5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2:16.35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2456 4131,'-28'-34,"8"4,11 20,7-1,-12-4,7 3,-3-3,-4 0,7 3,-9-3,6 0,-1 3,5-3,-8 4,12-5,-17 4,17-4,-12 5,3-4,0 3,0-3,2 5,-2-1,-1 0,-3 1,5-1,-1 1,0-5,1 3,-5-3,3 4,-3 0,4-4,1 4,-6-5,9 6,-7-1,4 1,-2-1,-3 1,4-6,1 9,-1-12,0 12,6-8,-9 0,7 3,-9-3,5-1,1 4,-1-4,-1 0,2 4,-1-5,0 1,0-1,-1-1,1-4,0 5,0-1,-1-3,1 3,0 1,-1-5,1 10,5-10,-3 10,3-4,-5 5,1 1,-1-5,1 3,4-9,-4 9,5-4,-6 5,0-4,0-2,5 0,-3 1,3 5,0-5,-4 4,5-4,-6 0,0 4,5-4,-4 0,4 4,-1-4,-3 0,9 4,-9-5,4-3,-4 7,-1-8,5 10,-3-5,3 4,-1-10,-2 10,3-4,-5-5,0 8,5-8,-4 5,4 4,0-4,-9-5,13 8,-13-13,13 14,-8-10,4 10,-6-10,6 10,-4-9,4 9,-5-5,5 1,-3 4,3-4,-5 6,6-6,-5 4,4-5,-4 7,-1-6,5 4,-4-4,4-1,-5 6,0-6,0-3,0 6,5-6,-4 3,4 5,-5-4,0-5,0 3,-1-5,1 2,0 3,-1-5,1 5,-1-3,1 3,0 1,0-5,-1 4,1-5,0 6,-6-5,5 4,-5-5,5 0,0 0,1 0,0 5,-6-4,5 5,-5-6,6 5,-1-4,1 5,0-1,-1-3,1 3,-1-5,1 5,0-3,-6 3,5-5,-5 0,5 0,-5-1,4-5,-4 4,5-5,-5 7,4 0,-4 0,1 0,3-1,-4 1,5 0,1 0,-6 0,3-7,-2 11,4-16,0 16,-5-21,4 14,-4-7,6 9,-1 1,0 0,1 0,-1 0,5 0,-3 0,4-1,-6 1,0 0,1 0,-1 0,0 0,1-1,-1 1,0 0,1 0,-6-10,9 12,-7-11,9 20,-1-9,-2 9,3-4,0-1,-3 5,3-8,0 8,-3-3,7-1,-7 5,8-9,-8 8,7-8,-7 8,3-8,0 9,2-9,-1 8,-1-3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2:38.9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47,'41'0,"-7"0,-23 0,5 0,1 0,1 0,-2 0,0 0,1 0,6 0,7 0,-6 0,6 0,-1 0,-4 0,11 0,-11 0,11 0,-5 0,7 0,-7 0,-1 0,-7 0,0 0,-6 0,-1 0,-1 0,-8-20,27 15,-11-16,30 21,-14 0,14 0,-5 0,-1 0,-2 0,-7 0,0 0,0 0,-7 0,5 0,-5 0,1 0,-3 0,1 0,-6 0,6 0,-7 0,0 0,0 0,0 0,0 0,0 0,0 0,0 0,0 0,0 0,7 0,-6 0,6 0,-7 0,6 0,-4 0,-1 0,-2 0,-5 0,6 0,0 0,6 0,6 0,4 0,-4 0,1 0,-11 0,11 0,-12 0,6 0,0 0,-6 0,6 0,-7 5,0-4,0 4,6-5,-4 0,5 0,-1 0,-4 0,4 0,-6 6,7-5,-5 4,4-5,11 0,-13 0,13 0,-17 0,0 0,0 0,7 0,-6 0,6 0,-7 0,0 0,0 0,0 0,0 0,-6 0,5 0,-5 0,0 0,5 0,-5 0,6 0,0 0,17 0,-13 0,20 0,-16 0,7 0,0 0,-1 0,-5 0,-3 0,1 0,-6 0,6 0,-7 0,0 0,0 0,0 0,7 0,-11 0,9 0,-11 0,6 0,-5 0,3 0,-3 0,15-5,-8 3,15-3,-15 5,11 0,-5 0,0 0,5 0,-4 0,-1 0,5 0,-5 0,7 0,0 0,7 0,-5 0,5 0,-7 0,0 0,-7 0,5 0,-11 0,11 0,-11 0,15 0,-8 0,3 0,-6 0,-6 0,-5 0,3 0,-9 0,10 0,-11 0,11 0,-10 0,14 0,-13 0,13 0,-14 0,9 0,-9 0,10 0,-10 0,8 0,-4 0,1 0,-2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3:00.44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2141 3653,'-12'-41,"-8"6,17 19,-12 3,9-3,-4 6,-1-7,0 6,-1-11,-4 9,3-9,-3 10,-1-10,5 10,-4-9,-1 8,5-3,-5-1,7 5,-7-4,5-1,-5 5,6-4,1 5,-1 1,0-6,0 4,0-5,0 1,1 4,3-4,-7-5,7 8,-4-8,1 5,4 4,-5-4,0 6,1-1,-1-5,0 4,0-4,0 0,1 9,-5-11,3 11,-3-4,-1-3,5 7,0-8,6 0,5-7,0-8,0 0,-5-6,-2 11,0-5,-3 13,4-5,0 10,-4-10,3 5,1-1,-5-4,5 10,0-9,-4 3,4-5,-6 0,0 0,1-1,-1 1,0 0,1 0,-1 0,0 0,6 0,-11-7,9 5,-9-5,5 1,0 4,0-5,0 7,-11-17,9 13,-9-14,11 18,1 6,-1-5,1 4,-1-5,1 6,0-5,5 4,-4 1,4-5,-5 10,-1-10,6 11,-4-11,9 10,-9-4,3 0,1 4,-3-5,2 1,-3 4,-2-14,1 7,0-3,-1 0,2 10,3-10,-2 10,2-9,1 9,-4-10,4 10,-5-4,0 0,5 4,-4-10,4 10,-5-4,0 0,0 4,-1-10,-3 0,7 3,-7-2,9 11,-4-1,-1-5,0 4,5-4,-4 0,4 4,-6-10,2 10,-2-10,2 10,-2-9,1 3,-6 0,4-4,-4 4,6 1,0-5,0 4,-1-5,0 0,1 5,0-3,-1 3,1 1,-5-10,4 14,1-13,2 14,3-4,-5-1,0 5,0-9,0 9,-1-10,2 10,-1-4,0 0,5 4,-4-4,4 0,-5 5,1-5,-1 1,1 3,4-3,-8 0,7 3,-4-3,1-1,4 4,-5-10,0 10,0-10,-1 5,1-1,0-3,0 3,-1 0,1-3,0 9,0-4,1 5,-1-4,5 3,-3-3,3 0,0 3,-8-8,12 8,-12-3,8 0,-5 3,1-3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5:41:47.93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27,'93'0,"-1"0,1 0,0 0,0 0,0 0,-1 0,1 0,0 0,0 0,0 0,5 0,-7 0,-4 0,-1 0,3 0,4 0,8 0,-12-1,9 0,7 0,5 0,2 0,0 0,-1 0,-4 0,-7 0,-7 0,-11 0,-12 0,23 0,-20 0,16 0,-4 0,20-1,12 1,5-1,-5 0,-13 0,-21 1,-29 1,-15 0,0 0,14 0,-13 5,13 3,-5 5,6 1,-6-1,5 1,-13-2,13 2,-14-7,7 5,-15-11,5 5,-11-6,11 0,-11 0,4 0,-6 0,0 0,-5 0,3 0,-9 0,9 0,-9 0,15 0,-9 0,10 0,-5 0,0 0,0 0,0 0,0 0,-6 0,5 0,-11 0,10 0,-4 0,0 0,4 0,-3 0,5 0,0 0,0 0,0 0,-6 0,5 0,-5 5,0-4,-1 4,-1-5,2 0,-1 0,3 0,-7 0,7 0,3 5,-4-4,8 4,-9-5,6 0,-5 4,-2-3,-1 4,1-5,5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3T07:02:55.3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15020 4311,'1'-30,"2"-1,1 1,1 1,1-1,2 1,1 0,1 1,21-39,-1-7,24-83,-23 59,-23 69,-1-1,-2 0,-1 0,0-35,-1 23,9-49,2-11,-4 0,-5-1,-8-112,1 46,-2 114,-1 1,-15-59,6 34,13 75,1 0,-1 0,0 0,0 0,-1 0,1 1,-1-1,0 1,0-1,0 1,-1-1,1 1,-1 0,0 0,1 0,-1 1,-1-1,1 1,0-1,-1 1,1 0,-1 0,1 1,-1-1,-5-1,-7 0,-1 0,1 0,-1 1,-32 2,22 0,-193 0,-105-4,249-1,1-4,-100-23,68 6,-344-99,420 114,-223-70,201 67,-1 3,-102-8,-2 15,90 5,1-3,-1-3,-128-27,133 17,-1 3,0 3,0 2,-101 4,60 3,-204 28,-267 84,112-41,416-65,-12 4,-59 18,79-16,0-3,-1-1,0-1,-72 0,57-10,0-3,0-3,-60-17,-164-60,276 85,-264-109,113 43,122 56,0 2,-1 1,-1 2,1 1,-1 2,1 1,-43 4,22-2,-99-11,-157-48,-65-10,268 55,-174-1,138 19,-98-1,188-5,-1-2,-72-16,-12-12,50 9,-1 4,-167-13,-19 10,-48 0,301 22,-1 0,0 2,1 0,0 2,-1 0,-28 10,-184 78,-107 36,305-114,-72 38,69-31,-50 19,-203 82,192-76,-2-3,-189 49,121-61,-52 12,166-31,1-3,-99 4,-121-15,104-2,160 5,1-2,0 1,-1-1,1-1,0 0,0-1,-16-6,23 7,1-1,-1 0,0 1,1-2,0 1,0 0,0-1,0 0,1 0,-1 0,1 0,0-1,0 1,1-1,-1 1,1-1,0 0,1 0,-3-8,0-6,0 0,1 0,1 0,1-1,1 1,2-23,23-115,-15 108,8-91,-16 78,3 0,3 0,2 1,3 1,3 0,29-74,-37 114,-7 16,0 0,0 1,0-1,1 0,-1 1,1-1,0 1,0 0,0-1,1 1,-1 0,1 0,-1 0,1 1,0-1,0 1,0-1,1 1,-1 0,0 0,1 1,-1-1,1 1,0 0,-1-1,1 2,0-1,0 0,0 1,0 0,4 0,58-5,1 2,-1 4,104 14,198 54,-96 0,160 30,-413-96,0-2,0 0,0-1,0 0,28-6,-36 4,0 0,0-2,-1 1,1-1,-1-1,0 0,0 0,0-1,-1 0,14-13,33-26,73-46,-102 76,1 1,0 1,1 2,39-10,-19 6,43-10,-63 18,-1 0,0-2,34-15,-53 19,-1 1,0-1,0 0,-1-1,0 0,0 0,0 0,0-1,-1 0,-1-1,1 1,-1-1,0 0,5-13,1-6,-2 0,-2-1,0-1,-2 1,3-44,-8 68,19-116,-10 68,5-78,-14 93,0 14,0-1,6-29,-6 52,0 0,1 0,-1 1,0-1,0 0,0 0,0 0,0 0,0 1,0-1,0 0,0 0,-1 0,1 1,0-1,0 0,-1 0,1 1,-1-1,1 0,0 1,-1-1,1 0,-1 1,0-1,1 1,-1-1,0 0,-27-8,21 8,-259-38,5 1,212 28,-189-32,202 39,-1 1,0 1,0 2,-54 9,-65 13,59-10,-116 31,-141 28,88-38,125-18,-1-6,-190-10,132-3,-603 3,740-3,-89-15,-20-2,127 15,1-2,-85-24,81 17,-97-13,-15 5,85 10,-90-3,105 11,-69-13,-30-2,119 17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3T07:03:29.6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1628 7389,'-15'-14,"7"8,2-1,-1 0,1 0,-1 0,2-1,-1 1,1-2,-4-8,-2-9,1-1,1 0,1-1,1 1,2-2,1 1,1 0,1-45,2 56,-1-58,-13-98,14 171,-69-504,61 438,-3 0,-4 1,-2 1,-26-65,-17-55,-10-13,-24-59,-20-18,75 177,-67-164,62 167,-121-289,148 347,-1 1,-2 0,-2 1,-1 2,-1 0,-52-54,-28-49,9 9,81 112,-1 0,-1 1,0 1,-1 0,-25-15,36 25,-10-5,1 0,-2 1,-18-7,18 6,31 5,47 4,-57 0,418 38,0 31,-381-61,118 19,280 86,-336-76,316 123,-303-111,158 45,-213-78,1-2,1-4,-1-2,100 0,-32-8,111-5,-203-1,0-1,0-2,-1-2,0-1,-1-2,0-2,-1-1,58-38,-89 52,0-1,1 1,-1-1,0 0,0 0,-1 0,1 0,-1 0,0-1,0 0,-1 1,1-1,-1 0,0 0,0-1,-1 1,0 0,0-1,0 1,0 0,-1-1,0 1,0-1,-1-8,-3-12,-2 1,0-1,-2 1,-11-26,-5-20,-30-167,34 140,-34-77,37 129,2-1,-15-77,26 91,-2 1,-1-1,-2 2,-1-1,-2 1,-1 1,-18-32,-65-124,-5-19,28 53,21 28,18 36,-19-36,18 37,-59-101,18 31,59 115,-2 1,-2 1,-32-46,-31-36,42 57,-83-95,25 45,45 49,-101-93,128 137,-1 2,-48-26,39 24,-36-27,-58-45,106 77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7:46.79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58,'61'0,"-5"0,-18 0,8 0,1 0,8 0,0 0,9 0,-7 0,15 0,-6 0,-1 0,7 0,-14 0,5 0,-8 0,0 0,0 0,-8 0,-1 0,-8 0,-7 0,-2-6,-6 0,-5-11,-2 5,7 0,-4 8,18 4,-13 0,20 0,-3 0,6 0,6 0,-13 0,13 0,-13 5,13-3,-14 9,7-10,-1 5,-5-6,5 5,-7-3,0 3,-7-5,-1 0,-1 0,-4 0,5 0,-7 0,6 6,-4-5,11 5,-11-6,11 0,-12 5,13-4,-13 4,6-5,-7 0,0 6,0-5,0 4,0 0,6-4,-4 4,5-5,-1 0,2 6,1-5,20 11,-16-11,18 10,-16-9,0 3,0-5,0 0,-1 0,1 0,0 0,-7 0,5 6,-4-5,-1 5,-2-6,1 0,-5 0,11 0,-12 0,13 0,-13 0,12 0,-11 0,5 0,9 0,-17 0,23 0,-26 0,11 0,-7 0,0 0,0 0,6 0,-4 0,11 0,-5 0,7 0,0 0,0 0,-1 0,1 0,0 0,7 0,-5 0,5 0,-7 0,8 0,-7 0,24 0,-21 0,12 0,-16 0,0 0,0 0,-1 0,1 0,8 0,-13 0,11-6,-20 5,6-5,-7 6,0 0,0 0,-6 0,5 0,-5 0,6 0,0 0,7 0,5 0,-3 0,1 0,-4 0,-4 0,-1 0,-2-5,-5 4,6-5,-6 6,-1 0,-1-4,2 3,-1-4,3 0,-7 4,8-4,-4 5,0-4,4 3,-9-4,4 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7:47.82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7:5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8:27.2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2521 1006,'-48'0,"7"0,25-5,4 3,-10-8,10 9,-9-10,9 5,-10 0,4-4,-5 9,6-9,-5 9,4-9,1 9,-5-10,10 10,-10-9,5 3,-1 1,-4-5,5 10,-1-9,-3 4,3 0,0-4,-3 9,9-9,-10 4,10 0,-10-4,10 8,-4-3,0 0,4 4,-9-9,10 4,-5 0,1-3,3 8,-8-9,9 4,-5 0,1-3,3 8,-7-8,7 7,-3-7,-1 3,-1 0,0 2,1-1,1 4,3-9,-8 9,9-8,-15 2,13 1,-8 1,6 1,-2-3,0 1,1-4,1 9,3-8,-14 2,13 1,-8-3,6 3,3 0,-9-4,10 9,-6-9,2 4,3 0,-8-3,3 2,1 1,-1 1,2 1,3-2,-8 0,9 1,-5 0,1 4,4-8,-9 3,8 0,-8-3,8 8,-3-9,0 4,3 1,-8 0,8 0,-8-1,9 0,-5-3,1 3,-2 0,0-3,1 8,0-9,4 9,-4-9,1 4,3-5,-8 5,8-3,-3 8,0-8,-2 3,1 0,1-4,4 5,-10-6,8 5,-8-4,5 8,4-7,-4 3,0 0,4-3,-4 3,0 0,4-3,-4 3,-5-5,8 5,-8-4,10 4,-4-4,-2-1,0 5,1-9,5 13,1-12,-6 8,5-5,-9 1,8 4,-3-3,0 3,3 0,-8-8,8 11,-3-11,0 8,3 1,-8-5,8 9,-3-8,0 3,3 0,-3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9:12.2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5677 1,'-40'16,"6"-1,24-5,-6 6,4-4,-10 10,4-10,0 10,-4-9,4 8,-5-3,0 0,6-2,-5 1,10-5,-10 4,10 0,-5-4,1 10,4-10,-4 4,-1 0,5 1,-10 1,9 4,-3-10,-1 10,5-11,-4 11,-1-10,-1 10,-5-4,-5 15,3-7,-3 7,4-4,1-4,4 5,-3-7,3 6,-5-4,5 4,-3-6,4 0,-5-5,0-1,0-6,-7 7,-1 1,5-5,-16-3,14 1,-18 2,8 11,0 0,7-1,-5 1,11-2,-5-4,13-3,-5 1,10-5,-4 4,5 0,0-5,-6 6,5-7,-4 7,5-5,0 4,0-6,0 6,1-4,-7 4,5 0,-5-3,6 3,1-6,-1 0,-4 5,3-3,-3 3,5-5,-1 1,-4 4,3-4,-3 4,4-4,0 5,5-4,-4 4,0-1,-2 2,-9 0,8-1,-3-5,5-1,1 0,-1 6,0-4,0 4,1-5,-1-1,-4 5,3-3,-3 3,4-5,1 0,-6 1,5-1,-5 1,6-1,-1 0,-5 1,4 0,-4 0,6-1,-1 0,-4 5,3-3,-3 3,9-5,-8 1,2 4,-4-4,1 4,4-4,0 4,1-4,-1 4,1-4,-1-1,-4 5,3-3,-3 3,4-5,1 1,-5 4,3-4,-3 4,4-5,1 5,-1-3,0 3,1-5,-1 1,1 4,-1-4,-4 4,3-4,-3-1,-1 1,9-1,-14 1,14-1,-9 1,5 0,1-1,-6 0,5 1,-5-1,0 1,4 0,-4 0,6-1,-7 1,5-1,-4 1,6 0,-1-1,-4 5,3-3,-3 3,4-5,1 0,-5 1,3-1,-3 1,4-1,1 0,-6 5,5-3,-10 3,9-4,-10 0,4 0,0 6,-3 1,3 0,-6 3,6-3,-4 0,4 4,1-10,-5 10,10-5,-10 1,4 4,-5-4,5-1,-4 5,10-11,-9 11,9-10,-4 4,5-6,-5 1,9 0,-8-1,4 6,-1-5,-3 4,5-5,-1 1,-4 4,3-4,-3 0,4-2,-5-3,4 5,-4 0,5-1,1 1,-6-1,4 1,-4 0,-1 0,5-1,-4 1,6-1,-1 1,-5 5,4-4,-4 4,5-6,1 0,-5 5,3-3,-3 3,4-5,1 1,-11 4,7 3,-7-2,4 1,5-1,-4-4,5 4,0-5,1 4,-1-4,-5 0,-2-7,-13 15,-8-3,-3 17,-5 0,9-6,-2 6,9-9,-5 1,11-2,-13 9,13-7,-6 6,7-8,1 0,0 0,0 0,0 0,0 0,0 0,5-5,-4-2,10 0,-10-3,9 3,-8 1,9-6,-10 6,10-1,-10-3,4 9,0-10,-4 4,10 0,-10-3,10 3,-10-4,10-2,-5 7,1-5,4 4,-5-5,1 0,4-1,-4 1,0 0,4 0,-4 0,1 4,3-4,-3 4,4-9,-4 3,3-3,-3 4,4 1,1-1,-5 0,3 1,-3-1,-1 1,5-6,-5 9,1-7,3 8,-3-4,5-1,-7-4,6 3,-6-3,7 4,-1 1,-5-1,4 1,-4 0,5-1,1 1,-5-1,3 0,-3 1,4-1,-4 1,3-6,-3 5,0 0,3-3,-3 7,4-8,1 4,-6 0,5 1,-5-1,6 1,-5-1,3-4,-3 3,-1-3,5 4,-5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9:35.37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4879 4566,'-42'-24,"10"-3,10 14,4-9,-5 9,-15-11,11-1,-11-2,0-5,11 9,-17-3,11-6,-5 5,5-5,-5 0,6 12,-2-17,-4 9,-4-20,6 12,-11-11,14 14,-9-9,7-5,-5 4,5-5,1 8,-6-1,7 8,-1-5,-4 5,12 1,-6-6,2 12,4-4,-4 6,7 1,0 0,0 0,0-1,0 6,-1-4,1 10,0-5,6 10,0-3,7 5,-5-6,3 0,1-4,-12-15,0-3,-12-20,-5 10,12-3,-4 14,7-5,2 12,3-11,-2 11,9-4,-9 5,9 1,-9 0,9 0,-8 0,8 0,-4 0,0-1,5 7,-10-5,4 10,0-10,2 9,-1-3,5-1,-4 5,5-4,-6 0,0 3,-1-9,-4 9,4-8,0 8,-3-9,-7 0,2-3,-7 2,15 7,-4-1,5 5,-6-5,5 0,-4 4,9-3,-8-1,3 5,-5-5,0 0,5 5,-4-5,5 6,-6-1,0 1,-1-1,7 1,-5-1,-6-4,3 3,-9-4,11 0,0 5,0-5,-1 0,1 4,0-4,0 1,0 3,0-4,0 0,-1 4,6-9,-4 9,4-3,0-1,-3 4,2-4,2 6,-5-1,5-4,-7 3,-3-8,2 8,-3-3,5 4,6 1,-5-1,4 1,-5-1,0 1,6 0,-5-1,9-4,-8 3,3-4,-6 0,1 4,0-8,0 8,5-9,-4 9,4-9,-5 9,-6-14,11 13,-9-13,15 15,-10-4,10 5,-10-1,10-4,-10 3,10-3,-10 4,9-4,-9 3,4-4,0 1,2 3,5-3,-5 5,4 0,-4 0,0 0,3-5,-9 3,9-9,-14-1,8-1,-9 0,5 2,-1 4,6-5,-4 5,4-4,1 10,-5-10,10 10,-10-10,10 11,-4-6,0 1,4 4,-4-9,-1 3,5 0,-10-3,10 9,-4-10,4 4,1 1,-5-10,4 14,-4-8,5 5,1 4,-1-4,0 6,1-6,-1 5,5-5,-8 1,12 3,-12-3,8 0,-5 8,0-17,1 15,-2-12,1 5,1 4,-2-10,1 5,0-1,-1-3,2 9,-1-4,0 0,5 5,-3-5,-2 1,4 3,-7-3,8 5,-4-1,-1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3T04:57:46.79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58,'61'0,"-5"0,-18 0,8 0,1 0,8 0,0 0,9 0,-7 0,15 0,-6 0,-1 0,7 0,-14 0,5 0,-8 0,0 0,0 0,-8 0,-1 0,-8 0,-7 0,-2-6,-6 0,-5-11,-2 5,7 0,-4 8,18 4,-13 0,20 0,-3 0,6 0,6 0,-13 0,13 0,-13 5,13-3,-14 9,7-10,-1 5,-5-6,5 5,-7-3,0 3,-7-5,-1 0,-1 0,-4 0,5 0,-7 0,6 6,-4-5,11 5,-11-6,11 0,-12 5,13-4,-13 4,6-5,-7 0,0 6,0-5,0 4,0 0,6-4,-4 4,5-5,-1 0,2 6,1-5,20 11,-16-11,18 10,-16-9,0 3,0-5,0 0,-1 0,1 0,0 0,-7 0,5 6,-4-5,-1 5,-2-6,1 0,-5 0,11 0,-12 0,13 0,-13 0,12 0,-11 0,5 0,9 0,-17 0,23 0,-26 0,11 0,-7 0,0 0,0 0,6 0,-4 0,11 0,-5 0,7 0,0 0,0 0,-1 0,1 0,0 0,7 0,-5 0,5 0,-7 0,8 0,-7 0,24 0,-21 0,12 0,-16 0,0 0,0 0,-1 0,1 0,8 0,-13 0,11-6,-20 5,6-5,-7 6,0 0,0 0,-6 0,5 0,-5 0,6 0,0 0,7 0,5 0,-3 0,1 0,-4 0,-4 0,-1 0,-2-5,-5 4,6-5,-6 6,-1 0,-1-4,2 3,-1-4,3 0,-7 4,8-4,-4 5,0-4,4 3,-9-4,4 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9F95F-6011-B942-8066-3F1A4A18FBF6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937EF-79DA-C94A-922F-FCBD2C14C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7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</a:t>
            </a:r>
            <a:r>
              <a:rPr lang="en-US"/>
              <a:t>easy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937EF-79DA-C94A-922F-FCBD2C14C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4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03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9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6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4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2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7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9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9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7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8" r:id="rId6"/>
    <p:sldLayoutId id="2147483673" r:id="rId7"/>
    <p:sldLayoutId id="2147483674" r:id="rId8"/>
    <p:sldLayoutId id="2147483675" r:id="rId9"/>
    <p:sldLayoutId id="2147483677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4.png"/><Relationship Id="rId18" Type="http://schemas.openxmlformats.org/officeDocument/2006/relationships/image" Target="../media/image36.png"/><Relationship Id="rId26" Type="http://schemas.openxmlformats.org/officeDocument/2006/relationships/image" Target="../media/image33.png"/><Relationship Id="rId3" Type="http://schemas.openxmlformats.org/officeDocument/2006/relationships/image" Target="../media/image260.png"/><Relationship Id="rId21" Type="http://schemas.openxmlformats.org/officeDocument/2006/relationships/image" Target="../media/image37.png"/><Relationship Id="rId7" Type="http://schemas.openxmlformats.org/officeDocument/2006/relationships/customXml" Target="../ink/ink1.xml"/><Relationship Id="rId17" Type="http://schemas.openxmlformats.org/officeDocument/2006/relationships/customXml" Target="../ink/ink4.xml"/><Relationship Id="rId25" Type="http://schemas.openxmlformats.org/officeDocument/2006/relationships/image" Target="../media/image39.png"/><Relationship Id="rId2" Type="http://schemas.openxmlformats.org/officeDocument/2006/relationships/image" Target="../media/image11.png"/><Relationship Id="rId16" Type="http://schemas.openxmlformats.org/officeDocument/2006/relationships/image" Target="../media/image35.png"/><Relationship Id="rId20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24" Type="http://schemas.openxmlformats.org/officeDocument/2006/relationships/customXml" Target="../ink/ink8.xml"/><Relationship Id="rId5" Type="http://schemas.openxmlformats.org/officeDocument/2006/relationships/image" Target="../media/image28.png"/><Relationship Id="rId15" Type="http://schemas.openxmlformats.org/officeDocument/2006/relationships/customXml" Target="../ink/ink3.xml"/><Relationship Id="rId23" Type="http://schemas.openxmlformats.org/officeDocument/2006/relationships/image" Target="../media/image38.png"/><Relationship Id="rId10" Type="http://schemas.openxmlformats.org/officeDocument/2006/relationships/image" Target="../media/image32.png"/><Relationship Id="rId19" Type="http://schemas.openxmlformats.org/officeDocument/2006/relationships/customXml" Target="../ink/ink5.xml"/><Relationship Id="rId4" Type="http://schemas.openxmlformats.org/officeDocument/2006/relationships/image" Target="../media/image27.png"/><Relationship Id="rId9" Type="http://schemas.openxmlformats.org/officeDocument/2006/relationships/image" Target="../media/image31.png"/><Relationship Id="rId14" Type="http://schemas.openxmlformats.org/officeDocument/2006/relationships/customXml" Target="../ink/ink2.xml"/><Relationship Id="rId22" Type="http://schemas.openxmlformats.org/officeDocument/2006/relationships/customXml" Target="../ink/ink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3.png"/><Relationship Id="rId5" Type="http://schemas.openxmlformats.org/officeDocument/2006/relationships/customXml" Target="../ink/ink10.xml"/><Relationship Id="rId10" Type="http://schemas.openxmlformats.org/officeDocument/2006/relationships/customXml" Target="../ink/ink13.xml"/><Relationship Id="rId4" Type="http://schemas.openxmlformats.org/officeDocument/2006/relationships/image" Target="../media/image40.png"/><Relationship Id="rId9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18" Type="http://schemas.openxmlformats.org/officeDocument/2006/relationships/customXml" Target="../ink/ink17.xml"/><Relationship Id="rId26" Type="http://schemas.openxmlformats.org/officeDocument/2006/relationships/customXml" Target="../ink/ink20.xml"/><Relationship Id="rId39" Type="http://schemas.openxmlformats.org/officeDocument/2006/relationships/image" Target="../media/image59.png"/><Relationship Id="rId3" Type="http://schemas.openxmlformats.org/officeDocument/2006/relationships/image" Target="../media/image411.png"/><Relationship Id="rId21" Type="http://schemas.openxmlformats.org/officeDocument/2006/relationships/image" Target="../media/image36.png"/><Relationship Id="rId42" Type="http://schemas.openxmlformats.org/officeDocument/2006/relationships/customXml" Target="../ink/ink24.xml"/><Relationship Id="rId7" Type="http://schemas.openxmlformats.org/officeDocument/2006/relationships/customXml" Target="../ink/ink14.xml"/><Relationship Id="rId12" Type="http://schemas.openxmlformats.org/officeDocument/2006/relationships/image" Target="../media/image48.png"/><Relationship Id="rId17" Type="http://schemas.openxmlformats.org/officeDocument/2006/relationships/image" Target="../media/image52.png"/><Relationship Id="rId25" Type="http://schemas.openxmlformats.org/officeDocument/2006/relationships/image" Target="../media/image56.png"/><Relationship Id="rId2" Type="http://schemas.openxmlformats.org/officeDocument/2006/relationships/image" Target="../media/image12.png"/><Relationship Id="rId16" Type="http://schemas.openxmlformats.org/officeDocument/2006/relationships/image" Target="../media/image51.png"/><Relationship Id="rId20" Type="http://schemas.openxmlformats.org/officeDocument/2006/relationships/customXml" Target="../ink/ink18.xml"/><Relationship Id="rId29" Type="http://schemas.openxmlformats.org/officeDocument/2006/relationships/image" Target="../media/image58.png"/><Relationship Id="rId41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0.png"/><Relationship Id="rId11" Type="http://schemas.openxmlformats.org/officeDocument/2006/relationships/image" Target="../media/image47.png"/><Relationship Id="rId24" Type="http://schemas.openxmlformats.org/officeDocument/2006/relationships/image" Target="../media/image55.png"/><Relationship Id="rId40" Type="http://schemas.openxmlformats.org/officeDocument/2006/relationships/customXml" Target="../ink/ink23.xml"/><Relationship Id="rId5" Type="http://schemas.openxmlformats.org/officeDocument/2006/relationships/image" Target="../media/image430.png"/><Relationship Id="rId15" Type="http://schemas.openxmlformats.org/officeDocument/2006/relationships/customXml" Target="../ink/ink16.xml"/><Relationship Id="rId23" Type="http://schemas.openxmlformats.org/officeDocument/2006/relationships/customXml" Target="../ink/ink19.xml"/><Relationship Id="rId28" Type="http://schemas.openxmlformats.org/officeDocument/2006/relationships/customXml" Target="../ink/ink21.xml"/><Relationship Id="rId10" Type="http://schemas.openxmlformats.org/officeDocument/2006/relationships/customXml" Target="../ink/ink15.xml"/><Relationship Id="rId19" Type="http://schemas.openxmlformats.org/officeDocument/2006/relationships/image" Target="../media/image53.png"/><Relationship Id="rId44" Type="http://schemas.openxmlformats.org/officeDocument/2006/relationships/image" Target="../media/image62.png"/><Relationship Id="rId4" Type="http://schemas.openxmlformats.org/officeDocument/2006/relationships/image" Target="../media/image420.png"/><Relationship Id="rId9" Type="http://schemas.openxmlformats.org/officeDocument/2006/relationships/image" Target="../media/image46.png"/><Relationship Id="rId14" Type="http://schemas.openxmlformats.org/officeDocument/2006/relationships/image" Target="../media/image50.png"/><Relationship Id="rId22" Type="http://schemas.openxmlformats.org/officeDocument/2006/relationships/image" Target="../media/image54.png"/><Relationship Id="rId27" Type="http://schemas.openxmlformats.org/officeDocument/2006/relationships/image" Target="../media/image57.png"/><Relationship Id="rId30" Type="http://schemas.openxmlformats.org/officeDocument/2006/relationships/customXml" Target="../ink/ink22.xml"/><Relationship Id="rId43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customXml" Target="../ink/ink25.xml"/><Relationship Id="rId7" Type="http://schemas.openxmlformats.org/officeDocument/2006/relationships/customXml" Target="../ink/ink2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customXml" Target="../ink/ink26.xml"/><Relationship Id="rId4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687075-A748-472E-9E8B-84B4BB18BB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73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8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104472-812D-264C-94FD-F6ABBBF8E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5100" dirty="0">
                <a:solidFill>
                  <a:schemeClr val="bg1"/>
                </a:solidFill>
              </a:rPr>
              <a:t>Dijkstra’s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241FB-297F-A04F-A6C7-660E63056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551469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13E </a:t>
            </a:r>
          </a:p>
        </p:txBody>
      </p:sp>
    </p:spTree>
    <p:extLst>
      <p:ext uri="{BB962C8B-B14F-4D97-AF65-F5344CB8AC3E}">
        <p14:creationId xmlns:p14="http://schemas.microsoft.com/office/powerpoint/2010/main" val="352327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030DF-B194-814F-BC13-0261F087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60877B6-5810-47C5-B41C-15099E634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715932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77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E2A7E4-FEA9-724A-9CE4-18BCD4955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Finding the shortest path by Dijkstra’s Algorithm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281AFA-9766-1F48-8EC9-33FEB0998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99" y="625683"/>
            <a:ext cx="4391581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73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98CC-B1CC-7A43-BF42-76F2158C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0960"/>
            <a:ext cx="11887200" cy="1179576"/>
          </a:xfrm>
        </p:spPr>
        <p:txBody>
          <a:bodyPr/>
          <a:lstStyle/>
          <a:p>
            <a:r>
              <a:rPr lang="en-US" dirty="0"/>
              <a:t>Finding the shortest path by 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3EF7D-D5ED-6143-87D6-0B5232151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0524"/>
            <a:ext cx="12039600" cy="1179576"/>
          </a:xfrm>
        </p:spPr>
        <p:txBody>
          <a:bodyPr/>
          <a:lstStyle/>
          <a:p>
            <a:r>
              <a:rPr lang="en-US" dirty="0"/>
              <a:t>Find the shortest path from vertex </a:t>
            </a:r>
            <a:r>
              <a:rPr lang="en-US" dirty="0">
                <a:solidFill>
                  <a:srgbClr val="FF0000"/>
                </a:solidFill>
              </a:rPr>
              <a:t>𝐴</a:t>
            </a:r>
            <a:r>
              <a:rPr lang="en-US" dirty="0"/>
              <a:t> to vertex </a:t>
            </a:r>
            <a:r>
              <a:rPr lang="en-US" dirty="0">
                <a:solidFill>
                  <a:srgbClr val="FF0000"/>
                </a:solidFill>
              </a:rPr>
              <a:t>𝐸</a:t>
            </a:r>
            <a:r>
              <a:rPr lang="en-US" dirty="0"/>
              <a:t> in this network. The numbers represent time in hours.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06FA21-3622-C74F-9035-A307DFE73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006" y="1957614"/>
            <a:ext cx="7009166" cy="41274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28115F-7DAB-4841-B685-2DBBFB02BBDE}"/>
              </a:ext>
            </a:extLst>
          </p:cNvPr>
          <p:cNvSpPr txBox="1"/>
          <p:nvPr/>
        </p:nvSpPr>
        <p:spPr>
          <a:xfrm>
            <a:off x="2565728" y="3308122"/>
            <a:ext cx="40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8CC24F-A6B8-C249-92D4-69E117E4937F}"/>
              </a:ext>
            </a:extLst>
          </p:cNvPr>
          <p:cNvCxnSpPr/>
          <p:nvPr/>
        </p:nvCxnSpPr>
        <p:spPr>
          <a:xfrm flipV="1">
            <a:off x="3555420" y="2857500"/>
            <a:ext cx="1600200" cy="870466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0AE8A22-988B-EF43-9242-FF6682A38C1B}"/>
              </a:ext>
            </a:extLst>
          </p:cNvPr>
          <p:cNvCxnSpPr>
            <a:cxnSpLocks/>
          </p:cNvCxnSpPr>
          <p:nvPr/>
        </p:nvCxnSpPr>
        <p:spPr>
          <a:xfrm>
            <a:off x="3577191" y="3727966"/>
            <a:ext cx="1741135" cy="1627805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6337D91-B385-684B-A7EC-65FC2E8BE196}"/>
                  </a:ext>
                </a:extLst>
              </p:cNvPr>
              <p:cNvSpPr txBox="1"/>
              <p:nvPr/>
            </p:nvSpPr>
            <p:spPr>
              <a:xfrm>
                <a:off x="4821791" y="1663427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6337D91-B385-684B-A7EC-65FC2E8BE1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791" y="1663427"/>
                <a:ext cx="667657" cy="771301"/>
              </a:xfrm>
              <a:prstGeom prst="rect">
                <a:avLst/>
              </a:prstGeom>
              <a:blipFill>
                <a:blip r:embed="rId3"/>
                <a:stretch>
                  <a:fillRect l="-13208" r="-22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C315EC6-F2C7-0A46-B712-E3B079FE62A4}"/>
                  </a:ext>
                </a:extLst>
              </p:cNvPr>
              <p:cNvSpPr txBox="1"/>
              <p:nvPr/>
            </p:nvSpPr>
            <p:spPr>
              <a:xfrm>
                <a:off x="4984497" y="5840586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C315EC6-F2C7-0A46-B712-E3B079FE6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497" y="5840586"/>
                <a:ext cx="667657" cy="771301"/>
              </a:xfrm>
              <a:prstGeom prst="rect">
                <a:avLst/>
              </a:prstGeom>
              <a:blipFill>
                <a:blip r:embed="rId4"/>
                <a:stretch>
                  <a:fillRect l="-12963" r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ame 14">
            <a:extLst>
              <a:ext uri="{FF2B5EF4-FFF2-40B4-BE49-F238E27FC236}">
                <a16:creationId xmlns:a16="http://schemas.microsoft.com/office/drawing/2014/main" id="{66091313-3785-8348-8E3D-3D7BCAE0C77E}"/>
              </a:ext>
            </a:extLst>
          </p:cNvPr>
          <p:cNvSpPr/>
          <p:nvPr/>
        </p:nvSpPr>
        <p:spPr>
          <a:xfrm>
            <a:off x="2972128" y="3308122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92DA0F-EF55-E649-B1CE-434E33460E65}"/>
              </a:ext>
            </a:extLst>
          </p:cNvPr>
          <p:cNvCxnSpPr>
            <a:cxnSpLocks/>
          </p:cNvCxnSpPr>
          <p:nvPr/>
        </p:nvCxnSpPr>
        <p:spPr>
          <a:xfrm flipV="1">
            <a:off x="5340097" y="3496522"/>
            <a:ext cx="2154135" cy="1859251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3B69D2-12CE-A14F-81E3-B000FB15DD0E}"/>
                  </a:ext>
                </a:extLst>
              </p:cNvPr>
              <p:cNvSpPr txBox="1"/>
              <p:nvPr/>
            </p:nvSpPr>
            <p:spPr>
              <a:xfrm>
                <a:off x="7160404" y="2046513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3B69D2-12CE-A14F-81E3-B000FB15D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404" y="2046513"/>
                <a:ext cx="667657" cy="771301"/>
              </a:xfrm>
              <a:prstGeom prst="rect">
                <a:avLst/>
              </a:prstGeom>
              <a:blipFill>
                <a:blip r:embed="rId5"/>
                <a:stretch>
                  <a:fillRect l="-17308" r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ame 22">
            <a:extLst>
              <a:ext uri="{FF2B5EF4-FFF2-40B4-BE49-F238E27FC236}">
                <a16:creationId xmlns:a16="http://schemas.microsoft.com/office/drawing/2014/main" id="{DDD6FE46-B8B4-6E4B-8047-FF9E9B35A69C}"/>
              </a:ext>
            </a:extLst>
          </p:cNvPr>
          <p:cNvSpPr/>
          <p:nvPr/>
        </p:nvSpPr>
        <p:spPr>
          <a:xfrm>
            <a:off x="5091287" y="5327015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A316223-4777-DD45-AF00-4BB1A5B94876}"/>
              </a:ext>
            </a:extLst>
          </p:cNvPr>
          <p:cNvCxnSpPr>
            <a:cxnSpLocks/>
          </p:cNvCxnSpPr>
          <p:nvPr/>
        </p:nvCxnSpPr>
        <p:spPr>
          <a:xfrm>
            <a:off x="5155619" y="2832807"/>
            <a:ext cx="2338613" cy="596193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4B3C55B-1F95-3044-B1EE-FE24C4214C44}"/>
                  </a:ext>
                </a:extLst>
              </p:cNvPr>
              <p:cNvSpPr txBox="1"/>
              <p:nvPr/>
            </p:nvSpPr>
            <p:spPr>
              <a:xfrm>
                <a:off x="7160403" y="1377065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4B3C55B-1F95-3044-B1EE-FE24C4214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403" y="1377065"/>
                <a:ext cx="667657" cy="771301"/>
              </a:xfrm>
              <a:prstGeom prst="rect">
                <a:avLst/>
              </a:prstGeom>
              <a:blipFill>
                <a:blip r:embed="rId6"/>
                <a:stretch>
                  <a:fillRect l="-17308" r="-6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7285FE3-487D-264C-A021-8C264A06AEB8}"/>
                  </a:ext>
                </a:extLst>
              </p14:cNvPr>
              <p14:cNvContentPartPr/>
              <p14:nvPr/>
            </p14:nvContentPartPr>
            <p14:xfrm>
              <a:off x="7275460" y="1421140"/>
              <a:ext cx="698400" cy="495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7285FE3-487D-264C-A021-8C264A06AEB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21460" y="1313500"/>
                <a:ext cx="806040" cy="711000"/>
              </a:xfrm>
              <a:prstGeom prst="rect">
                <a:avLst/>
              </a:prstGeom>
            </p:spPr>
          </p:pic>
        </mc:Fallback>
      </mc:AlternateContent>
      <p:sp>
        <p:nvSpPr>
          <p:cNvPr id="32" name="Frame 31">
            <a:extLst>
              <a:ext uri="{FF2B5EF4-FFF2-40B4-BE49-F238E27FC236}">
                <a16:creationId xmlns:a16="http://schemas.microsoft.com/office/drawing/2014/main" id="{3602BC10-12AF-7244-8455-A3E796A4031D}"/>
              </a:ext>
            </a:extLst>
          </p:cNvPr>
          <p:cNvSpPr/>
          <p:nvPr/>
        </p:nvSpPr>
        <p:spPr>
          <a:xfrm>
            <a:off x="4849242" y="2215339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A8D09EE-1316-1B4B-BE00-1C39782A24E7}"/>
              </a:ext>
            </a:extLst>
          </p:cNvPr>
          <p:cNvCxnSpPr>
            <a:cxnSpLocks/>
          </p:cNvCxnSpPr>
          <p:nvPr/>
        </p:nvCxnSpPr>
        <p:spPr>
          <a:xfrm>
            <a:off x="7568912" y="3429869"/>
            <a:ext cx="889288" cy="349598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3683179-5ED2-B343-B99E-F40334EFFB3A}"/>
                  </a:ext>
                </a:extLst>
              </p:cNvPr>
              <p:cNvSpPr txBox="1"/>
              <p:nvPr/>
            </p:nvSpPr>
            <p:spPr>
              <a:xfrm>
                <a:off x="8267117" y="4584470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3683179-5ED2-B343-B99E-F40334EFF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117" y="4584470"/>
                <a:ext cx="667657" cy="771301"/>
              </a:xfrm>
              <a:prstGeom prst="rect">
                <a:avLst/>
              </a:prstGeom>
              <a:blipFill>
                <a:blip r:embed="rId9"/>
                <a:stretch>
                  <a:fillRect l="-14815" r="-6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5D6EC1B-75D8-254D-9AF4-D7BB261D34CD}"/>
              </a:ext>
            </a:extLst>
          </p:cNvPr>
          <p:cNvCxnSpPr>
            <a:cxnSpLocks/>
          </p:cNvCxnSpPr>
          <p:nvPr/>
        </p:nvCxnSpPr>
        <p:spPr>
          <a:xfrm flipV="1">
            <a:off x="7624660" y="2875104"/>
            <a:ext cx="1310114" cy="523259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EE544D0-AEEF-B841-9AC5-32D1DE9E0478}"/>
                  </a:ext>
                </a:extLst>
              </p:cNvPr>
              <p:cNvSpPr txBox="1"/>
              <p:nvPr/>
            </p:nvSpPr>
            <p:spPr>
              <a:xfrm>
                <a:off x="9041165" y="1762715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EE544D0-AEEF-B841-9AC5-32D1DE9E0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165" y="1762715"/>
                <a:ext cx="667657" cy="771301"/>
              </a:xfrm>
              <a:prstGeom prst="rect">
                <a:avLst/>
              </a:prstGeom>
              <a:blipFill>
                <a:blip r:embed="rId10"/>
                <a:stretch>
                  <a:fillRect l="-15094" r="-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Frame 39">
            <a:extLst>
              <a:ext uri="{FF2B5EF4-FFF2-40B4-BE49-F238E27FC236}">
                <a16:creationId xmlns:a16="http://schemas.microsoft.com/office/drawing/2014/main" id="{CDE1A1BD-99F7-6846-9240-E46C4E6120B6}"/>
              </a:ext>
            </a:extLst>
          </p:cNvPr>
          <p:cNvSpPr/>
          <p:nvPr/>
        </p:nvSpPr>
        <p:spPr>
          <a:xfrm>
            <a:off x="7187856" y="2672860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C05225E-D21F-044A-8C0A-769F9AE8CA05}"/>
              </a:ext>
            </a:extLst>
          </p:cNvPr>
          <p:cNvCxnSpPr>
            <a:cxnSpLocks/>
          </p:cNvCxnSpPr>
          <p:nvPr/>
        </p:nvCxnSpPr>
        <p:spPr>
          <a:xfrm flipV="1">
            <a:off x="8464575" y="2875103"/>
            <a:ext cx="576590" cy="906573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FF518F7-93CE-B64B-AEF3-24E10C447E79}"/>
                  </a:ext>
                </a:extLst>
              </p:cNvPr>
              <p:cNvSpPr txBox="1"/>
              <p:nvPr/>
            </p:nvSpPr>
            <p:spPr>
              <a:xfrm>
                <a:off x="9993992" y="1692498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FF518F7-93CE-B64B-AEF3-24E10C447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3992" y="1692498"/>
                <a:ext cx="667657" cy="771301"/>
              </a:xfrm>
              <a:prstGeom prst="rect">
                <a:avLst/>
              </a:prstGeom>
              <a:blipFill>
                <a:blip r:embed="rId13"/>
                <a:stretch>
                  <a:fillRect l="-13208" r="-6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650F8B35-D38F-304B-932D-B9451AB1242D}"/>
                  </a:ext>
                </a:extLst>
              </p14:cNvPr>
              <p14:cNvContentPartPr/>
              <p14:nvPr/>
            </p14:nvContentPartPr>
            <p14:xfrm>
              <a:off x="10223526" y="1893986"/>
              <a:ext cx="698400" cy="321353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650F8B35-D38F-304B-932D-B9451AB1242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69526" y="1786389"/>
                <a:ext cx="806040" cy="536908"/>
              </a:xfrm>
              <a:prstGeom prst="rect">
                <a:avLst/>
              </a:prstGeom>
            </p:spPr>
          </p:pic>
        </mc:Fallback>
      </mc:AlternateContent>
      <p:sp>
        <p:nvSpPr>
          <p:cNvPr id="45" name="Frame 44">
            <a:extLst>
              <a:ext uri="{FF2B5EF4-FFF2-40B4-BE49-F238E27FC236}">
                <a16:creationId xmlns:a16="http://schemas.microsoft.com/office/drawing/2014/main" id="{ED0DEE08-3B47-7648-B72C-85E7F609D9F9}"/>
              </a:ext>
            </a:extLst>
          </p:cNvPr>
          <p:cNvSpPr/>
          <p:nvPr/>
        </p:nvSpPr>
        <p:spPr>
          <a:xfrm>
            <a:off x="8309299" y="3905267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6" name="Frame 45">
            <a:extLst>
              <a:ext uri="{FF2B5EF4-FFF2-40B4-BE49-F238E27FC236}">
                <a16:creationId xmlns:a16="http://schemas.microsoft.com/office/drawing/2014/main" id="{94178E48-27BF-0745-B79D-3302BEA119CA}"/>
              </a:ext>
            </a:extLst>
          </p:cNvPr>
          <p:cNvSpPr/>
          <p:nvPr/>
        </p:nvSpPr>
        <p:spPr>
          <a:xfrm>
            <a:off x="9125530" y="2401367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5B0D0ACD-41E6-F048-8307-37201E5964F4}"/>
                  </a:ext>
                </a:extLst>
              </p14:cNvPr>
              <p14:cNvContentPartPr/>
              <p14:nvPr/>
            </p14:nvContentPartPr>
            <p14:xfrm>
              <a:off x="5856011" y="1153046"/>
              <a:ext cx="2020680" cy="489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5B0D0ACD-41E6-F048-8307-37201E5964F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802011" y="1045406"/>
                <a:ext cx="212832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423B7A1B-882E-B44F-A475-573830259026}"/>
                  </a:ext>
                </a:extLst>
              </p14:cNvPr>
              <p14:cNvContentPartPr/>
              <p14:nvPr/>
            </p14:nvContentPartPr>
            <p14:xfrm>
              <a:off x="7026011" y="1171046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423B7A1B-882E-B44F-A475-57383025902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72371" y="106340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477BD0D8-B5D6-6349-8630-97A598B9E59B}"/>
                  </a:ext>
                </a:extLst>
              </p14:cNvPr>
              <p14:cNvContentPartPr/>
              <p14:nvPr/>
            </p14:nvContentPartPr>
            <p14:xfrm>
              <a:off x="6474851" y="1190846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477BD0D8-B5D6-6349-8630-97A598B9E59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20851" y="108284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BCD1A475-5B33-F24B-82FC-0BACB55C7ED1}"/>
                  </a:ext>
                </a:extLst>
              </p14:cNvPr>
              <p14:cNvContentPartPr/>
              <p14:nvPr/>
            </p14:nvContentPartPr>
            <p14:xfrm>
              <a:off x="7550891" y="3402326"/>
              <a:ext cx="907560" cy="36252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BCD1A475-5B33-F24B-82FC-0BACB55C7ED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497251" y="3294326"/>
                <a:ext cx="1015200" cy="5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75282E0-A6C4-794E-8F57-872816059E51}"/>
                  </a:ext>
                </a:extLst>
              </p14:cNvPr>
              <p14:cNvContentPartPr/>
              <p14:nvPr/>
            </p14:nvContentPartPr>
            <p14:xfrm>
              <a:off x="5421491" y="3509246"/>
              <a:ext cx="2044080" cy="179640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75282E0-A6C4-794E-8F57-872816059E5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367491" y="3401606"/>
                <a:ext cx="2151720" cy="20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C7608E4D-3EF6-5C4B-8A1C-C88FEAD85BAC}"/>
                  </a:ext>
                </a:extLst>
              </p14:cNvPr>
              <p14:cNvContentPartPr/>
              <p14:nvPr/>
            </p14:nvContentPartPr>
            <p14:xfrm>
              <a:off x="3594131" y="3675926"/>
              <a:ext cx="1756440" cy="164412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C7608E4D-3EF6-5C4B-8A1C-C88FEAD85BA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540131" y="3567926"/>
                <a:ext cx="1864080" cy="1859760"/>
              </a:xfrm>
              <a:prstGeom prst="rect">
                <a:avLst/>
              </a:prstGeom>
            </p:spPr>
          </p:pic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CC8EE2CE-6B69-3A44-B587-F45245611823}"/>
              </a:ext>
            </a:extLst>
          </p:cNvPr>
          <p:cNvSpPr txBox="1"/>
          <p:nvPr/>
        </p:nvSpPr>
        <p:spPr>
          <a:xfrm>
            <a:off x="384003" y="5941421"/>
            <a:ext cx="3512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3+5+3=11 Hours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BF1E1E6-F2F5-6546-BFC2-EDF148C7E36D}"/>
              </a:ext>
            </a:extLst>
          </p:cNvPr>
          <p:cNvSpPr txBox="1"/>
          <p:nvPr/>
        </p:nvSpPr>
        <p:spPr>
          <a:xfrm>
            <a:off x="76764" y="1883890"/>
            <a:ext cx="2838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From Starting vertex.</a:t>
            </a:r>
          </a:p>
          <a:p>
            <a:pPr marL="342900" indent="-342900">
              <a:buAutoNum type="arabicPeriod"/>
            </a:pPr>
            <a:r>
              <a:rPr lang="en-US" dirty="0"/>
              <a:t>The shortest edge first.</a:t>
            </a:r>
          </a:p>
          <a:p>
            <a:pPr marL="342900" indent="-342900">
              <a:buAutoNum type="arabicPeriod"/>
            </a:pPr>
            <a:r>
              <a:rPr lang="en-US" dirty="0"/>
              <a:t>Write distance from the starting vertex.</a:t>
            </a:r>
          </a:p>
          <a:p>
            <a:pPr marL="342900" indent="-342900">
              <a:buAutoNum type="arabicPeriod"/>
            </a:pPr>
            <a:r>
              <a:rPr lang="en-US" dirty="0"/>
              <a:t>Label the last vertex passing by.</a:t>
            </a:r>
          </a:p>
          <a:p>
            <a:pPr marL="342900" indent="-342900">
              <a:buAutoNum type="arabicPeriod"/>
            </a:pPr>
            <a:r>
              <a:rPr lang="en-US" dirty="0"/>
              <a:t>Cover all edges from this vertex.</a:t>
            </a:r>
          </a:p>
          <a:p>
            <a:pPr marL="342900" indent="-342900">
              <a:buAutoNum type="arabicPeriod"/>
            </a:pPr>
            <a:r>
              <a:rPr lang="en-US" dirty="0"/>
              <a:t>Find the next shortest distance vertex to start over again.</a:t>
            </a:r>
          </a:p>
          <a:p>
            <a:pPr marL="342900" indent="-342900">
              <a:buAutoNum type="arabicPeriod"/>
            </a:pPr>
            <a:r>
              <a:rPr lang="en-US" dirty="0"/>
              <a:t>Until all vertices and edges covered.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62ADE97-21F4-DF4B-AB63-DB3F0991D94C}"/>
                  </a:ext>
                </a:extLst>
              </p:cNvPr>
              <p:cNvSpPr txBox="1"/>
              <p:nvPr/>
            </p:nvSpPr>
            <p:spPr>
              <a:xfrm>
                <a:off x="4475850" y="6420108"/>
                <a:ext cx="7182223" cy="3812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𝑊𝑒𝑖𝑔h𝑡𝑠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𝑓𝑟𝑜𝑚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𝑠𝑡𝑎𝑟𝑡𝑖𝑛𝑔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𝑣𝑒𝑟𝑡𝑒𝑥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𝑙𝑎𝑠𝑡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𝑝𝑎𝑠𝑠𝑖𝑛𝑔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𝑏𝑦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𝑣𝑒𝑟𝑡𝑒𝑥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62ADE97-21F4-DF4B-AB63-DB3F0991D9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850" y="6420108"/>
                <a:ext cx="7182223" cy="381258"/>
              </a:xfrm>
              <a:prstGeom prst="rect">
                <a:avLst/>
              </a:prstGeom>
              <a:blipFill>
                <a:blip r:embed="rId26"/>
                <a:stretch>
                  <a:fillRect l="-705" t="-9677" b="-35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98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20" grpId="0"/>
      <p:bldP spid="23" grpId="0" animBg="1"/>
      <p:bldP spid="30" grpId="0"/>
      <p:bldP spid="32" grpId="0" animBg="1"/>
      <p:bldP spid="35" grpId="0"/>
      <p:bldP spid="39" grpId="0"/>
      <p:bldP spid="40" grpId="0" animBg="1"/>
      <p:bldP spid="43" grpId="0"/>
      <p:bldP spid="45" grpId="0" animBg="1"/>
      <p:bldP spid="46" grpId="0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98CC-B1CC-7A43-BF42-76F2158C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0960"/>
            <a:ext cx="11887200" cy="1179576"/>
          </a:xfrm>
        </p:spPr>
        <p:txBody>
          <a:bodyPr/>
          <a:lstStyle/>
          <a:p>
            <a:r>
              <a:rPr lang="en-US" dirty="0"/>
              <a:t>Finding the shortest path by 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3EF7D-D5ED-6143-87D6-0B5232151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0524"/>
            <a:ext cx="12039600" cy="1179576"/>
          </a:xfrm>
        </p:spPr>
        <p:txBody>
          <a:bodyPr/>
          <a:lstStyle/>
          <a:p>
            <a:r>
              <a:rPr lang="en-US" dirty="0"/>
              <a:t>Find the shortest path from vertex </a:t>
            </a:r>
            <a:r>
              <a:rPr lang="en-US" dirty="0">
                <a:solidFill>
                  <a:srgbClr val="FF0000"/>
                </a:solidFill>
              </a:rPr>
              <a:t>𝐴</a:t>
            </a:r>
            <a:r>
              <a:rPr lang="en-US" dirty="0"/>
              <a:t> to vertex </a:t>
            </a:r>
            <a:r>
              <a:rPr lang="en-US" dirty="0">
                <a:solidFill>
                  <a:srgbClr val="FF0000"/>
                </a:solidFill>
              </a:rPr>
              <a:t>𝐸</a:t>
            </a:r>
            <a:r>
              <a:rPr lang="en-US" dirty="0"/>
              <a:t> in this network. The numbers represent time in hours.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06FA21-3622-C74F-9035-A307DFE73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650210"/>
            <a:ext cx="4595999" cy="270639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5B0D0ACD-41E6-F048-8307-37201E5964F4}"/>
                  </a:ext>
                </a:extLst>
              </p14:cNvPr>
              <p14:cNvContentPartPr/>
              <p14:nvPr/>
            </p14:nvContentPartPr>
            <p14:xfrm>
              <a:off x="5856011" y="1153046"/>
              <a:ext cx="2020680" cy="489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5B0D0ACD-41E6-F048-8307-37201E5964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02011" y="1045046"/>
                <a:ext cx="212832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423B7A1B-882E-B44F-A475-573830259026}"/>
                  </a:ext>
                </a:extLst>
              </p14:cNvPr>
              <p14:cNvContentPartPr/>
              <p14:nvPr/>
            </p14:nvContentPartPr>
            <p14:xfrm>
              <a:off x="7026011" y="1171046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423B7A1B-882E-B44F-A475-57383025902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72011" y="106304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477BD0D8-B5D6-6349-8630-97A598B9E59B}"/>
                  </a:ext>
                </a:extLst>
              </p14:cNvPr>
              <p14:cNvContentPartPr/>
              <p14:nvPr/>
            </p14:nvContentPartPr>
            <p14:xfrm>
              <a:off x="6474851" y="1190846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477BD0D8-B5D6-6349-8630-97A598B9E59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20851" y="1082846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CC8EE2CE-6B69-3A44-B587-F45245611823}"/>
              </a:ext>
            </a:extLst>
          </p:cNvPr>
          <p:cNvSpPr txBox="1"/>
          <p:nvPr/>
        </p:nvSpPr>
        <p:spPr>
          <a:xfrm>
            <a:off x="6266726" y="5691444"/>
            <a:ext cx="3512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3+5+3=11 Hours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CFD06EAF-6D2F-4933-B9F7-6914C933D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2769"/>
              </p:ext>
            </p:extLst>
          </p:nvPr>
        </p:nvGraphicFramePr>
        <p:xfrm>
          <a:off x="6278163" y="2484600"/>
          <a:ext cx="23678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287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89287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89287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</a:tbl>
          </a:graphicData>
        </a:graphic>
      </p:graphicFrame>
      <p:graphicFrame>
        <p:nvGraphicFramePr>
          <p:cNvPr id="38" name="Table 8">
            <a:extLst>
              <a:ext uri="{FF2B5EF4-FFF2-40B4-BE49-F238E27FC236}">
                <a16:creationId xmlns:a16="http://schemas.microsoft.com/office/drawing/2014/main" id="{BA4A4423-8E2A-4AFA-82BF-3A01AA0CB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100060"/>
              </p:ext>
            </p:extLst>
          </p:nvPr>
        </p:nvGraphicFramePr>
        <p:xfrm>
          <a:off x="6281357" y="2462877"/>
          <a:ext cx="236786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287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89287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89287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</a:tbl>
          </a:graphicData>
        </a:graphic>
      </p:graphicFrame>
      <p:graphicFrame>
        <p:nvGraphicFramePr>
          <p:cNvPr id="42" name="Table 8">
            <a:extLst>
              <a:ext uri="{FF2B5EF4-FFF2-40B4-BE49-F238E27FC236}">
                <a16:creationId xmlns:a16="http://schemas.microsoft.com/office/drawing/2014/main" id="{BA59D687-DEF1-4D49-B0AF-C34DD94EFE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88650"/>
              </p:ext>
            </p:extLst>
          </p:nvPr>
        </p:nvGraphicFramePr>
        <p:xfrm>
          <a:off x="6278163" y="2483978"/>
          <a:ext cx="31117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945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4260615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</a:tbl>
          </a:graphicData>
        </a:graphic>
      </p:graphicFrame>
      <p:sp>
        <p:nvSpPr>
          <p:cNvPr id="55" name="Frame 54">
            <a:extLst>
              <a:ext uri="{FF2B5EF4-FFF2-40B4-BE49-F238E27FC236}">
                <a16:creationId xmlns:a16="http://schemas.microsoft.com/office/drawing/2014/main" id="{76F17340-49BE-434F-B71B-EAE12D52CADD}"/>
              </a:ext>
            </a:extLst>
          </p:cNvPr>
          <p:cNvSpPr/>
          <p:nvPr/>
        </p:nvSpPr>
        <p:spPr>
          <a:xfrm>
            <a:off x="7834053" y="3176263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56" name="Table 8">
            <a:extLst>
              <a:ext uri="{FF2B5EF4-FFF2-40B4-BE49-F238E27FC236}">
                <a16:creationId xmlns:a16="http://schemas.microsoft.com/office/drawing/2014/main" id="{1CB72150-DFE8-43D3-9B5F-B6C5CAD95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45764"/>
              </p:ext>
            </p:extLst>
          </p:nvPr>
        </p:nvGraphicFramePr>
        <p:xfrm>
          <a:off x="6278163" y="2484814"/>
          <a:ext cx="31117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945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4260615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05659"/>
                  </a:ext>
                </a:extLst>
              </a:tr>
            </a:tbl>
          </a:graphicData>
        </a:graphic>
      </p:graphicFrame>
      <p:sp>
        <p:nvSpPr>
          <p:cNvPr id="57" name="Frame 56">
            <a:extLst>
              <a:ext uri="{FF2B5EF4-FFF2-40B4-BE49-F238E27FC236}">
                <a16:creationId xmlns:a16="http://schemas.microsoft.com/office/drawing/2014/main" id="{D26DECBA-3B8C-47B2-893F-7E84A0223A2D}"/>
              </a:ext>
            </a:extLst>
          </p:cNvPr>
          <p:cNvSpPr/>
          <p:nvPr/>
        </p:nvSpPr>
        <p:spPr>
          <a:xfrm>
            <a:off x="7876691" y="3207992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Frame 57">
            <a:extLst>
              <a:ext uri="{FF2B5EF4-FFF2-40B4-BE49-F238E27FC236}">
                <a16:creationId xmlns:a16="http://schemas.microsoft.com/office/drawing/2014/main" id="{AFBD817C-3253-4452-9351-6C0F665319F4}"/>
              </a:ext>
            </a:extLst>
          </p:cNvPr>
          <p:cNvSpPr/>
          <p:nvPr/>
        </p:nvSpPr>
        <p:spPr>
          <a:xfrm>
            <a:off x="7104164" y="3575397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59" name="Table 8">
            <a:extLst>
              <a:ext uri="{FF2B5EF4-FFF2-40B4-BE49-F238E27FC236}">
                <a16:creationId xmlns:a16="http://schemas.microsoft.com/office/drawing/2014/main" id="{DDC1A9EA-57B0-4A62-99DC-CE88EECE4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68580"/>
              </p:ext>
            </p:extLst>
          </p:nvPr>
        </p:nvGraphicFramePr>
        <p:xfrm>
          <a:off x="6281357" y="2501900"/>
          <a:ext cx="31117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945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  <a:gridCol w="777945">
                  <a:extLst>
                    <a:ext uri="{9D8B030D-6E8A-4147-A177-3AD203B41FA5}">
                      <a16:colId xmlns:a16="http://schemas.microsoft.com/office/drawing/2014/main" val="4260615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0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83034"/>
                  </a:ext>
                </a:extLst>
              </a:tr>
            </a:tbl>
          </a:graphicData>
        </a:graphic>
      </p:graphicFrame>
      <p:graphicFrame>
        <p:nvGraphicFramePr>
          <p:cNvPr id="62" name="Table 8">
            <a:extLst>
              <a:ext uri="{FF2B5EF4-FFF2-40B4-BE49-F238E27FC236}">
                <a16:creationId xmlns:a16="http://schemas.microsoft.com/office/drawing/2014/main" id="{F7D90CE4-395D-41F5-A022-C76D53C60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60523"/>
              </p:ext>
            </p:extLst>
          </p:nvPr>
        </p:nvGraphicFramePr>
        <p:xfrm>
          <a:off x="6284491" y="2495036"/>
          <a:ext cx="46352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536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4260615652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238095835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194681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0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83034"/>
                  </a:ext>
                </a:extLst>
              </a:tr>
            </a:tbl>
          </a:graphicData>
        </a:graphic>
      </p:graphicFrame>
      <p:graphicFrame>
        <p:nvGraphicFramePr>
          <p:cNvPr id="63" name="Table 8">
            <a:extLst>
              <a:ext uri="{FF2B5EF4-FFF2-40B4-BE49-F238E27FC236}">
                <a16:creationId xmlns:a16="http://schemas.microsoft.com/office/drawing/2014/main" id="{D9D65F87-FB58-4F12-8B56-217141CC1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98441"/>
              </p:ext>
            </p:extLst>
          </p:nvPr>
        </p:nvGraphicFramePr>
        <p:xfrm>
          <a:off x="6274969" y="2460945"/>
          <a:ext cx="463521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536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4260615652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238095835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194681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0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8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115681"/>
                  </a:ext>
                </a:extLst>
              </a:tr>
            </a:tbl>
          </a:graphicData>
        </a:graphic>
      </p:graphicFrame>
      <p:graphicFrame>
        <p:nvGraphicFramePr>
          <p:cNvPr id="64" name="Table 8">
            <a:extLst>
              <a:ext uri="{FF2B5EF4-FFF2-40B4-BE49-F238E27FC236}">
                <a16:creationId xmlns:a16="http://schemas.microsoft.com/office/drawing/2014/main" id="{713F03DD-9AE7-4FA4-A6A6-8DD0E358A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56080"/>
              </p:ext>
            </p:extLst>
          </p:nvPr>
        </p:nvGraphicFramePr>
        <p:xfrm>
          <a:off x="6297836" y="2480035"/>
          <a:ext cx="463521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536">
                  <a:extLst>
                    <a:ext uri="{9D8B030D-6E8A-4147-A177-3AD203B41FA5}">
                      <a16:colId xmlns:a16="http://schemas.microsoft.com/office/drawing/2014/main" val="1796653489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3509211834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1631301702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4260615652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238095835"/>
                    </a:ext>
                  </a:extLst>
                </a:gridCol>
                <a:gridCol w="772536">
                  <a:extLst>
                    <a:ext uri="{9D8B030D-6E8A-4147-A177-3AD203B41FA5}">
                      <a16:colId xmlns:a16="http://schemas.microsoft.com/office/drawing/2014/main" val="1946817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4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023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0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8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11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19556"/>
                  </a:ext>
                </a:extLst>
              </a:tr>
            </a:tbl>
          </a:graphicData>
        </a:graphic>
      </p:graphicFrame>
      <p:sp>
        <p:nvSpPr>
          <p:cNvPr id="69" name="Frame 68">
            <a:extLst>
              <a:ext uri="{FF2B5EF4-FFF2-40B4-BE49-F238E27FC236}">
                <a16:creationId xmlns:a16="http://schemas.microsoft.com/office/drawing/2014/main" id="{C60F970F-1152-478C-8124-E19F5D3E11B4}"/>
              </a:ext>
            </a:extLst>
          </p:cNvPr>
          <p:cNvSpPr/>
          <p:nvPr/>
        </p:nvSpPr>
        <p:spPr>
          <a:xfrm>
            <a:off x="7876691" y="3200546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0" name="Frame 69">
            <a:extLst>
              <a:ext uri="{FF2B5EF4-FFF2-40B4-BE49-F238E27FC236}">
                <a16:creationId xmlns:a16="http://schemas.microsoft.com/office/drawing/2014/main" id="{469D441F-E7E7-482C-B008-8022BCE2A278}"/>
              </a:ext>
            </a:extLst>
          </p:cNvPr>
          <p:cNvSpPr/>
          <p:nvPr/>
        </p:nvSpPr>
        <p:spPr>
          <a:xfrm>
            <a:off x="7104163" y="3543695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1" name="Frame 70">
            <a:extLst>
              <a:ext uri="{FF2B5EF4-FFF2-40B4-BE49-F238E27FC236}">
                <a16:creationId xmlns:a16="http://schemas.microsoft.com/office/drawing/2014/main" id="{69AF5020-37F5-44DD-80D8-E155A86D4968}"/>
              </a:ext>
            </a:extLst>
          </p:cNvPr>
          <p:cNvSpPr/>
          <p:nvPr/>
        </p:nvSpPr>
        <p:spPr>
          <a:xfrm>
            <a:off x="8602099" y="3979554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Frame 59">
            <a:extLst>
              <a:ext uri="{FF2B5EF4-FFF2-40B4-BE49-F238E27FC236}">
                <a16:creationId xmlns:a16="http://schemas.microsoft.com/office/drawing/2014/main" id="{7F7D4A88-D9C6-4F35-9480-8F953BBED65A}"/>
              </a:ext>
            </a:extLst>
          </p:cNvPr>
          <p:cNvSpPr/>
          <p:nvPr/>
        </p:nvSpPr>
        <p:spPr>
          <a:xfrm>
            <a:off x="9438870" y="4294981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1" name="Frame 60">
            <a:extLst>
              <a:ext uri="{FF2B5EF4-FFF2-40B4-BE49-F238E27FC236}">
                <a16:creationId xmlns:a16="http://schemas.microsoft.com/office/drawing/2014/main" id="{A4DA53EF-CBA1-4E2B-91EB-63B066661BC9}"/>
              </a:ext>
            </a:extLst>
          </p:cNvPr>
          <p:cNvSpPr/>
          <p:nvPr/>
        </p:nvSpPr>
        <p:spPr>
          <a:xfrm>
            <a:off x="10215481" y="4658858"/>
            <a:ext cx="292529" cy="372919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29E733C-2CB7-4964-9BF0-FED81D73D2A2}"/>
                  </a:ext>
                </a:extLst>
              </p14:cNvPr>
              <p14:cNvContentPartPr/>
              <p14:nvPr/>
            </p14:nvContentPartPr>
            <p14:xfrm>
              <a:off x="6352340" y="2957017"/>
              <a:ext cx="3296880" cy="16758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29E733C-2CB7-4964-9BF0-FED81D73D2A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98340" y="2849017"/>
                <a:ext cx="3404520" cy="189144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4D4276B0-3D55-4E21-A826-5996382EE9BC}"/>
              </a:ext>
            </a:extLst>
          </p:cNvPr>
          <p:cNvSpPr txBox="1"/>
          <p:nvPr/>
        </p:nvSpPr>
        <p:spPr>
          <a:xfrm>
            <a:off x="5198960" y="2580963"/>
            <a:ext cx="6428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A</a:t>
            </a:r>
          </a:p>
          <a:p>
            <a:r>
              <a:rPr lang="en-US" sz="3600" dirty="0">
                <a:solidFill>
                  <a:srgbClr val="FFC000"/>
                </a:solidFill>
              </a:rPr>
              <a:t>C</a:t>
            </a:r>
          </a:p>
          <a:p>
            <a:r>
              <a:rPr lang="en-US" sz="3600" dirty="0">
                <a:solidFill>
                  <a:srgbClr val="FFC000"/>
                </a:solidFill>
              </a:rPr>
              <a:t>D</a:t>
            </a:r>
          </a:p>
          <a:p>
            <a:r>
              <a:rPr lang="en-US" sz="3600" dirty="0">
                <a:solidFill>
                  <a:srgbClr val="FFC000"/>
                </a:solidFill>
              </a:rPr>
              <a:t>E</a:t>
            </a:r>
          </a:p>
          <a:p>
            <a:endParaRPr lang="en-AU" sz="3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D754891-9ED2-4115-A56C-54D6D0DB3702}"/>
                  </a:ext>
                </a:extLst>
              </p14:cNvPr>
              <p14:cNvContentPartPr/>
              <p14:nvPr/>
            </p14:nvContentPartPr>
            <p14:xfrm>
              <a:off x="549628" y="3633980"/>
              <a:ext cx="3294360" cy="11552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D754891-9ED2-4115-A56C-54D6D0DB370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5628" y="3525980"/>
                <a:ext cx="3402000" cy="137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849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 animBg="1"/>
      <p:bldP spid="57" grpId="0" animBg="1"/>
      <p:bldP spid="58" grpId="0" animBg="1"/>
      <p:bldP spid="69" grpId="0" animBg="1"/>
      <p:bldP spid="70" grpId="0" animBg="1"/>
      <p:bldP spid="71" grpId="0" animBg="1"/>
      <p:bldP spid="60" grpId="0" animBg="1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CAECA6-BFAE-1140-ADE8-ED96A5FE0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8385" y="1611376"/>
            <a:ext cx="5003800" cy="4495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94BBFB-D6FD-F446-BABA-63DEB6AA1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155448"/>
            <a:ext cx="11582400" cy="1179576"/>
          </a:xfrm>
        </p:spPr>
        <p:txBody>
          <a:bodyPr/>
          <a:lstStyle/>
          <a:p>
            <a:r>
              <a:rPr lang="en-US" dirty="0"/>
              <a:t>Finding the shortest path by 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53856-AF9E-364A-AB7B-F88BA069B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0824"/>
            <a:ext cx="12090400" cy="1179576"/>
          </a:xfrm>
        </p:spPr>
        <p:txBody>
          <a:bodyPr/>
          <a:lstStyle/>
          <a:p>
            <a:r>
              <a:rPr lang="en-US" dirty="0"/>
              <a:t>Find the shortest path </a:t>
            </a:r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en-US" dirty="0"/>
              <a:t> vertex </a:t>
            </a:r>
            <a:r>
              <a:rPr lang="en-US" dirty="0">
                <a:solidFill>
                  <a:srgbClr val="FF0000"/>
                </a:solidFill>
              </a:rPr>
              <a:t>𝐵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to</a:t>
            </a:r>
            <a:r>
              <a:rPr lang="en-US" dirty="0"/>
              <a:t> vertex </a:t>
            </a:r>
            <a:r>
              <a:rPr lang="en-US" dirty="0">
                <a:solidFill>
                  <a:srgbClr val="FF0000"/>
                </a:solidFill>
              </a:rPr>
              <a:t>𝐹</a:t>
            </a:r>
            <a:r>
              <a:rPr lang="en-US" dirty="0"/>
              <a:t> in this network. The numbers represent time in minutes.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52730-BFD7-EC4D-A214-A72FAC914F5D}"/>
              </a:ext>
            </a:extLst>
          </p:cNvPr>
          <p:cNvSpPr txBox="1"/>
          <p:nvPr/>
        </p:nvSpPr>
        <p:spPr>
          <a:xfrm>
            <a:off x="6687785" y="1092543"/>
            <a:ext cx="40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ABFF357-D2D8-3445-B740-3190B59C36FE}"/>
              </a:ext>
            </a:extLst>
          </p:cNvPr>
          <p:cNvCxnSpPr>
            <a:cxnSpLocks/>
          </p:cNvCxnSpPr>
          <p:nvPr/>
        </p:nvCxnSpPr>
        <p:spPr>
          <a:xfrm>
            <a:off x="7025488" y="2331425"/>
            <a:ext cx="816100" cy="1495666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B6F3926-94F9-9F47-8065-3FD2C4CA343F}"/>
              </a:ext>
            </a:extLst>
          </p:cNvPr>
          <p:cNvCxnSpPr>
            <a:cxnSpLocks/>
          </p:cNvCxnSpPr>
          <p:nvPr/>
        </p:nvCxnSpPr>
        <p:spPr>
          <a:xfrm>
            <a:off x="6890985" y="2295194"/>
            <a:ext cx="1901207" cy="0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8C2CF6-36B4-B84A-BFBE-A14C8E5FDE67}"/>
              </a:ext>
            </a:extLst>
          </p:cNvPr>
          <p:cNvCxnSpPr>
            <a:cxnSpLocks/>
          </p:cNvCxnSpPr>
          <p:nvPr/>
        </p:nvCxnSpPr>
        <p:spPr>
          <a:xfrm flipH="1">
            <a:off x="6045200" y="2331425"/>
            <a:ext cx="845785" cy="1413261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B586439-AC95-2A46-A25E-F39D0570572C}"/>
                  </a:ext>
                </a:extLst>
              </p:cNvPr>
              <p:cNvSpPr txBox="1"/>
              <p:nvPr/>
            </p:nvSpPr>
            <p:spPr>
              <a:xfrm>
                <a:off x="7642262" y="3441440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B586439-AC95-2A46-A25E-F39D05705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262" y="3441440"/>
                <a:ext cx="667657" cy="771301"/>
              </a:xfrm>
              <a:prstGeom prst="rect">
                <a:avLst/>
              </a:prstGeom>
              <a:blipFill>
                <a:blip r:embed="rId3"/>
                <a:stretch>
                  <a:fillRect l="-15094" r="-20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DC787B6-496F-C943-9A7D-E558A01B68CD}"/>
                  </a:ext>
                </a:extLst>
              </p:cNvPr>
              <p:cNvSpPr txBox="1"/>
              <p:nvPr/>
            </p:nvSpPr>
            <p:spPr>
              <a:xfrm>
                <a:off x="4902820" y="3473625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DC787B6-496F-C943-9A7D-E558A01B6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820" y="3473625"/>
                <a:ext cx="667657" cy="771301"/>
              </a:xfrm>
              <a:prstGeom prst="rect">
                <a:avLst/>
              </a:prstGeom>
              <a:blipFill>
                <a:blip r:embed="rId4"/>
                <a:stretch>
                  <a:fillRect l="-14815" r="-18519"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2CC0BDD-E205-6D4C-8B1A-AA8ABA8AE36C}"/>
                  </a:ext>
                </a:extLst>
              </p:cNvPr>
              <p:cNvSpPr txBox="1"/>
              <p:nvPr/>
            </p:nvSpPr>
            <p:spPr>
              <a:xfrm>
                <a:off x="8792192" y="1148949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2CC0BDD-E205-6D4C-8B1A-AA8ABA8AE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2192" y="1148949"/>
                <a:ext cx="667657" cy="771301"/>
              </a:xfrm>
              <a:prstGeom prst="rect">
                <a:avLst/>
              </a:prstGeom>
              <a:blipFill>
                <a:blip r:embed="rId5"/>
                <a:stretch>
                  <a:fillRect l="-12963" r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ame 20">
            <a:extLst>
              <a:ext uri="{FF2B5EF4-FFF2-40B4-BE49-F238E27FC236}">
                <a16:creationId xmlns:a16="http://schemas.microsoft.com/office/drawing/2014/main" id="{85765E00-D122-F840-B89E-793A46981E40}"/>
              </a:ext>
            </a:extLst>
          </p:cNvPr>
          <p:cNvSpPr/>
          <p:nvPr/>
        </p:nvSpPr>
        <p:spPr>
          <a:xfrm>
            <a:off x="6733842" y="1534599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A01F53D-0CE9-AB45-94FD-76F831DE85AB}"/>
              </a:ext>
            </a:extLst>
          </p:cNvPr>
          <p:cNvCxnSpPr>
            <a:cxnSpLocks/>
          </p:cNvCxnSpPr>
          <p:nvPr/>
        </p:nvCxnSpPr>
        <p:spPr>
          <a:xfrm flipH="1">
            <a:off x="6045200" y="3827091"/>
            <a:ext cx="1796388" cy="88123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9705C38-C538-5E4F-9923-29C484150A98}"/>
              </a:ext>
            </a:extLst>
          </p:cNvPr>
          <p:cNvCxnSpPr>
            <a:cxnSpLocks/>
          </p:cNvCxnSpPr>
          <p:nvPr/>
        </p:nvCxnSpPr>
        <p:spPr>
          <a:xfrm flipV="1">
            <a:off x="7943270" y="2331425"/>
            <a:ext cx="848922" cy="1495666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C182EC6-E70B-3746-8060-8F63D4C33BA6}"/>
              </a:ext>
            </a:extLst>
          </p:cNvPr>
          <p:cNvCxnSpPr>
            <a:cxnSpLocks/>
          </p:cNvCxnSpPr>
          <p:nvPr/>
        </p:nvCxnSpPr>
        <p:spPr>
          <a:xfrm>
            <a:off x="7841588" y="3915214"/>
            <a:ext cx="950604" cy="1542157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B33E438-AF62-664D-91BC-4F91129582FB}"/>
              </a:ext>
            </a:extLst>
          </p:cNvPr>
          <p:cNvCxnSpPr>
            <a:cxnSpLocks/>
          </p:cNvCxnSpPr>
          <p:nvPr/>
        </p:nvCxnSpPr>
        <p:spPr>
          <a:xfrm flipH="1">
            <a:off x="7025488" y="3915214"/>
            <a:ext cx="816100" cy="1426043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80A8DF-BD47-CA45-8A7D-D1F492B8221A}"/>
              </a:ext>
            </a:extLst>
          </p:cNvPr>
          <p:cNvCxnSpPr>
            <a:cxnSpLocks/>
          </p:cNvCxnSpPr>
          <p:nvPr/>
        </p:nvCxnSpPr>
        <p:spPr>
          <a:xfrm>
            <a:off x="7852720" y="3827091"/>
            <a:ext cx="1901207" cy="0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3D6CD32-58F1-F649-A379-9611244E97DB}"/>
                  </a:ext>
                </a:extLst>
              </p:cNvPr>
              <p:cNvSpPr txBox="1"/>
              <p:nvPr/>
            </p:nvSpPr>
            <p:spPr>
              <a:xfrm>
                <a:off x="4276026" y="3529563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3D6CD32-58F1-F649-A379-9611244E9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26" y="3529563"/>
                <a:ext cx="667657" cy="771301"/>
              </a:xfrm>
              <a:prstGeom prst="rect">
                <a:avLst/>
              </a:prstGeom>
              <a:blipFill>
                <a:blip r:embed="rId6"/>
                <a:stretch>
                  <a:fillRect l="-13208" r="-18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0D4CBC1C-E860-0244-8341-C596A156F243}"/>
                  </a:ext>
                </a:extLst>
              </p14:cNvPr>
              <p14:cNvContentPartPr/>
              <p14:nvPr/>
            </p14:nvContentPartPr>
            <p14:xfrm>
              <a:off x="5023691" y="3544526"/>
              <a:ext cx="542160" cy="5349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0D4CBC1C-E860-0244-8341-C596A156F24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70051" y="3436886"/>
                <a:ext cx="649800" cy="75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2E9441C-BEB9-924B-9474-255EFE3F607C}"/>
                  </a:ext>
                </a:extLst>
              </p:cNvPr>
              <p:cNvSpPr txBox="1"/>
              <p:nvPr/>
            </p:nvSpPr>
            <p:spPr>
              <a:xfrm>
                <a:off x="9510714" y="1159099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2E9441C-BEB9-924B-9474-255EFE3F60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0714" y="1159099"/>
                <a:ext cx="667657" cy="771301"/>
              </a:xfrm>
              <a:prstGeom prst="rect">
                <a:avLst/>
              </a:prstGeom>
              <a:blipFill>
                <a:blip r:embed="rId9"/>
                <a:stretch>
                  <a:fillRect l="-13208" r="-20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8B467CBE-C1D0-4C4D-A886-729AF53C619C}"/>
                  </a:ext>
                </a:extLst>
              </p14:cNvPr>
              <p14:cNvContentPartPr/>
              <p14:nvPr/>
            </p14:nvContentPartPr>
            <p14:xfrm>
              <a:off x="9620531" y="1256006"/>
              <a:ext cx="568800" cy="4460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8B467CBE-C1D0-4C4D-A886-729AF53C619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566891" y="1148006"/>
                <a:ext cx="676440" cy="66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493AA75-C197-E143-B929-0ECB4B4E823D}"/>
                  </a:ext>
                </a:extLst>
              </p:cNvPr>
              <p:cNvSpPr txBox="1"/>
              <p:nvPr/>
            </p:nvSpPr>
            <p:spPr>
              <a:xfrm>
                <a:off x="8840048" y="5859274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493AA75-C197-E143-B929-0ECB4B4E8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0048" y="5859274"/>
                <a:ext cx="667657" cy="771301"/>
              </a:xfrm>
              <a:prstGeom prst="rect">
                <a:avLst/>
              </a:prstGeom>
              <a:blipFill>
                <a:blip r:embed="rId9"/>
                <a:stretch>
                  <a:fillRect l="-15094" r="-18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336BD5D-BB72-924F-96E6-3DEA7929EC2B}"/>
                  </a:ext>
                </a:extLst>
              </p:cNvPr>
              <p:cNvSpPr txBox="1"/>
              <p:nvPr/>
            </p:nvSpPr>
            <p:spPr>
              <a:xfrm>
                <a:off x="6020128" y="5711577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336BD5D-BB72-924F-96E6-3DEA7929E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128" y="5711577"/>
                <a:ext cx="667657" cy="771301"/>
              </a:xfrm>
              <a:prstGeom prst="rect">
                <a:avLst/>
              </a:prstGeom>
              <a:blipFill>
                <a:blip r:embed="rId12"/>
                <a:stretch>
                  <a:fillRect l="-12963" r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ame 40">
            <a:extLst>
              <a:ext uri="{FF2B5EF4-FFF2-40B4-BE49-F238E27FC236}">
                <a16:creationId xmlns:a16="http://schemas.microsoft.com/office/drawing/2014/main" id="{1915B6F9-521C-C740-8CF2-4C39D6D9B2F8}"/>
              </a:ext>
            </a:extLst>
          </p:cNvPr>
          <p:cNvSpPr/>
          <p:nvPr/>
        </p:nvSpPr>
        <p:spPr>
          <a:xfrm>
            <a:off x="7652406" y="2792696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8CF0B85-0F80-F346-9209-7F07245F5132}"/>
                  </a:ext>
                </a:extLst>
              </p:cNvPr>
              <p:cNvSpPr txBox="1"/>
              <p:nvPr/>
            </p:nvSpPr>
            <p:spPr>
              <a:xfrm>
                <a:off x="10249807" y="3429000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8CF0B85-0F80-F346-9209-7F07245F5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9807" y="3429000"/>
                <a:ext cx="667657" cy="771301"/>
              </a:xfrm>
              <a:prstGeom prst="rect">
                <a:avLst/>
              </a:prstGeom>
              <a:blipFill>
                <a:blip r:embed="rId13"/>
                <a:stretch>
                  <a:fillRect l="-12963" r="-6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134E407-95A0-0740-82E5-A2DFAF6630DD}"/>
              </a:ext>
            </a:extLst>
          </p:cNvPr>
          <p:cNvCxnSpPr>
            <a:cxnSpLocks/>
          </p:cNvCxnSpPr>
          <p:nvPr/>
        </p:nvCxnSpPr>
        <p:spPr>
          <a:xfrm>
            <a:off x="6007632" y="3938206"/>
            <a:ext cx="950604" cy="1542157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85501FE-A58F-A44E-B805-4958CEF7A199}"/>
                  </a:ext>
                </a:extLst>
              </p:cNvPr>
              <p:cNvSpPr txBox="1"/>
              <p:nvPr/>
            </p:nvSpPr>
            <p:spPr>
              <a:xfrm>
                <a:off x="5294771" y="5749495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85501FE-A58F-A44E-B805-4958CEF7A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771" y="5749495"/>
                <a:ext cx="667657" cy="771301"/>
              </a:xfrm>
              <a:prstGeom prst="rect">
                <a:avLst/>
              </a:prstGeom>
              <a:blipFill>
                <a:blip r:embed="rId14"/>
                <a:stretch>
                  <a:fillRect l="-13208" r="-22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F9352AC8-AD4E-4749-BBA1-1627FCCA012D}"/>
                  </a:ext>
                </a:extLst>
              </p14:cNvPr>
              <p14:cNvContentPartPr/>
              <p14:nvPr/>
            </p14:nvContentPartPr>
            <p14:xfrm>
              <a:off x="6136451" y="5815766"/>
              <a:ext cx="482400" cy="42156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F9352AC8-AD4E-4749-BBA1-1627FCCA012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082811" y="5707766"/>
                <a:ext cx="590040" cy="637200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Frame 45">
            <a:extLst>
              <a:ext uri="{FF2B5EF4-FFF2-40B4-BE49-F238E27FC236}">
                <a16:creationId xmlns:a16="http://schemas.microsoft.com/office/drawing/2014/main" id="{CD6B2D58-8785-7246-B210-94C08DB0B920}"/>
              </a:ext>
            </a:extLst>
          </p:cNvPr>
          <p:cNvSpPr/>
          <p:nvPr/>
        </p:nvSpPr>
        <p:spPr>
          <a:xfrm>
            <a:off x="5453359" y="3514553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82E9CB-E43E-944A-9A5D-B348080C9340}"/>
              </a:ext>
            </a:extLst>
          </p:cNvPr>
          <p:cNvCxnSpPr>
            <a:cxnSpLocks/>
          </p:cNvCxnSpPr>
          <p:nvPr/>
        </p:nvCxnSpPr>
        <p:spPr>
          <a:xfrm>
            <a:off x="8830518" y="2333836"/>
            <a:ext cx="950604" cy="1542157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DCAED15-7B47-BF4E-A1D2-3F17D6871765}"/>
                  </a:ext>
                </a:extLst>
              </p:cNvPr>
              <p:cNvSpPr txBox="1"/>
              <p:nvPr/>
            </p:nvSpPr>
            <p:spPr>
              <a:xfrm>
                <a:off x="11124353" y="3447637"/>
                <a:ext cx="667657" cy="77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DCAED15-7B47-BF4E-A1D2-3F17D6871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4353" y="3447637"/>
                <a:ext cx="667657" cy="771301"/>
              </a:xfrm>
              <a:prstGeom prst="rect">
                <a:avLst/>
              </a:prstGeom>
              <a:blipFill>
                <a:blip r:embed="rId17"/>
                <a:stretch>
                  <a:fillRect l="-16981" r="-60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81173C6B-5535-5F44-BFF4-114892685990}"/>
                  </a:ext>
                </a:extLst>
              </p14:cNvPr>
              <p14:cNvContentPartPr/>
              <p14:nvPr/>
            </p14:nvContentPartPr>
            <p14:xfrm>
              <a:off x="11395331" y="3621206"/>
              <a:ext cx="633960" cy="38304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81173C6B-5535-5F44-BFF4-11489268599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341331" y="3513566"/>
                <a:ext cx="741600" cy="59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66D979A3-D7A7-964C-9EB7-1542FD2CDF7B}"/>
                  </a:ext>
                </a:extLst>
              </p14:cNvPr>
              <p14:cNvContentPartPr/>
              <p14:nvPr/>
            </p14:nvContentPartPr>
            <p14:xfrm>
              <a:off x="11698451" y="3862046"/>
              <a:ext cx="360" cy="3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66D979A3-D7A7-964C-9EB7-1542FD2CDF7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644451" y="3754046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51" name="Frame 50">
            <a:extLst>
              <a:ext uri="{FF2B5EF4-FFF2-40B4-BE49-F238E27FC236}">
                <a16:creationId xmlns:a16="http://schemas.microsoft.com/office/drawing/2014/main" id="{515BB414-AC07-6A4B-B581-AC77761C9F29}"/>
              </a:ext>
            </a:extLst>
          </p:cNvPr>
          <p:cNvSpPr/>
          <p:nvPr/>
        </p:nvSpPr>
        <p:spPr>
          <a:xfrm>
            <a:off x="8635049" y="1609903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9674177-F868-0540-AB58-87F37D3C1AC6}"/>
              </a:ext>
            </a:extLst>
          </p:cNvPr>
          <p:cNvCxnSpPr>
            <a:cxnSpLocks/>
          </p:cNvCxnSpPr>
          <p:nvPr/>
        </p:nvCxnSpPr>
        <p:spPr>
          <a:xfrm>
            <a:off x="6924296" y="5518005"/>
            <a:ext cx="1901207" cy="0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B765E65-7C7B-B145-8A5C-15DD941F9F6D}"/>
                  </a:ext>
                </a:extLst>
              </p:cNvPr>
              <p:cNvSpPr txBox="1"/>
              <p:nvPr/>
            </p:nvSpPr>
            <p:spPr>
              <a:xfrm>
                <a:off x="9571102" y="5815766"/>
                <a:ext cx="66765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B765E65-7C7B-B145-8A5C-15DD941F9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102" y="5815766"/>
                <a:ext cx="667657" cy="769441"/>
              </a:xfrm>
              <a:prstGeom prst="rect">
                <a:avLst/>
              </a:prstGeom>
              <a:blipFill>
                <a:blip r:embed="rId22"/>
                <a:stretch>
                  <a:fillRect l="-15094" r="-6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09C88A3A-77EE-5045-99E5-4C683E252405}"/>
                  </a:ext>
                </a:extLst>
              </p14:cNvPr>
              <p14:cNvContentPartPr/>
              <p14:nvPr/>
            </p14:nvContentPartPr>
            <p14:xfrm>
              <a:off x="9786491" y="6002606"/>
              <a:ext cx="807840" cy="33732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09C88A3A-77EE-5045-99E5-4C683E252405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732491" y="5894966"/>
                <a:ext cx="915480" cy="552960"/>
              </a:xfrm>
              <a:prstGeom prst="rect">
                <a:avLst/>
              </a:prstGeom>
            </p:spPr>
          </p:pic>
        </mc:Fallback>
      </mc:AlternateContent>
      <p:sp>
        <p:nvSpPr>
          <p:cNvPr id="55" name="Frame 54">
            <a:extLst>
              <a:ext uri="{FF2B5EF4-FFF2-40B4-BE49-F238E27FC236}">
                <a16:creationId xmlns:a16="http://schemas.microsoft.com/office/drawing/2014/main" id="{80AABEE0-A639-0C4C-B770-8059511084AD}"/>
              </a:ext>
            </a:extLst>
          </p:cNvPr>
          <p:cNvSpPr/>
          <p:nvPr/>
        </p:nvSpPr>
        <p:spPr>
          <a:xfrm>
            <a:off x="6651954" y="5514255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165B16E-471B-1243-877E-5B2242397372}"/>
              </a:ext>
            </a:extLst>
          </p:cNvPr>
          <p:cNvCxnSpPr>
            <a:cxnSpLocks/>
          </p:cNvCxnSpPr>
          <p:nvPr/>
        </p:nvCxnSpPr>
        <p:spPr>
          <a:xfrm flipV="1">
            <a:off x="8758356" y="3871152"/>
            <a:ext cx="862175" cy="1586219"/>
          </a:xfrm>
          <a:prstGeom prst="line">
            <a:avLst/>
          </a:prstGeom>
          <a:ln w="88900" cmpd="sng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43A055C-8304-854B-B98C-1A50040AB886}"/>
                  </a:ext>
                </a:extLst>
              </p:cNvPr>
              <p:cNvSpPr txBox="1"/>
              <p:nvPr/>
            </p:nvSpPr>
            <p:spPr>
              <a:xfrm>
                <a:off x="10790524" y="2645551"/>
                <a:ext cx="66765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AU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p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43A055C-8304-854B-B98C-1A50040AB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524" y="2645551"/>
                <a:ext cx="667657" cy="769441"/>
              </a:xfrm>
              <a:prstGeom prst="rect">
                <a:avLst/>
              </a:prstGeom>
              <a:blipFill>
                <a:blip r:embed="rId25"/>
                <a:stretch>
                  <a:fillRect l="-15094" r="-6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0B6EFA5F-ABAD-2845-8FCE-E4FD1E961634}"/>
                  </a:ext>
                </a:extLst>
              </p14:cNvPr>
              <p14:cNvContentPartPr/>
              <p14:nvPr/>
            </p14:nvContentPartPr>
            <p14:xfrm>
              <a:off x="10958291" y="2738126"/>
              <a:ext cx="642240" cy="35748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0B6EFA5F-ABAD-2845-8FCE-E4FD1E96163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904651" y="2630486"/>
                <a:ext cx="749880" cy="573120"/>
              </a:xfrm>
              <a:prstGeom prst="rect">
                <a:avLst/>
              </a:prstGeom>
            </p:spPr>
          </p:pic>
        </mc:Fallback>
      </mc:AlternateContent>
      <p:sp>
        <p:nvSpPr>
          <p:cNvPr id="60" name="Frame 59">
            <a:extLst>
              <a:ext uri="{FF2B5EF4-FFF2-40B4-BE49-F238E27FC236}">
                <a16:creationId xmlns:a16="http://schemas.microsoft.com/office/drawing/2014/main" id="{4953CF17-F36A-D241-9404-A20362B71991}"/>
              </a:ext>
            </a:extLst>
          </p:cNvPr>
          <p:cNvSpPr/>
          <p:nvPr/>
        </p:nvSpPr>
        <p:spPr>
          <a:xfrm>
            <a:off x="8633427" y="5352452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1" name="Frame 60">
            <a:extLst>
              <a:ext uri="{FF2B5EF4-FFF2-40B4-BE49-F238E27FC236}">
                <a16:creationId xmlns:a16="http://schemas.microsoft.com/office/drawing/2014/main" id="{093086EB-E474-2C4A-AB44-E5D55F1D7621}"/>
              </a:ext>
            </a:extLst>
          </p:cNvPr>
          <p:cNvSpPr/>
          <p:nvPr/>
        </p:nvSpPr>
        <p:spPr>
          <a:xfrm>
            <a:off x="9765059" y="3350646"/>
            <a:ext cx="583292" cy="713198"/>
          </a:xfrm>
          <a:prstGeom prst="frame">
            <a:avLst>
              <a:gd name="adj1" fmla="val 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02885334-5754-DB41-B1A1-B9F2D9EB4BD9}"/>
                  </a:ext>
                </a:extLst>
              </p14:cNvPr>
              <p14:cNvContentPartPr/>
              <p14:nvPr/>
            </p14:nvContentPartPr>
            <p14:xfrm>
              <a:off x="5866451" y="937046"/>
              <a:ext cx="2022480" cy="5472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02885334-5754-DB41-B1A1-B9F2D9EB4BD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12811" y="829406"/>
                <a:ext cx="213012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B2AD1968-8E07-7043-A30B-EF49571E8F68}"/>
                  </a:ext>
                </a:extLst>
              </p14:cNvPr>
              <p14:cNvContentPartPr/>
              <p14:nvPr/>
            </p14:nvContentPartPr>
            <p14:xfrm>
              <a:off x="6052211" y="3913166"/>
              <a:ext cx="884160" cy="14871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B2AD1968-8E07-7043-A30B-EF49571E8F68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998571" y="3805526"/>
                <a:ext cx="991800" cy="170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4B30B7DE-69D5-7C41-8675-417EAFF5C7A8}"/>
                  </a:ext>
                </a:extLst>
              </p14:cNvPr>
              <p14:cNvContentPartPr/>
              <p14:nvPr/>
            </p14:nvContentPartPr>
            <p14:xfrm>
              <a:off x="6105491" y="3851606"/>
              <a:ext cx="1837080" cy="1692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4B30B7DE-69D5-7C41-8675-417EAFF5C7A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051491" y="3743966"/>
                <a:ext cx="194472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4BCCF5A9-71EA-5E4E-8E19-5CC7B490C297}"/>
                  </a:ext>
                </a:extLst>
              </p14:cNvPr>
              <p14:cNvContentPartPr/>
              <p14:nvPr/>
            </p14:nvContentPartPr>
            <p14:xfrm>
              <a:off x="7015931" y="2306126"/>
              <a:ext cx="770760" cy="131544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4BCCF5A9-71EA-5E4E-8E19-5CC7B490C29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962291" y="2198486"/>
                <a:ext cx="878400" cy="1531080"/>
              </a:xfrm>
              <a:prstGeom prst="rect">
                <a:avLst/>
              </a:prstGeom>
            </p:spPr>
          </p:pic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F26C0588-9898-E349-89B7-015CE333F2B5}"/>
              </a:ext>
            </a:extLst>
          </p:cNvPr>
          <p:cNvSpPr txBox="1"/>
          <p:nvPr/>
        </p:nvSpPr>
        <p:spPr>
          <a:xfrm>
            <a:off x="334899" y="5396885"/>
            <a:ext cx="3512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3+1+3=7 minutes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7F61512-8A59-C449-8306-3CAE0FA03372}"/>
              </a:ext>
            </a:extLst>
          </p:cNvPr>
          <p:cNvSpPr txBox="1"/>
          <p:nvPr/>
        </p:nvSpPr>
        <p:spPr>
          <a:xfrm>
            <a:off x="76763" y="1871190"/>
            <a:ext cx="43696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From Starting vertex.</a:t>
            </a:r>
          </a:p>
          <a:p>
            <a:pPr marL="342900" indent="-342900">
              <a:buAutoNum type="arabicPeriod"/>
            </a:pPr>
            <a:r>
              <a:rPr lang="en-US" dirty="0"/>
              <a:t>The shortest edge first.</a:t>
            </a:r>
          </a:p>
          <a:p>
            <a:pPr marL="342900" indent="-342900">
              <a:buAutoNum type="arabicPeriod"/>
            </a:pPr>
            <a:r>
              <a:rPr lang="en-US" dirty="0"/>
              <a:t>Write distance from the starting vertex.</a:t>
            </a:r>
          </a:p>
          <a:p>
            <a:pPr marL="342900" indent="-342900">
              <a:buAutoNum type="arabicPeriod"/>
            </a:pPr>
            <a:r>
              <a:rPr lang="en-US" dirty="0"/>
              <a:t>Label the last vertex passing by.</a:t>
            </a:r>
          </a:p>
          <a:p>
            <a:pPr marL="342900" indent="-342900">
              <a:buAutoNum type="arabicPeriod"/>
            </a:pPr>
            <a:r>
              <a:rPr lang="en-US" dirty="0"/>
              <a:t>Cover all edges from this vertex.</a:t>
            </a:r>
          </a:p>
          <a:p>
            <a:pPr marL="342900" indent="-342900">
              <a:buAutoNum type="arabicPeriod"/>
            </a:pPr>
            <a:r>
              <a:rPr lang="en-US" dirty="0"/>
              <a:t>Find the next shortest distance vertex to start over again.</a:t>
            </a:r>
          </a:p>
          <a:p>
            <a:pPr marL="342900" indent="-342900">
              <a:buAutoNum type="arabicPeriod"/>
            </a:pPr>
            <a:r>
              <a:rPr lang="en-US" dirty="0"/>
              <a:t>Until all vertices and edges covered.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8594CFC-0197-7D4F-8901-990E76E664F7}"/>
                  </a:ext>
                </a:extLst>
              </p:cNvPr>
              <p:cNvSpPr txBox="1"/>
              <p:nvPr/>
            </p:nvSpPr>
            <p:spPr>
              <a:xfrm>
                <a:off x="0" y="6417664"/>
                <a:ext cx="7182223" cy="3812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𝑊𝑒𝑖𝑔h𝑡𝑠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𝑓𝑟𝑜𝑚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𝑠𝑡𝑎𝑟𝑡𝑖𝑛𝑔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𝑣𝑒𝑟𝑡𝑒𝑥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𝑙𝑎𝑠𝑡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𝑝𝑎𝑠𝑠𝑖𝑛𝑔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𝑏𝑦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𝑣𝑒𝑟𝑡𝑒𝑥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8594CFC-0197-7D4F-8901-990E76E66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17664"/>
                <a:ext cx="7182223" cy="381258"/>
              </a:xfrm>
              <a:prstGeom prst="rect">
                <a:avLst/>
              </a:prstGeom>
              <a:blipFill>
                <a:blip r:embed="rId44"/>
                <a:stretch>
                  <a:fillRect l="-883" t="-9677" b="-35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331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 animBg="1"/>
      <p:bldP spid="35" grpId="0"/>
      <p:bldP spid="37" grpId="0"/>
      <p:bldP spid="39" grpId="0"/>
      <p:bldP spid="40" grpId="0"/>
      <p:bldP spid="41" grpId="0" animBg="1"/>
      <p:bldP spid="42" grpId="0"/>
      <p:bldP spid="44" grpId="0"/>
      <p:bldP spid="46" grpId="0" animBg="1"/>
      <p:bldP spid="48" grpId="0"/>
      <p:bldP spid="51" grpId="0" animBg="1"/>
      <p:bldP spid="53" grpId="0"/>
      <p:bldP spid="55" grpId="0" animBg="1"/>
      <p:bldP spid="58" grpId="0"/>
      <p:bldP spid="60" grpId="0" animBg="1"/>
      <p:bldP spid="61" grpId="0" animBg="1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CAECA6-BFAE-1140-ADE8-ED96A5FE0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99" y="1755628"/>
            <a:ext cx="3906096" cy="35095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94BBFB-D6FD-F446-BABA-63DEB6AA1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155448"/>
            <a:ext cx="11582400" cy="1179576"/>
          </a:xfrm>
        </p:spPr>
        <p:txBody>
          <a:bodyPr/>
          <a:lstStyle/>
          <a:p>
            <a:r>
              <a:rPr lang="en-US" dirty="0"/>
              <a:t>Finding the shortest path by 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53856-AF9E-364A-AB7B-F88BA069B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0824"/>
            <a:ext cx="12090400" cy="1179576"/>
          </a:xfrm>
        </p:spPr>
        <p:txBody>
          <a:bodyPr/>
          <a:lstStyle/>
          <a:p>
            <a:r>
              <a:rPr lang="en-US" dirty="0"/>
              <a:t>Find the shortest path </a:t>
            </a:r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en-US" dirty="0"/>
              <a:t> vertex </a:t>
            </a:r>
            <a:r>
              <a:rPr lang="en-US" dirty="0">
                <a:solidFill>
                  <a:srgbClr val="FF0000"/>
                </a:solidFill>
              </a:rPr>
              <a:t>𝐵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to</a:t>
            </a:r>
            <a:r>
              <a:rPr lang="en-US" dirty="0"/>
              <a:t> vertex </a:t>
            </a:r>
            <a:r>
              <a:rPr lang="en-US" dirty="0">
                <a:solidFill>
                  <a:srgbClr val="FF0000"/>
                </a:solidFill>
              </a:rPr>
              <a:t>𝐹</a:t>
            </a:r>
            <a:r>
              <a:rPr lang="en-US" dirty="0"/>
              <a:t> in this network. The numbers represent time in minutes.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02885334-5754-DB41-B1A1-B9F2D9EB4BD9}"/>
                  </a:ext>
                </a:extLst>
              </p14:cNvPr>
              <p14:cNvContentPartPr/>
              <p14:nvPr/>
            </p14:nvContentPartPr>
            <p14:xfrm>
              <a:off x="5866451" y="937046"/>
              <a:ext cx="2022480" cy="5472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02885334-5754-DB41-B1A1-B9F2D9EB4B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12451" y="829046"/>
                <a:ext cx="2130120" cy="270360"/>
              </a:xfrm>
              <a:prstGeom prst="rect">
                <a:avLst/>
              </a:prstGeom>
            </p:spPr>
          </p:pic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F26C0588-9898-E349-89B7-015CE333F2B5}"/>
              </a:ext>
            </a:extLst>
          </p:cNvPr>
          <p:cNvSpPr txBox="1"/>
          <p:nvPr/>
        </p:nvSpPr>
        <p:spPr>
          <a:xfrm>
            <a:off x="334899" y="5396885"/>
            <a:ext cx="3512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3+1+3=7 minutes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D3FC01F-4D1A-45F5-B37F-EC6AA9AC0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416701"/>
              </p:ext>
            </p:extLst>
          </p:nvPr>
        </p:nvGraphicFramePr>
        <p:xfrm>
          <a:off x="4154408" y="2291060"/>
          <a:ext cx="35172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313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79313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79313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79313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</a:tbl>
          </a:graphicData>
        </a:graphic>
      </p:graphicFrame>
      <p:graphicFrame>
        <p:nvGraphicFramePr>
          <p:cNvPr id="68" name="Table 7">
            <a:extLst>
              <a:ext uri="{FF2B5EF4-FFF2-40B4-BE49-F238E27FC236}">
                <a16:creationId xmlns:a16="http://schemas.microsoft.com/office/drawing/2014/main" id="{412D9EBC-9BF1-4432-9F80-C604E0FC4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7434"/>
              </p:ext>
            </p:extLst>
          </p:nvPr>
        </p:nvGraphicFramePr>
        <p:xfrm>
          <a:off x="4154408" y="2313968"/>
          <a:ext cx="35172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313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79313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79313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79313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</a:tbl>
          </a:graphicData>
        </a:graphic>
      </p:graphicFrame>
      <p:graphicFrame>
        <p:nvGraphicFramePr>
          <p:cNvPr id="69" name="Table 7">
            <a:extLst>
              <a:ext uri="{FF2B5EF4-FFF2-40B4-BE49-F238E27FC236}">
                <a16:creationId xmlns:a16="http://schemas.microsoft.com/office/drawing/2014/main" id="{B481D26D-2A07-41DE-B2AB-8DBB1D011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493788"/>
              </p:ext>
            </p:extLst>
          </p:nvPr>
        </p:nvGraphicFramePr>
        <p:xfrm>
          <a:off x="4154403" y="2336876"/>
          <a:ext cx="616746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067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72900469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51412399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60731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</a:tbl>
          </a:graphicData>
        </a:graphic>
      </p:graphicFrame>
      <p:graphicFrame>
        <p:nvGraphicFramePr>
          <p:cNvPr id="71" name="Table 7">
            <a:extLst>
              <a:ext uri="{FF2B5EF4-FFF2-40B4-BE49-F238E27FC236}">
                <a16:creationId xmlns:a16="http://schemas.microsoft.com/office/drawing/2014/main" id="{31C1E0BA-7E9B-468A-8E84-365A15975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71956"/>
              </p:ext>
            </p:extLst>
          </p:nvPr>
        </p:nvGraphicFramePr>
        <p:xfrm>
          <a:off x="4154402" y="2291060"/>
          <a:ext cx="616746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067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72900469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51412399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60731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37099"/>
                  </a:ext>
                </a:extLst>
              </a:tr>
            </a:tbl>
          </a:graphicData>
        </a:graphic>
      </p:graphicFrame>
      <p:graphicFrame>
        <p:nvGraphicFramePr>
          <p:cNvPr id="73" name="Table 7">
            <a:extLst>
              <a:ext uri="{FF2B5EF4-FFF2-40B4-BE49-F238E27FC236}">
                <a16:creationId xmlns:a16="http://schemas.microsoft.com/office/drawing/2014/main" id="{85BC5C53-C188-422F-94EE-490F13334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64984"/>
              </p:ext>
            </p:extLst>
          </p:nvPr>
        </p:nvGraphicFramePr>
        <p:xfrm>
          <a:off x="4154401" y="2321378"/>
          <a:ext cx="61674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067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72900469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51412399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60731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3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876108"/>
                  </a:ext>
                </a:extLst>
              </a:tr>
            </a:tbl>
          </a:graphicData>
        </a:graphic>
      </p:graphicFrame>
      <p:graphicFrame>
        <p:nvGraphicFramePr>
          <p:cNvPr id="75" name="Table 7">
            <a:extLst>
              <a:ext uri="{FF2B5EF4-FFF2-40B4-BE49-F238E27FC236}">
                <a16:creationId xmlns:a16="http://schemas.microsoft.com/office/drawing/2014/main" id="{7609B18E-33E3-4B6F-BBA5-6A932B274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83552"/>
              </p:ext>
            </p:extLst>
          </p:nvPr>
        </p:nvGraphicFramePr>
        <p:xfrm>
          <a:off x="4154400" y="2311198"/>
          <a:ext cx="616746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067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72900469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51412399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60731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3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87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5400"/>
                  </a:ext>
                </a:extLst>
              </a:tr>
            </a:tbl>
          </a:graphicData>
        </a:graphic>
      </p:graphicFrame>
      <p:graphicFrame>
        <p:nvGraphicFramePr>
          <p:cNvPr id="77" name="Table 7">
            <a:extLst>
              <a:ext uri="{FF2B5EF4-FFF2-40B4-BE49-F238E27FC236}">
                <a16:creationId xmlns:a16="http://schemas.microsoft.com/office/drawing/2014/main" id="{D9548BFB-BDE9-4527-9D24-D73B41655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839240"/>
              </p:ext>
            </p:extLst>
          </p:nvPr>
        </p:nvGraphicFramePr>
        <p:xfrm>
          <a:off x="4154408" y="2267443"/>
          <a:ext cx="616746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067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72900469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51412399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60731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3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87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302653"/>
                  </a:ext>
                </a:extLst>
              </a:tr>
            </a:tbl>
          </a:graphicData>
        </a:graphic>
      </p:graphicFrame>
      <p:graphicFrame>
        <p:nvGraphicFramePr>
          <p:cNvPr id="79" name="Table 7">
            <a:extLst>
              <a:ext uri="{FF2B5EF4-FFF2-40B4-BE49-F238E27FC236}">
                <a16:creationId xmlns:a16="http://schemas.microsoft.com/office/drawing/2014/main" id="{ADE9AE8E-5F17-4EC3-B78E-40BC46B23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39653"/>
              </p:ext>
            </p:extLst>
          </p:nvPr>
        </p:nvGraphicFramePr>
        <p:xfrm>
          <a:off x="4154408" y="2328764"/>
          <a:ext cx="616746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067">
                  <a:extLst>
                    <a:ext uri="{9D8B030D-6E8A-4147-A177-3AD203B41FA5}">
                      <a16:colId xmlns:a16="http://schemas.microsoft.com/office/drawing/2014/main" val="334061074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52125492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91849581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231808014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3729004695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551412399"/>
                    </a:ext>
                  </a:extLst>
                </a:gridCol>
                <a:gridCol w="881067">
                  <a:extLst>
                    <a:ext uri="{9D8B030D-6E8A-4147-A177-3AD203B41FA5}">
                      <a16:colId xmlns:a16="http://schemas.microsoft.com/office/drawing/2014/main" val="160731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1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3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87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30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137595"/>
                  </a:ext>
                </a:extLst>
              </a:tr>
            </a:tbl>
          </a:graphicData>
        </a:graphic>
      </p:graphicFrame>
      <p:sp>
        <p:nvSpPr>
          <p:cNvPr id="78" name="Frame 77">
            <a:extLst>
              <a:ext uri="{FF2B5EF4-FFF2-40B4-BE49-F238E27FC236}">
                <a16:creationId xmlns:a16="http://schemas.microsoft.com/office/drawing/2014/main" id="{16236361-86F5-4791-8551-AC3656B20859}"/>
              </a:ext>
            </a:extLst>
          </p:cNvPr>
          <p:cNvSpPr/>
          <p:nvPr/>
        </p:nvSpPr>
        <p:spPr>
          <a:xfrm>
            <a:off x="8518310" y="4479084"/>
            <a:ext cx="292529" cy="387458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6" name="Frame 75">
            <a:extLst>
              <a:ext uri="{FF2B5EF4-FFF2-40B4-BE49-F238E27FC236}">
                <a16:creationId xmlns:a16="http://schemas.microsoft.com/office/drawing/2014/main" id="{85585842-E39A-4ABD-AE4C-BF2C17EED20B}"/>
              </a:ext>
            </a:extLst>
          </p:cNvPr>
          <p:cNvSpPr/>
          <p:nvPr/>
        </p:nvSpPr>
        <p:spPr>
          <a:xfrm>
            <a:off x="9497286" y="4155218"/>
            <a:ext cx="292529" cy="387458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4" name="Frame 73">
            <a:extLst>
              <a:ext uri="{FF2B5EF4-FFF2-40B4-BE49-F238E27FC236}">
                <a16:creationId xmlns:a16="http://schemas.microsoft.com/office/drawing/2014/main" id="{6F58E31A-2DF3-4DAE-9879-7AE3D35806BC}"/>
              </a:ext>
            </a:extLst>
          </p:cNvPr>
          <p:cNvSpPr/>
          <p:nvPr/>
        </p:nvSpPr>
        <p:spPr>
          <a:xfrm>
            <a:off x="6803164" y="3739633"/>
            <a:ext cx="292529" cy="387458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0" name="Frame 69">
            <a:extLst>
              <a:ext uri="{FF2B5EF4-FFF2-40B4-BE49-F238E27FC236}">
                <a16:creationId xmlns:a16="http://schemas.microsoft.com/office/drawing/2014/main" id="{9FD31786-270F-4801-BB06-5BDF7FE7898A}"/>
              </a:ext>
            </a:extLst>
          </p:cNvPr>
          <p:cNvSpPr/>
          <p:nvPr/>
        </p:nvSpPr>
        <p:spPr>
          <a:xfrm>
            <a:off x="5949736" y="3068664"/>
            <a:ext cx="292529" cy="387458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2" name="Frame 71">
            <a:extLst>
              <a:ext uri="{FF2B5EF4-FFF2-40B4-BE49-F238E27FC236}">
                <a16:creationId xmlns:a16="http://schemas.microsoft.com/office/drawing/2014/main" id="{D8577E0A-E612-4740-A9A0-78F38858906C}"/>
              </a:ext>
            </a:extLst>
          </p:cNvPr>
          <p:cNvSpPr/>
          <p:nvPr/>
        </p:nvSpPr>
        <p:spPr>
          <a:xfrm>
            <a:off x="5077259" y="3426488"/>
            <a:ext cx="292529" cy="345455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0" name="Frame 79">
            <a:extLst>
              <a:ext uri="{FF2B5EF4-FFF2-40B4-BE49-F238E27FC236}">
                <a16:creationId xmlns:a16="http://schemas.microsoft.com/office/drawing/2014/main" id="{668BC869-728D-4950-B780-387373A963D6}"/>
              </a:ext>
            </a:extLst>
          </p:cNvPr>
          <p:cNvSpPr/>
          <p:nvPr/>
        </p:nvSpPr>
        <p:spPr>
          <a:xfrm>
            <a:off x="7791275" y="4893641"/>
            <a:ext cx="292529" cy="387458"/>
          </a:xfrm>
          <a:prstGeom prst="frame">
            <a:avLst>
              <a:gd name="adj1" fmla="val 503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F73847F-A46C-4FB0-B984-F59642D510BF}"/>
                  </a:ext>
                </a:extLst>
              </p14:cNvPr>
              <p14:cNvContentPartPr/>
              <p14:nvPr/>
            </p14:nvContentPartPr>
            <p14:xfrm>
              <a:off x="4201468" y="2803064"/>
              <a:ext cx="5502600" cy="15523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F73847F-A46C-4FB0-B984-F59642D510B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47828" y="2695064"/>
                <a:ext cx="5610240" cy="176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92AB5CF-535F-48F2-AE2C-E8C3F9A1B6F8}"/>
                  </a:ext>
                </a:extLst>
              </p14:cNvPr>
              <p14:cNvContentPartPr/>
              <p14:nvPr/>
            </p14:nvContentPartPr>
            <p14:xfrm>
              <a:off x="860075" y="2149039"/>
              <a:ext cx="1332360" cy="26600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92AB5CF-535F-48F2-AE2C-E8C3F9A1B6F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06075" y="2041399"/>
                <a:ext cx="1440000" cy="287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362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8" grpId="0" animBg="1"/>
      <p:bldP spid="76" grpId="0" animBg="1"/>
      <p:bldP spid="74" grpId="0" animBg="1"/>
      <p:bldP spid="70" grpId="0" animBg="1"/>
      <p:bldP spid="72" grpId="0" animBg="1"/>
      <p:bldP spid="80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3324"/>
      </a:dk2>
      <a:lt2>
        <a:srgbClr val="E2E4E8"/>
      </a:lt2>
      <a:accent1>
        <a:srgbClr val="B59E7B"/>
      </a:accent1>
      <a:accent2>
        <a:srgbClr val="A3A470"/>
      </a:accent2>
      <a:accent3>
        <a:srgbClr val="95A77E"/>
      </a:accent3>
      <a:accent4>
        <a:srgbClr val="7FAE77"/>
      </a:accent4>
      <a:accent5>
        <a:srgbClr val="82AB8D"/>
      </a:accent5>
      <a:accent6>
        <a:srgbClr val="76AD9C"/>
      </a:accent6>
      <a:hlink>
        <a:srgbClr val="6682AC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523</Words>
  <Application>Microsoft Office PowerPoint</Application>
  <PresentationFormat>Widescreen</PresentationFormat>
  <Paragraphs>317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Cambria Math</vt:lpstr>
      <vt:lpstr>AccentBoxVTI</vt:lpstr>
      <vt:lpstr>Dijkstra’s algorithm</vt:lpstr>
      <vt:lpstr>Learning Intentions</vt:lpstr>
      <vt:lpstr>Finding the shortest path by Dijkstra’s Algorithm</vt:lpstr>
      <vt:lpstr>Finding the shortest path by Dijkstra’s Algorithm</vt:lpstr>
      <vt:lpstr>Finding the shortest path by Dijkstra’s Algorithm</vt:lpstr>
      <vt:lpstr>Finding the shortest path by Dijkstra’s Algorithm</vt:lpstr>
      <vt:lpstr>Finding the shortest path by Dijkstra’s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Weighted graphs, networks and the shortest path problem</dc:title>
  <dc:creator>Yongmei Zhang</dc:creator>
  <cp:lastModifiedBy>Lyn ZHANG</cp:lastModifiedBy>
  <cp:revision>14</cp:revision>
  <dcterms:created xsi:type="dcterms:W3CDTF">2020-05-26T22:35:14Z</dcterms:created>
  <dcterms:modified xsi:type="dcterms:W3CDTF">2023-02-28T04:25:25Z</dcterms:modified>
</cp:coreProperties>
</file>