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8"/>
  </p:notesMasterIdLst>
  <p:sldIdLst>
    <p:sldId id="256" r:id="rId2"/>
    <p:sldId id="420" r:id="rId3"/>
    <p:sldId id="257" r:id="rId4"/>
    <p:sldId id="266" r:id="rId5"/>
    <p:sldId id="421" r:id="rId6"/>
    <p:sldId id="422" r:id="rId7"/>
    <p:sldId id="258" r:id="rId8"/>
    <p:sldId id="259" r:id="rId9"/>
    <p:sldId id="260" r:id="rId10"/>
    <p:sldId id="261" r:id="rId11"/>
    <p:sldId id="262" r:id="rId12"/>
    <p:sldId id="263" r:id="rId13"/>
    <p:sldId id="264" r:id="rId14"/>
    <p:sldId id="265" r:id="rId15"/>
    <p:sldId id="423" r:id="rId16"/>
    <p:sldId id="4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15"/>
  </p:normalViewPr>
  <p:slideViewPr>
    <p:cSldViewPr snapToGrid="0" snapToObjects="1">
      <p:cViewPr varScale="1">
        <p:scale>
          <a:sx n="62" d="100"/>
          <a:sy n="6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0906-8819-4A5C-A171-19FAAF65E5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0F342D-AF4A-4C48-8D7A-ADF09BCEE0CF}">
      <dgm:prSet/>
      <dgm:spPr/>
      <dgm:t>
        <a:bodyPr/>
        <a:lstStyle/>
        <a:p>
          <a:pPr>
            <a:lnSpc>
              <a:spcPct val="100000"/>
            </a:lnSpc>
            <a:defRPr cap="all"/>
          </a:pPr>
          <a:r>
            <a:rPr lang="en-US" dirty="0"/>
            <a:t>Tree</a:t>
          </a:r>
        </a:p>
      </dgm:t>
    </dgm:pt>
    <dgm:pt modelId="{9FF42D82-BFA3-4ED6-B569-D8EB1135D7C6}" type="parTrans" cxnId="{DD4A33DD-7BC1-4A30-9BB9-08716C658890}">
      <dgm:prSet/>
      <dgm:spPr/>
      <dgm:t>
        <a:bodyPr/>
        <a:lstStyle/>
        <a:p>
          <a:endParaRPr lang="en-US"/>
        </a:p>
      </dgm:t>
    </dgm:pt>
    <dgm:pt modelId="{15409EED-EC65-4D51-A75B-06481582A350}" type="sibTrans" cxnId="{DD4A33DD-7BC1-4A30-9BB9-08716C658890}">
      <dgm:prSet/>
      <dgm:spPr/>
      <dgm:t>
        <a:bodyPr/>
        <a:lstStyle/>
        <a:p>
          <a:endParaRPr lang="en-US"/>
        </a:p>
      </dgm:t>
    </dgm:pt>
    <dgm:pt modelId="{568018CB-AFB6-4543-98D8-B44F2621C6C5}">
      <dgm:prSet/>
      <dgm:spPr/>
      <dgm:t>
        <a:bodyPr/>
        <a:lstStyle/>
        <a:p>
          <a:pPr>
            <a:lnSpc>
              <a:spcPct val="100000"/>
            </a:lnSpc>
            <a:defRPr cap="all"/>
          </a:pPr>
          <a:r>
            <a:rPr lang="en-US"/>
            <a:t>Spanning Trees</a:t>
          </a:r>
        </a:p>
      </dgm:t>
    </dgm:pt>
    <dgm:pt modelId="{6E187322-B1BD-B04A-B835-67263E4A186B}" type="parTrans" cxnId="{9CFD3B49-B314-C04D-BF47-839D6163D91A}">
      <dgm:prSet/>
      <dgm:spPr/>
      <dgm:t>
        <a:bodyPr/>
        <a:lstStyle/>
        <a:p>
          <a:endParaRPr lang="en-GB"/>
        </a:p>
      </dgm:t>
    </dgm:pt>
    <dgm:pt modelId="{1A98B076-6755-104C-8274-3696F1103DF3}" type="sibTrans" cxnId="{9CFD3B49-B314-C04D-BF47-839D6163D91A}">
      <dgm:prSet/>
      <dgm:spPr/>
      <dgm:t>
        <a:bodyPr/>
        <a:lstStyle/>
        <a:p>
          <a:endParaRPr lang="en-GB"/>
        </a:p>
      </dgm:t>
    </dgm:pt>
    <dgm:pt modelId="{B5C939F3-E0E3-A944-BE3A-8D72467D49F4}">
      <dgm:prSet/>
      <dgm:spPr/>
      <dgm:t>
        <a:bodyPr/>
        <a:lstStyle/>
        <a:p>
          <a:pPr>
            <a:lnSpc>
              <a:spcPct val="100000"/>
            </a:lnSpc>
            <a:defRPr cap="all"/>
          </a:pPr>
          <a:r>
            <a:rPr lang="en-US"/>
            <a:t>Minimum Spanning Trees</a:t>
          </a:r>
        </a:p>
      </dgm:t>
    </dgm:pt>
    <dgm:pt modelId="{2B1CE2C0-1E56-7245-92A9-F9640548D13B}" type="parTrans" cxnId="{8A89351A-8069-254B-9AE1-CA712ECD25C4}">
      <dgm:prSet/>
      <dgm:spPr/>
      <dgm:t>
        <a:bodyPr/>
        <a:lstStyle/>
        <a:p>
          <a:endParaRPr lang="en-GB"/>
        </a:p>
      </dgm:t>
    </dgm:pt>
    <dgm:pt modelId="{97DC23F0-F395-4844-BC99-81B948A16E34}" type="sibTrans" cxnId="{8A89351A-8069-254B-9AE1-CA712ECD25C4}">
      <dgm:prSet/>
      <dgm:spPr/>
      <dgm:t>
        <a:bodyPr/>
        <a:lstStyle/>
        <a:p>
          <a:endParaRPr lang="en-GB"/>
        </a:p>
      </dgm:t>
    </dgm:pt>
    <dgm:pt modelId="{01C4E5D8-7554-3046-9B15-6201A47D182E}">
      <dgm:prSet/>
      <dgm:spPr/>
      <dgm:t>
        <a:bodyPr/>
        <a:lstStyle/>
        <a:p>
          <a:pPr>
            <a:lnSpc>
              <a:spcPct val="100000"/>
            </a:lnSpc>
            <a:defRPr cap="all"/>
          </a:pPr>
          <a:r>
            <a:rPr lang="en-US"/>
            <a:t>Prim’s Algorithm</a:t>
          </a:r>
        </a:p>
      </dgm:t>
    </dgm:pt>
    <dgm:pt modelId="{BFF31035-2B55-C04C-8BF2-1CCCB5A4B2A7}" type="parTrans" cxnId="{79256A6A-8CF4-7D48-BADA-3C1F95FFAC16}">
      <dgm:prSet/>
      <dgm:spPr/>
      <dgm:t>
        <a:bodyPr/>
        <a:lstStyle/>
        <a:p>
          <a:endParaRPr lang="en-GB"/>
        </a:p>
      </dgm:t>
    </dgm:pt>
    <dgm:pt modelId="{21AF505E-1B87-D645-8FEC-BF2971955E17}" type="sibTrans" cxnId="{79256A6A-8CF4-7D48-BADA-3C1F95FFAC16}">
      <dgm:prSet/>
      <dgm:spPr/>
    </dgm:pt>
    <dgm:pt modelId="{D8CE5329-19D4-4BFE-B4C7-404047467DA5}" type="pres">
      <dgm:prSet presAssocID="{35070906-8819-4A5C-A171-19FAAF65E54C}" presName="root" presStyleCnt="0">
        <dgm:presLayoutVars>
          <dgm:dir/>
          <dgm:resizeHandles val="exact"/>
        </dgm:presLayoutVars>
      </dgm:prSet>
      <dgm:spPr/>
    </dgm:pt>
    <dgm:pt modelId="{EC45FEE0-3408-48A4-BE1F-D219F0F480EA}" type="pres">
      <dgm:prSet presAssocID="{260F342D-AF4A-4C48-8D7A-ADF09BCEE0CF}" presName="compNode" presStyleCnt="0"/>
      <dgm:spPr/>
    </dgm:pt>
    <dgm:pt modelId="{8A9A9A98-7857-46D4-9B1A-81D3879D1F65}" type="pres">
      <dgm:prSet presAssocID="{260F342D-AF4A-4C48-8D7A-ADF09BCEE0CF}" presName="iconBgRect" presStyleLbl="bgShp" presStyleIdx="0" presStyleCnt="4"/>
      <dgm:spPr>
        <a:prstGeom prst="round2DiagRect">
          <a:avLst>
            <a:gd name="adj1" fmla="val 29727"/>
            <a:gd name="adj2" fmla="val 0"/>
          </a:avLst>
        </a:prstGeom>
      </dgm:spPr>
    </dgm:pt>
    <dgm:pt modelId="{60426206-F684-4EC3-93B4-6E6B6645E2D6}" type="pres">
      <dgm:prSet presAssocID="{260F342D-AF4A-4C48-8D7A-ADF09BCEE0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liday Tree"/>
        </a:ext>
      </dgm:extLst>
    </dgm:pt>
    <dgm:pt modelId="{E959D359-62A9-4A99-9901-E4E076C5ADC1}" type="pres">
      <dgm:prSet presAssocID="{260F342D-AF4A-4C48-8D7A-ADF09BCEE0CF}" presName="spaceRect" presStyleCnt="0"/>
      <dgm:spPr/>
    </dgm:pt>
    <dgm:pt modelId="{FE959DBE-678B-41DF-B7D1-E90D10B1892D}" type="pres">
      <dgm:prSet presAssocID="{260F342D-AF4A-4C48-8D7A-ADF09BCEE0CF}" presName="textRect" presStyleLbl="revTx" presStyleIdx="0" presStyleCnt="4">
        <dgm:presLayoutVars>
          <dgm:chMax val="1"/>
          <dgm:chPref val="1"/>
        </dgm:presLayoutVars>
      </dgm:prSet>
      <dgm:spPr/>
    </dgm:pt>
    <dgm:pt modelId="{C532009E-68C7-487E-BF12-9042D8ED7A7B}" type="pres">
      <dgm:prSet presAssocID="{15409EED-EC65-4D51-A75B-06481582A350}" presName="sibTrans" presStyleCnt="0"/>
      <dgm:spPr/>
    </dgm:pt>
    <dgm:pt modelId="{AD45AEF6-2A8C-4BE9-A8D6-097B4A06295C}" type="pres">
      <dgm:prSet presAssocID="{568018CB-AFB6-4543-98D8-B44F2621C6C5}" presName="compNode" presStyleCnt="0"/>
      <dgm:spPr/>
    </dgm:pt>
    <dgm:pt modelId="{B31B0810-06D6-4CAB-BE51-EDD91B5C5F27}" type="pres">
      <dgm:prSet presAssocID="{568018CB-AFB6-4543-98D8-B44F2621C6C5}" presName="iconBgRect" presStyleLbl="bgShp" presStyleIdx="1" presStyleCnt="4"/>
      <dgm:spPr>
        <a:prstGeom prst="round2DiagRect">
          <a:avLst>
            <a:gd name="adj1" fmla="val 29727"/>
            <a:gd name="adj2" fmla="val 0"/>
          </a:avLst>
        </a:prstGeom>
      </dgm:spPr>
    </dgm:pt>
    <dgm:pt modelId="{D67BFA00-1619-43CD-959C-826B99734121}" type="pres">
      <dgm:prSet presAssocID="{568018CB-AFB6-4543-98D8-B44F2621C6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F978CED4-487E-417C-A52F-84BFC9468F67}" type="pres">
      <dgm:prSet presAssocID="{568018CB-AFB6-4543-98D8-B44F2621C6C5}" presName="spaceRect" presStyleCnt="0"/>
      <dgm:spPr/>
    </dgm:pt>
    <dgm:pt modelId="{B666D818-660D-4407-81CF-E046A7074789}" type="pres">
      <dgm:prSet presAssocID="{568018CB-AFB6-4543-98D8-B44F2621C6C5}" presName="textRect" presStyleLbl="revTx" presStyleIdx="1" presStyleCnt="4">
        <dgm:presLayoutVars>
          <dgm:chMax val="1"/>
          <dgm:chPref val="1"/>
        </dgm:presLayoutVars>
      </dgm:prSet>
      <dgm:spPr/>
    </dgm:pt>
    <dgm:pt modelId="{E5486FC1-5EEC-4926-9DFA-DE05DED94BEE}" type="pres">
      <dgm:prSet presAssocID="{1A98B076-6755-104C-8274-3696F1103DF3}" presName="sibTrans" presStyleCnt="0"/>
      <dgm:spPr/>
    </dgm:pt>
    <dgm:pt modelId="{0536D65B-6520-4F92-9F29-0A40B86A9F3D}" type="pres">
      <dgm:prSet presAssocID="{B5C939F3-E0E3-A944-BE3A-8D72467D49F4}" presName="compNode" presStyleCnt="0"/>
      <dgm:spPr/>
    </dgm:pt>
    <dgm:pt modelId="{B2B07066-BDDB-4DDE-99BD-74FBAB7B3EDC}" type="pres">
      <dgm:prSet presAssocID="{B5C939F3-E0E3-A944-BE3A-8D72467D49F4}" presName="iconBgRect" presStyleLbl="bgShp" presStyleIdx="2" presStyleCnt="4"/>
      <dgm:spPr>
        <a:prstGeom prst="round2DiagRect">
          <a:avLst>
            <a:gd name="adj1" fmla="val 29727"/>
            <a:gd name="adj2" fmla="val 0"/>
          </a:avLst>
        </a:prstGeom>
      </dgm:spPr>
    </dgm:pt>
    <dgm:pt modelId="{DF9A5FDA-89BB-4B70-834A-C907BC41F561}" type="pres">
      <dgm:prSet presAssocID="{B5C939F3-E0E3-A944-BE3A-8D72467D49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 tree"/>
        </a:ext>
      </dgm:extLst>
    </dgm:pt>
    <dgm:pt modelId="{AD80C4AF-81E7-4168-BEC6-159D1E48B0DF}" type="pres">
      <dgm:prSet presAssocID="{B5C939F3-E0E3-A944-BE3A-8D72467D49F4}" presName="spaceRect" presStyleCnt="0"/>
      <dgm:spPr/>
    </dgm:pt>
    <dgm:pt modelId="{320D64C7-4C0C-4B9E-934E-13B3331F4072}" type="pres">
      <dgm:prSet presAssocID="{B5C939F3-E0E3-A944-BE3A-8D72467D49F4}" presName="textRect" presStyleLbl="revTx" presStyleIdx="2" presStyleCnt="4">
        <dgm:presLayoutVars>
          <dgm:chMax val="1"/>
          <dgm:chPref val="1"/>
        </dgm:presLayoutVars>
      </dgm:prSet>
      <dgm:spPr/>
    </dgm:pt>
    <dgm:pt modelId="{A52CA4F5-ABF6-4006-BF72-6C396FF6BCCD}" type="pres">
      <dgm:prSet presAssocID="{97DC23F0-F395-4844-BC99-81B948A16E34}" presName="sibTrans" presStyleCnt="0"/>
      <dgm:spPr/>
    </dgm:pt>
    <dgm:pt modelId="{CC576068-DC5B-4A27-9345-D179867C1363}" type="pres">
      <dgm:prSet presAssocID="{01C4E5D8-7554-3046-9B15-6201A47D182E}" presName="compNode" presStyleCnt="0"/>
      <dgm:spPr/>
    </dgm:pt>
    <dgm:pt modelId="{308BB9F1-1BFB-4E3A-80B2-4AA928A88DC8}" type="pres">
      <dgm:prSet presAssocID="{01C4E5D8-7554-3046-9B15-6201A47D182E}" presName="iconBgRect" presStyleLbl="bgShp" presStyleIdx="3" presStyleCnt="4"/>
      <dgm:spPr>
        <a:prstGeom prst="round2DiagRect">
          <a:avLst>
            <a:gd name="adj1" fmla="val 29727"/>
            <a:gd name="adj2" fmla="val 0"/>
          </a:avLst>
        </a:prstGeom>
      </dgm:spPr>
    </dgm:pt>
    <dgm:pt modelId="{0988D7EF-1396-4707-92D7-3DAAE358FEAF}" type="pres">
      <dgm:prSet presAssocID="{01C4E5D8-7554-3046-9B15-6201A47D18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75DF69D-5745-4031-9AE8-43D034D4305A}" type="pres">
      <dgm:prSet presAssocID="{01C4E5D8-7554-3046-9B15-6201A47D182E}" presName="spaceRect" presStyleCnt="0"/>
      <dgm:spPr/>
    </dgm:pt>
    <dgm:pt modelId="{8CC68472-C05D-41F0-92A5-6EAE4EC82A00}" type="pres">
      <dgm:prSet presAssocID="{01C4E5D8-7554-3046-9B15-6201A47D182E}" presName="textRect" presStyleLbl="revTx" presStyleIdx="3" presStyleCnt="4">
        <dgm:presLayoutVars>
          <dgm:chMax val="1"/>
          <dgm:chPref val="1"/>
        </dgm:presLayoutVars>
      </dgm:prSet>
      <dgm:spPr/>
    </dgm:pt>
  </dgm:ptLst>
  <dgm:cxnLst>
    <dgm:cxn modelId="{2649A513-2382-404D-AF07-5E24AE679D43}" type="presOf" srcId="{568018CB-AFB6-4543-98D8-B44F2621C6C5}" destId="{B666D818-660D-4407-81CF-E046A7074789}" srcOrd="0" destOrd="0" presId="urn:microsoft.com/office/officeart/2018/5/layout/IconLeafLabelList"/>
    <dgm:cxn modelId="{8A89351A-8069-254B-9AE1-CA712ECD25C4}" srcId="{35070906-8819-4A5C-A171-19FAAF65E54C}" destId="{B5C939F3-E0E3-A944-BE3A-8D72467D49F4}" srcOrd="2" destOrd="0" parTransId="{2B1CE2C0-1E56-7245-92A9-F9640548D13B}" sibTransId="{97DC23F0-F395-4844-BC99-81B948A16E34}"/>
    <dgm:cxn modelId="{9CFD3B49-B314-C04D-BF47-839D6163D91A}" srcId="{35070906-8819-4A5C-A171-19FAAF65E54C}" destId="{568018CB-AFB6-4543-98D8-B44F2621C6C5}" srcOrd="1" destOrd="0" parTransId="{6E187322-B1BD-B04A-B835-67263E4A186B}" sibTransId="{1A98B076-6755-104C-8274-3696F1103DF3}"/>
    <dgm:cxn modelId="{79256A6A-8CF4-7D48-BADA-3C1F95FFAC16}" srcId="{35070906-8819-4A5C-A171-19FAAF65E54C}" destId="{01C4E5D8-7554-3046-9B15-6201A47D182E}" srcOrd="3" destOrd="0" parTransId="{BFF31035-2B55-C04C-8BF2-1CCCB5A4B2A7}" sibTransId="{21AF505E-1B87-D645-8FEC-BF2971955E17}"/>
    <dgm:cxn modelId="{75D0F84A-50DF-8E40-9221-D7672CA051C9}" type="presOf" srcId="{B5C939F3-E0E3-A944-BE3A-8D72467D49F4}" destId="{320D64C7-4C0C-4B9E-934E-13B3331F4072}" srcOrd="0" destOrd="0" presId="urn:microsoft.com/office/officeart/2018/5/layout/IconLeafLabelList"/>
    <dgm:cxn modelId="{99B7DC4D-9DE8-784D-A28E-4B0928701BC1}" type="presOf" srcId="{260F342D-AF4A-4C48-8D7A-ADF09BCEE0CF}" destId="{FE959DBE-678B-41DF-B7D1-E90D10B1892D}" srcOrd="0" destOrd="0" presId="urn:microsoft.com/office/officeart/2018/5/layout/IconLeafLabelList"/>
    <dgm:cxn modelId="{595D5B8A-5939-DC43-8DB1-50F2C3F9311A}" type="presOf" srcId="{35070906-8819-4A5C-A171-19FAAF65E54C}" destId="{D8CE5329-19D4-4BFE-B4C7-404047467DA5}" srcOrd="0" destOrd="0" presId="urn:microsoft.com/office/officeart/2018/5/layout/IconLeafLabelList"/>
    <dgm:cxn modelId="{B169F7C3-3F64-F441-9705-1FD1B71DA9C7}" type="presOf" srcId="{01C4E5D8-7554-3046-9B15-6201A47D182E}" destId="{8CC68472-C05D-41F0-92A5-6EAE4EC82A00}" srcOrd="0" destOrd="0" presId="urn:microsoft.com/office/officeart/2018/5/layout/IconLeafLabelList"/>
    <dgm:cxn modelId="{DD4A33DD-7BC1-4A30-9BB9-08716C658890}" srcId="{35070906-8819-4A5C-A171-19FAAF65E54C}" destId="{260F342D-AF4A-4C48-8D7A-ADF09BCEE0CF}" srcOrd="0" destOrd="0" parTransId="{9FF42D82-BFA3-4ED6-B569-D8EB1135D7C6}" sibTransId="{15409EED-EC65-4D51-A75B-06481582A350}"/>
    <dgm:cxn modelId="{BAF92A60-4D74-AE42-A47E-C3895A1635CB}" type="presParOf" srcId="{D8CE5329-19D4-4BFE-B4C7-404047467DA5}" destId="{EC45FEE0-3408-48A4-BE1F-D219F0F480EA}" srcOrd="0" destOrd="0" presId="urn:microsoft.com/office/officeart/2018/5/layout/IconLeafLabelList"/>
    <dgm:cxn modelId="{FA5C21A1-6560-8547-8445-66C0B1BE81D0}" type="presParOf" srcId="{EC45FEE0-3408-48A4-BE1F-D219F0F480EA}" destId="{8A9A9A98-7857-46D4-9B1A-81D3879D1F65}" srcOrd="0" destOrd="0" presId="urn:microsoft.com/office/officeart/2018/5/layout/IconLeafLabelList"/>
    <dgm:cxn modelId="{5314493D-ABDA-684E-B725-87CAD74E7F57}" type="presParOf" srcId="{EC45FEE0-3408-48A4-BE1F-D219F0F480EA}" destId="{60426206-F684-4EC3-93B4-6E6B6645E2D6}" srcOrd="1" destOrd="0" presId="urn:microsoft.com/office/officeart/2018/5/layout/IconLeafLabelList"/>
    <dgm:cxn modelId="{685E7233-2ADD-EB48-A456-4952054DA5A2}" type="presParOf" srcId="{EC45FEE0-3408-48A4-BE1F-D219F0F480EA}" destId="{E959D359-62A9-4A99-9901-E4E076C5ADC1}" srcOrd="2" destOrd="0" presId="urn:microsoft.com/office/officeart/2018/5/layout/IconLeafLabelList"/>
    <dgm:cxn modelId="{E9362975-7AEB-7B42-821D-C368825555DF}" type="presParOf" srcId="{EC45FEE0-3408-48A4-BE1F-D219F0F480EA}" destId="{FE959DBE-678B-41DF-B7D1-E90D10B1892D}" srcOrd="3" destOrd="0" presId="urn:microsoft.com/office/officeart/2018/5/layout/IconLeafLabelList"/>
    <dgm:cxn modelId="{8660B950-6D2E-E341-81A8-9F19378F5C71}" type="presParOf" srcId="{D8CE5329-19D4-4BFE-B4C7-404047467DA5}" destId="{C532009E-68C7-487E-BF12-9042D8ED7A7B}" srcOrd="1" destOrd="0" presId="urn:microsoft.com/office/officeart/2018/5/layout/IconLeafLabelList"/>
    <dgm:cxn modelId="{01143728-B825-2640-AC30-937F7F5443C7}" type="presParOf" srcId="{D8CE5329-19D4-4BFE-B4C7-404047467DA5}" destId="{AD45AEF6-2A8C-4BE9-A8D6-097B4A06295C}" srcOrd="2" destOrd="0" presId="urn:microsoft.com/office/officeart/2018/5/layout/IconLeafLabelList"/>
    <dgm:cxn modelId="{59D5DDA3-FD7B-0549-9693-9543D63AB1DA}" type="presParOf" srcId="{AD45AEF6-2A8C-4BE9-A8D6-097B4A06295C}" destId="{B31B0810-06D6-4CAB-BE51-EDD91B5C5F27}" srcOrd="0" destOrd="0" presId="urn:microsoft.com/office/officeart/2018/5/layout/IconLeafLabelList"/>
    <dgm:cxn modelId="{FC9B1140-A6B7-8C48-9AD3-895AFD339ADC}" type="presParOf" srcId="{AD45AEF6-2A8C-4BE9-A8D6-097B4A06295C}" destId="{D67BFA00-1619-43CD-959C-826B99734121}" srcOrd="1" destOrd="0" presId="urn:microsoft.com/office/officeart/2018/5/layout/IconLeafLabelList"/>
    <dgm:cxn modelId="{B9DDBF79-4B8E-F145-8F4E-4EF96BBB1A5D}" type="presParOf" srcId="{AD45AEF6-2A8C-4BE9-A8D6-097B4A06295C}" destId="{F978CED4-487E-417C-A52F-84BFC9468F67}" srcOrd="2" destOrd="0" presId="urn:microsoft.com/office/officeart/2018/5/layout/IconLeafLabelList"/>
    <dgm:cxn modelId="{CAD32A5F-A531-4645-A51D-81F523930B04}" type="presParOf" srcId="{AD45AEF6-2A8C-4BE9-A8D6-097B4A06295C}" destId="{B666D818-660D-4407-81CF-E046A7074789}" srcOrd="3" destOrd="0" presId="urn:microsoft.com/office/officeart/2018/5/layout/IconLeafLabelList"/>
    <dgm:cxn modelId="{76C5D1B7-1E36-C14A-9E2E-7CED4983D710}" type="presParOf" srcId="{D8CE5329-19D4-4BFE-B4C7-404047467DA5}" destId="{E5486FC1-5EEC-4926-9DFA-DE05DED94BEE}" srcOrd="3" destOrd="0" presId="urn:microsoft.com/office/officeart/2018/5/layout/IconLeafLabelList"/>
    <dgm:cxn modelId="{5571CCE0-394E-1C46-A696-F9AF89E45363}" type="presParOf" srcId="{D8CE5329-19D4-4BFE-B4C7-404047467DA5}" destId="{0536D65B-6520-4F92-9F29-0A40B86A9F3D}" srcOrd="4" destOrd="0" presId="urn:microsoft.com/office/officeart/2018/5/layout/IconLeafLabelList"/>
    <dgm:cxn modelId="{BBF97BD5-BA9D-0C44-86F3-1B7336D9084B}" type="presParOf" srcId="{0536D65B-6520-4F92-9F29-0A40B86A9F3D}" destId="{B2B07066-BDDB-4DDE-99BD-74FBAB7B3EDC}" srcOrd="0" destOrd="0" presId="urn:microsoft.com/office/officeart/2018/5/layout/IconLeafLabelList"/>
    <dgm:cxn modelId="{01E8B5B7-A1AB-DD4C-8D24-4134D75AC630}" type="presParOf" srcId="{0536D65B-6520-4F92-9F29-0A40B86A9F3D}" destId="{DF9A5FDA-89BB-4B70-834A-C907BC41F561}" srcOrd="1" destOrd="0" presId="urn:microsoft.com/office/officeart/2018/5/layout/IconLeafLabelList"/>
    <dgm:cxn modelId="{D071D2CC-5B64-184C-9E29-F32BB9717A5B}" type="presParOf" srcId="{0536D65B-6520-4F92-9F29-0A40B86A9F3D}" destId="{AD80C4AF-81E7-4168-BEC6-159D1E48B0DF}" srcOrd="2" destOrd="0" presId="urn:microsoft.com/office/officeart/2018/5/layout/IconLeafLabelList"/>
    <dgm:cxn modelId="{A4319736-EDDC-E745-8323-3D57A0EC04C7}" type="presParOf" srcId="{0536D65B-6520-4F92-9F29-0A40B86A9F3D}" destId="{320D64C7-4C0C-4B9E-934E-13B3331F4072}" srcOrd="3" destOrd="0" presId="urn:microsoft.com/office/officeart/2018/5/layout/IconLeafLabelList"/>
    <dgm:cxn modelId="{B5A23B05-72F5-EA4F-8E83-F3885C1B154F}" type="presParOf" srcId="{D8CE5329-19D4-4BFE-B4C7-404047467DA5}" destId="{A52CA4F5-ABF6-4006-BF72-6C396FF6BCCD}" srcOrd="5" destOrd="0" presId="urn:microsoft.com/office/officeart/2018/5/layout/IconLeafLabelList"/>
    <dgm:cxn modelId="{D8460190-B06B-114E-8256-C42D6D5BF7BE}" type="presParOf" srcId="{D8CE5329-19D4-4BFE-B4C7-404047467DA5}" destId="{CC576068-DC5B-4A27-9345-D179867C1363}" srcOrd="6" destOrd="0" presId="urn:microsoft.com/office/officeart/2018/5/layout/IconLeafLabelList"/>
    <dgm:cxn modelId="{B4E916B6-B233-5C4B-A2E2-EB8F7A769640}" type="presParOf" srcId="{CC576068-DC5B-4A27-9345-D179867C1363}" destId="{308BB9F1-1BFB-4E3A-80B2-4AA928A88DC8}" srcOrd="0" destOrd="0" presId="urn:microsoft.com/office/officeart/2018/5/layout/IconLeafLabelList"/>
    <dgm:cxn modelId="{20DFD37B-1D15-404A-AB43-E95B230FC6E9}" type="presParOf" srcId="{CC576068-DC5B-4A27-9345-D179867C1363}" destId="{0988D7EF-1396-4707-92D7-3DAAE358FEAF}" srcOrd="1" destOrd="0" presId="urn:microsoft.com/office/officeart/2018/5/layout/IconLeafLabelList"/>
    <dgm:cxn modelId="{FC873880-4E44-2246-A724-14BDA8D544C9}" type="presParOf" srcId="{CC576068-DC5B-4A27-9345-D179867C1363}" destId="{175DF69D-5745-4031-9AE8-43D034D4305A}" srcOrd="2" destOrd="0" presId="urn:microsoft.com/office/officeart/2018/5/layout/IconLeafLabelList"/>
    <dgm:cxn modelId="{DB02DE5D-0B05-E641-90C0-17562218A112}" type="presParOf" srcId="{CC576068-DC5B-4A27-9345-D179867C1363}" destId="{8CC68472-C05D-41F0-92A5-6EAE4EC82A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A9A98-7857-46D4-9B1A-81D3879D1F65}">
      <dsp:nvSpPr>
        <dsp:cNvPr id="0" name=""/>
        <dsp:cNvSpPr/>
      </dsp:nvSpPr>
      <dsp:spPr>
        <a:xfrm>
          <a:off x="600792" y="596391"/>
          <a:ext cx="1449891" cy="144989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26206-F684-4EC3-93B4-6E6B6645E2D6}">
      <dsp:nvSpPr>
        <dsp:cNvPr id="0" name=""/>
        <dsp:cNvSpPr/>
      </dsp:nvSpPr>
      <dsp:spPr>
        <a:xfrm>
          <a:off x="909785" y="905385"/>
          <a:ext cx="831905" cy="83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959DBE-678B-41DF-B7D1-E90D10B1892D}">
      <dsp:nvSpPr>
        <dsp:cNvPr id="0" name=""/>
        <dsp:cNvSpPr/>
      </dsp:nvSpPr>
      <dsp:spPr>
        <a:xfrm>
          <a:off x="137302"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Tree</a:t>
          </a:r>
        </a:p>
      </dsp:txBody>
      <dsp:txXfrm>
        <a:off x="137302" y="2497889"/>
        <a:ext cx="2376871" cy="720000"/>
      </dsp:txXfrm>
    </dsp:sp>
    <dsp:sp modelId="{B31B0810-06D6-4CAB-BE51-EDD91B5C5F27}">
      <dsp:nvSpPr>
        <dsp:cNvPr id="0" name=""/>
        <dsp:cNvSpPr/>
      </dsp:nvSpPr>
      <dsp:spPr>
        <a:xfrm>
          <a:off x="3393616" y="596391"/>
          <a:ext cx="1449891" cy="144989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BFA00-1619-43CD-959C-826B99734121}">
      <dsp:nvSpPr>
        <dsp:cNvPr id="0" name=""/>
        <dsp:cNvSpPr/>
      </dsp:nvSpPr>
      <dsp:spPr>
        <a:xfrm>
          <a:off x="3702610" y="905385"/>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66D818-660D-4407-81CF-E046A7074789}">
      <dsp:nvSpPr>
        <dsp:cNvPr id="0" name=""/>
        <dsp:cNvSpPr/>
      </dsp:nvSpPr>
      <dsp:spPr>
        <a:xfrm>
          <a:off x="2930126"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Spanning Trees</a:t>
          </a:r>
        </a:p>
      </dsp:txBody>
      <dsp:txXfrm>
        <a:off x="2930126" y="2497889"/>
        <a:ext cx="2376871" cy="720000"/>
      </dsp:txXfrm>
    </dsp:sp>
    <dsp:sp modelId="{B2B07066-BDDB-4DDE-99BD-74FBAB7B3EDC}">
      <dsp:nvSpPr>
        <dsp:cNvPr id="0" name=""/>
        <dsp:cNvSpPr/>
      </dsp:nvSpPr>
      <dsp:spPr>
        <a:xfrm>
          <a:off x="6186441" y="596391"/>
          <a:ext cx="1449891" cy="144989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A5FDA-89BB-4B70-834A-C907BC41F561}">
      <dsp:nvSpPr>
        <dsp:cNvPr id="0" name=""/>
        <dsp:cNvSpPr/>
      </dsp:nvSpPr>
      <dsp:spPr>
        <a:xfrm>
          <a:off x="6495434" y="905385"/>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0D64C7-4C0C-4B9E-934E-13B3331F4072}">
      <dsp:nvSpPr>
        <dsp:cNvPr id="0" name=""/>
        <dsp:cNvSpPr/>
      </dsp:nvSpPr>
      <dsp:spPr>
        <a:xfrm>
          <a:off x="5722951"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Minimum Spanning Trees</a:t>
          </a:r>
        </a:p>
      </dsp:txBody>
      <dsp:txXfrm>
        <a:off x="5722951" y="2497889"/>
        <a:ext cx="2376871" cy="720000"/>
      </dsp:txXfrm>
    </dsp:sp>
    <dsp:sp modelId="{308BB9F1-1BFB-4E3A-80B2-4AA928A88DC8}">
      <dsp:nvSpPr>
        <dsp:cNvPr id="0" name=""/>
        <dsp:cNvSpPr/>
      </dsp:nvSpPr>
      <dsp:spPr>
        <a:xfrm>
          <a:off x="8979265" y="596391"/>
          <a:ext cx="1449891" cy="144989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D7EF-1396-4707-92D7-3DAAE358FEAF}">
      <dsp:nvSpPr>
        <dsp:cNvPr id="0" name=""/>
        <dsp:cNvSpPr/>
      </dsp:nvSpPr>
      <dsp:spPr>
        <a:xfrm>
          <a:off x="9288259" y="905385"/>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68472-C05D-41F0-92A5-6EAE4EC82A00}">
      <dsp:nvSpPr>
        <dsp:cNvPr id="0" name=""/>
        <dsp:cNvSpPr/>
      </dsp:nvSpPr>
      <dsp:spPr>
        <a:xfrm>
          <a:off x="8515775"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Prim’s Algorithm</a:t>
          </a:r>
        </a:p>
      </dsp:txBody>
      <dsp:txXfrm>
        <a:off x="8515775" y="2497889"/>
        <a:ext cx="237687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0:59.5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1375,'26'-36,"2"-1,-18 22,9-1,-8-3,8 8,-3-8,10 2,-4-3,3-2,-8-4,2 9,-3-8,4 9,-5 1,-1 1,0 4,-4 1,4-1,4-3,-6 2,6-7,-4 7,-3-4,3 6,0-1,-4 1,9-1,-8 4,7-7,-7 7,8-9,-9 6,9-1,-4-5,5 4,0-4,0 5,1-5,-1 4,-5-3,4 4,-4 0,5 0,-5 0,-1 0,0 5,6-7,-4 5,7-7,-13 5,9-1,-4 0,0 0,4 0,-8 1,8-1,-9 0,9 0,-9 1,9-1,-4-5,5 4,0-4,-4 6,3-1,-4-5,5 4,0-4,13-1,-10 0,15-2,-11-2,6 2,1-4,20-11,-16 9,24-10,-13 4,-6 5,4-5,-7 7,1 0,1 0,-8 5,-3-3,-9 10,4-5,-11 6,-1 1,-5-1,4 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8:27.2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2521 1006,'-48'0,"7"0,25-5,4 3,-10-8,10 9,-9-10,9 5,-10 0,4-4,-5 9,6-9,-5 9,4-9,1 9,-5-10,10 10,-10-9,5 3,-1 1,-4-5,5 10,-1-9,-3 4,3 0,0-4,-3 9,9-9,-10 4,10 0,-10-4,10 8,-4-3,0 0,4 4,-9-9,10 4,-5 0,1-3,3 8,-8-9,9 4,-5 0,1-3,3 8,-7-8,7 7,-3-7,-1 3,-1 0,0 2,1-1,1 4,3-9,-8 9,9-8,-15 2,13 1,-8 1,6 1,-2-3,0 1,1-4,1 9,3-8,-14 2,13 1,-8-3,6 3,3 0,-9-4,10 9,-6-9,2 4,3 0,-8-3,3 2,1 1,-1 1,2 1,3-2,-8 0,9 1,-5 0,1 4,4-8,-9 3,8 0,-8-3,8 8,-3-9,0 4,3 1,-8 0,8 0,-8-1,9 0,-5-3,1 3,-2 0,0-3,1 8,0-9,4 9,-4-9,1 4,3-5,-8 5,8-3,-3 8,0-8,-2 3,1 0,1-4,4 5,-10-6,8 5,-8-4,5 8,4-7,-4 3,0 0,4-3,-4 3,0 0,4-3,-4 3,-5-5,8 5,-8-4,10 4,-4-4,-2-1,0 5,1-9,5 13,1-12,-6 8,5-5,-9 1,8 4,-3-3,0 3,3 0,-8-8,8 11,-3-11,0 8,3 1,-8-5,8 9,-3-8,0 3,3 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12.2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5677 1,'-40'16,"6"-1,24-5,-6 6,4-4,-10 10,4-10,0 10,-4-9,4 8,-5-3,0 0,6-2,-5 1,10-5,-10 4,10 0,-5-4,1 10,4-10,-4 4,-1 0,5 1,-10 1,9 4,-3-10,-1 10,5-11,-4 11,-1-10,-1 10,-5-4,-5 15,3-7,-3 7,4-4,1-4,4 5,-3-7,3 6,-5-4,5 4,-3-6,4 0,-5-5,0-1,0-6,-7 7,-1 1,5-5,-16-3,14 1,-18 2,8 11,0 0,7-1,-5 1,11-2,-5-4,13-3,-5 1,10-5,-4 4,5 0,0-5,-6 6,5-7,-4 7,5-5,0 4,0-6,0 6,1-4,-7 4,5 0,-5-3,6 3,1-6,-1 0,-4 5,3-3,-3 3,5-5,-1 1,-4 4,3-4,-3 4,4-4,0 5,5-4,-4 4,0-1,-2 2,-9 0,8-1,-3-5,5-1,1 0,-1 6,0-4,0 4,1-5,-1-1,-4 5,3-3,-3 3,4-5,1 0,-6 1,5-1,-5 1,6-1,-1 0,-5 1,4 0,-4 0,6-1,-1 0,-4 5,3-3,-3 3,9-5,-8 1,2 4,-4-4,1 4,4-4,0 4,1-4,-1 4,1-4,-1-1,-4 5,3-3,-3 3,4-5,1 1,-5 4,3-4,-3 4,4-5,1 5,-1-3,0 3,1-5,-1 1,1 4,-1-4,-4 4,3-4,-3-1,-1 1,9-1,-14 1,14-1,-9 1,5 0,1-1,-6 0,5 1,-5-1,0 1,4 0,-4 0,6-1,-7 1,5-1,-4 1,6 0,-1-1,-4 5,3-3,-3 3,4-5,1 0,-5 1,3-1,-3 1,4-1,1 0,-6 5,5-3,-10 3,9-4,-10 0,4 0,0 6,-3 1,3 0,-6 3,6-3,-4 0,4 4,1-10,-5 10,10-5,-10 1,4 4,-5-4,5-1,-4 5,10-11,-9 11,9-10,-4 4,5-6,-5 1,9 0,-8-1,4 6,-1-5,-3 4,5-5,-1 1,-4 4,3-4,-3 0,4-2,-5-3,4 5,-4 0,5-1,1 1,-6-1,4 1,-4 0,-1 0,5-1,-4 1,6-1,-1 1,-5 5,4-4,-4 4,5-6,1 0,-5 5,3-3,-3 3,4-5,1 1,-11 4,7 3,-7-2,4 1,5-1,-4-4,5 4,0-5,1 4,-1-4,-5 0,-2-7,-13 15,-8-3,-3 17,-5 0,9-6,-2 6,9-9,-5 1,11-2,-13 9,13-7,-6 6,7-8,1 0,0 0,0 0,0 0,0 0,0 0,5-5,-4-2,10 0,-10-3,9 3,-8 1,9-6,-10 6,10-1,-10-3,4 9,0-10,-4 4,10 0,-10-3,10 3,-10-4,10-2,-5 7,1-5,4 4,-5-5,1 0,4-1,-4 1,0 0,4 0,-4 0,1 4,3-4,-3 4,4-9,-4 3,3-3,-3 4,4 1,1-1,-5 0,3 1,-3-1,-1 1,5-6,-5 9,1-7,3 8,-3-4,5-1,-7-4,6 3,-6-3,7 4,-1 1,-5-1,4 1,-4 0,5-1,1 1,-5-1,3 0,-3 1,4-1,-4 1,3-6,-3 5,0 0,3-3,-3 7,4-8,1 4,-6 0,5 1,-5-1,6 1,-5-1,3-4,-3 3,-1-3,5 4,-5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35.3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4879 4566,'-42'-24,"10"-3,10 14,4-9,-5 9,-15-11,11-1,-11-2,0-5,11 9,-17-3,11-6,-5 5,5-5,-5 0,6 12,-2-17,-4 9,-4-20,6 12,-11-11,14 14,-9-9,7-5,-5 4,5-5,1 8,-6-1,7 8,-1-5,-4 5,12 1,-6-6,2 12,4-4,-4 6,7 1,0 0,0 0,0-1,0 6,-1-4,1 10,0-5,6 10,0-3,7 5,-5-6,3 0,1-4,-12-15,0-3,-12-20,-5 10,12-3,-4 14,7-5,2 12,3-11,-2 11,9-4,-9 5,9 1,-9 0,9 0,-8 0,8 0,-4 0,0-1,5 7,-10-5,4 10,0-10,2 9,-1-3,5-1,-4 5,5-4,-6 0,0 3,-1-9,-4 9,4-8,0 8,-3-9,-7 0,2-3,-7 2,15 7,-4-1,5 5,-6-5,5 0,-4 4,9-3,-8-1,3 5,-5-5,0 0,5 5,-4-5,5 6,-6-1,0 1,-1-1,7 1,-5-1,-6-4,3 3,-9-4,11 0,0 5,0-5,-1 0,1 4,0-4,0 1,0 3,0-4,0 0,-1 4,6-9,-4 9,4-3,0-1,-3 4,2-4,2 6,-5-1,5-4,-7 3,-3-8,2 8,-3-3,5 4,6 1,-5-1,4 1,-5-1,0 1,6 0,-5-1,9-4,-8 3,3-4,-6 0,1 4,0-8,0 8,5-9,-4 9,4-9,-5 9,-6-14,11 13,-9-13,15 15,-10-4,10 5,-10-1,10-4,-10 3,10-3,-10 4,9-4,-9 3,4-4,0 1,2 3,5-3,-5 5,4 0,-4 0,0 0,3-5,-9 3,9-9,-14-1,8-1,-9 0,5 2,-1 4,6-5,-4 5,4-4,1 10,-5-10,10 10,-10-10,10 11,-4-6,0 1,4 4,-4-9,-1 3,5 0,-10-3,10 9,-4-10,4 4,1 1,-5-10,4 14,-4-8,5 5,1 4,-1-4,0 6,1-6,-1 5,5-5,-8 1,12 3,-12-3,8 0,-5 8,0-17,1 15,-2-12,1 5,1 4,-2-10,1 5,0-1,-1-3,2 9,-1-4,0 0,5 5,-3-5,-2 1,4 3,-7-3,8 5,-4-1,-1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33:46.3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1506 1,'-48'22,"6"-4,24-2,-4 0,-2-3,4 9,-8-4,10 0,-5 4,0-9,-1 15,0-9,6 1,-11 1,10-8,-17 12,11-7,0 5,3-5,4 5,-11 1,4-1,-5-4,7 3,0-4,0-1,0 5,-1-9,1 9,0-10,0 10,0-9,5 9,1-10,1 9,3-3,-8 0,8 3,-14 8,7-9,-3 12,7-20,4 10,1-5,-6 1,4 4,-9-4,10 5,-10 0,9 0,-9 0,4 0,0 0,-4 0,9 0,-3-6,4 5,-4-10,3 10,-3-10,4 10,1-11,0 11,0-10,-4 8,3-8,-3 3,4-5,0 5,1-3,4 3,-8 0,7-4,-4 4,-3 0,7-3,-8 3,4-5,1 1,-1 4,1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16.3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2456 4131,'-28'-34,"8"4,11 20,7-1,-12-4,7 3,-3-3,-4 0,7 3,-9-3,6 0,-1 3,5-3,-8 4,12-5,-17 4,17-4,-12 5,3-4,0 3,0-3,2 5,-2-1,-1 0,-3 1,5-1,-1 1,0-5,1 3,-5-3,3 4,-3 0,4-4,1 4,-6-5,9 6,-7-1,4 1,-2-1,-3 1,4-6,1 9,-1-12,0 12,6-8,-9 0,7 3,-9-3,5-1,1 4,-1-4,-1 0,2 4,-1-5,0 1,0-1,-1-1,1-4,0 5,0-1,-1-3,1 3,0 1,-1-5,1 10,5-10,-3 10,3-4,-5 5,1 1,-1-5,1 3,4-9,-4 9,5-4,-6 5,0-4,0-2,5 0,-3 1,3 5,0-5,-4 4,5-4,-6 0,0 4,5-4,-4 0,4 4,-1-4,-3 0,9 4,-9-5,4-3,-4 7,-1-8,5 10,-3-5,3 4,-1-10,-2 10,3-4,-5-5,0 8,5-8,-4 5,4 4,0-4,-9-5,13 8,-13-13,13 14,-8-10,4 10,-6-10,6 10,-4-9,4 9,-5-5,5 1,-3 4,3-4,-5 6,6-6,-5 4,4-5,-4 7,-1-6,5 4,-4-4,4-1,-5 6,0-6,0-3,0 6,5-6,-4 3,4 5,-5-4,0-5,0 3,-1-5,1 2,0 3,-1-5,1 5,-1-3,1 3,0 1,0-5,-1 4,1-5,0 6,-6-5,5 4,-5-5,5 0,0 0,1 0,0 5,-6-4,5 5,-5-6,6 5,-1-4,1 5,0-1,-1-3,1 3,-1-5,1 5,0-3,-6 3,5-5,-5 0,5 0,-5-1,4-5,-4 4,5-5,-5 7,4 0,-4 0,1 0,3-1,-4 1,5 0,1 0,-6 0,3-7,-2 11,4-16,0 16,-5-21,4 14,-4-7,6 9,-1 1,0 0,1 0,-1 0,5 0,-3 0,4-1,-6 1,0 0,1 0,-1 0,0 0,1-1,-1 1,0 0,1 0,-6-10,9 12,-7-11,9 20,-1-9,-2 9,3-4,0-1,-3 5,3-8,0 8,-3-3,7-1,-7 5,8-9,-8 8,7-8,-7 8,3-8,0 9,2-9,-1 8,-1-3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38.9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47,'41'0,"-7"0,-23 0,5 0,1 0,1 0,-2 0,0 0,1 0,6 0,7 0,-6 0,6 0,-1 0,-4 0,11 0,-11 0,11 0,-5 0,7 0,-7 0,-1 0,-7 0,0 0,-6 0,-1 0,-1 0,-8-20,27 15,-11-16,30 21,-14 0,14 0,-5 0,-1 0,-2 0,-7 0,0 0,0 0,-7 0,5 0,-5 0,1 0,-3 0,1 0,-6 0,6 0,-7 0,0 0,0 0,0 0,0 0,0 0,0 0,0 0,0 0,0 0,7 0,-6 0,6 0,-7 0,6 0,-4 0,-1 0,-2 0,-5 0,6 0,0 0,6 0,6 0,4 0,-4 0,1 0,-11 0,11 0,-12 0,6 0,0 0,-6 0,6 0,-7 5,0-4,0 4,6-5,-4 0,5 0,-1 0,-4 0,4 0,-6 6,7-5,-5 4,4-5,11 0,-13 0,13 0,-17 0,0 0,0 0,7 0,-6 0,6 0,-7 0,0 0,0 0,0 0,0 0,-6 0,5 0,-5 0,0 0,5 0,-5 0,6 0,0 0,17 0,-13 0,20 0,-16 0,7 0,0 0,-1 0,-5 0,-3 0,1 0,-6 0,6 0,-7 0,0 0,0 0,0 0,7 0,-11 0,9 0,-11 0,6 0,-5 0,3 0,-3 0,15-5,-8 3,15-3,-15 5,11 0,-5 0,0 0,5 0,-4 0,-1 0,5 0,-5 0,7 0,0 0,7 0,-5 0,5 0,-7 0,0 0,-7 0,5 0,-11 0,11 0,-11 0,15 0,-8 0,3 0,-6 0,-6 0,-5 0,3 0,-9 0,10 0,-11 0,11 0,-10 0,14 0,-13 0,13 0,-14 0,9 0,-9 0,10 0,-10 0,8 0,-4 0,1 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3:00.44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2141 3653,'-12'-41,"-8"6,17 19,-12 3,9-3,-4 6,-1-7,0 6,-1-11,-4 9,3-9,-3 10,-1-10,5 10,-4-9,-1 8,5-3,-5-1,7 5,-7-4,5-1,-5 5,6-4,1 5,-1 1,0-6,0 4,0-5,0 1,1 4,3-4,-7-5,7 8,-4-8,1 5,4 4,-5-4,0 6,1-1,-1-5,0 4,0-4,0 0,1 9,-5-11,3 11,-3-4,-1-3,5 7,0-8,6 0,5-7,0-8,0 0,-5-6,-2 11,0-5,-3 13,4-5,0 10,-4-10,3 5,1-1,-5-4,5 10,0-9,-4 3,4-5,-6 0,0 0,1-1,-1 1,0 0,1 0,-1 0,0 0,6 0,-11-7,9 5,-9-5,5 1,0 4,0-5,0 7,-11-17,9 13,-9-14,11 18,1 6,-1-5,1 4,-1-5,1 6,0-5,5 4,-4 1,4-5,-5 10,-1-10,6 11,-4-11,9 10,-9-4,3 0,1 4,-3-5,2 1,-3 4,-2-14,1 7,0-3,-1 0,2 10,3-10,-2 10,2-9,1 9,-4-10,4 10,-5-4,0 0,5 4,-4-10,4 10,-5-4,0 0,0 4,-1-10,-3 0,7 3,-7-2,9 11,-4-1,-1-5,0 4,5-4,-4 0,4 4,-6-10,2 10,-2-10,2 10,-2-9,1 3,-6 0,4-4,-4 4,6 1,0-5,0 4,-1-5,0 0,1 5,0-3,-1 3,1 1,-5-10,4 14,1-13,2 14,3-4,-5-1,0 5,0-9,0 9,-1-10,2 10,-1-4,0 0,5 4,-4-4,4 0,-5 5,1-5,-1 1,1 3,4-3,-8 0,7 3,-4-3,1-1,4 4,-5-10,0 10,0-10,-1 5,1-1,0-3,0 3,-1 0,1-3,0 9,0-4,1 5,-1-4,5 3,-3-3,3 0,0 3,-8-8,12 8,-12-3,8 0,-5 3,1-3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CF701-7662-C943-A578-10D6504C576D}"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CC0B-26BA-7A47-A7C5-24D8690463B4}" type="slidenum">
              <a:rPr lang="en-US" smtClean="0"/>
              <a:t>‹#›</a:t>
            </a:fld>
            <a:endParaRPr lang="en-US"/>
          </a:p>
        </p:txBody>
      </p:sp>
    </p:spTree>
    <p:extLst>
      <p:ext uri="{BB962C8B-B14F-4D97-AF65-F5344CB8AC3E}">
        <p14:creationId xmlns:p14="http://schemas.microsoft.com/office/powerpoint/2010/main" val="8468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2/28/2023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36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50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2/28/2023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5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2/28/2023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15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2/28/2023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00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9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4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0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2/28/2023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96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45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2/28/2023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76072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21" Type="http://schemas.openxmlformats.org/officeDocument/2006/relationships/image" Target="NULL"/><Relationship Id="rId7" Type="http://schemas.openxmlformats.org/officeDocument/2006/relationships/customXml" Target="../ink/ink1.xml"/><Relationship Id="rId25"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NULL"/><Relationship Id="rId24" Type="http://schemas.openxmlformats.org/officeDocument/2006/relationships/customXml" Target="../ink/ink4.xml"/><Relationship Id="rId5" Type="http://schemas.openxmlformats.org/officeDocument/2006/relationships/image" Target="NULL"/><Relationship Id="rId23" Type="http://schemas.openxmlformats.org/officeDocument/2006/relationships/image" Target="NULL"/><Relationship Id="rId10" Type="http://schemas.openxmlformats.org/officeDocument/2006/relationships/customXml" Target="../ink/ink2.xml"/><Relationship Id="rId4" Type="http://schemas.openxmlformats.org/officeDocument/2006/relationships/image" Target="NULL"/><Relationship Id="rId9" Type="http://schemas.openxmlformats.org/officeDocument/2006/relationships/image" Target="NULL"/><Relationship Id="rId22"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9" Type="http://schemas.openxmlformats.org/officeDocument/2006/relationships/image" Target="NULL"/><Relationship Id="rId3" Type="http://schemas.openxmlformats.org/officeDocument/2006/relationships/image" Target="NULL"/><Relationship Id="rId42" Type="http://schemas.openxmlformats.org/officeDocument/2006/relationships/customXml" Target="../ink/ink8.xml"/><Relationship Id="rId7" Type="http://schemas.openxmlformats.org/officeDocument/2006/relationships/customXml" Target="../ink/ink5.xml"/><Relationship Id="rId2" Type="http://schemas.openxmlformats.org/officeDocument/2006/relationships/image" Target="../media/image15.png"/><Relationship Id="rId41"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40" Type="http://schemas.openxmlformats.org/officeDocument/2006/relationships/customXml" Target="../ink/ink7.xml"/><Relationship Id="rId15" Type="http://schemas.openxmlformats.org/officeDocument/2006/relationships/customXml" Target="../ink/ink6.xml"/><Relationship Id="rId4"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05DDF-372A-49EC-A6CD-D7C97800F551}"/>
              </a:ext>
            </a:extLst>
          </p:cNvPr>
          <p:cNvPicPr>
            <a:picLocks noChangeAspect="1"/>
          </p:cNvPicPr>
          <p:nvPr/>
        </p:nvPicPr>
        <p:blipFill rotWithShape="1">
          <a:blip r:embed="rId2"/>
          <a:srcRect t="30911" r="1" b="24370"/>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08916-C123-7C4D-9B3C-BD3880B8513C}"/>
              </a:ext>
            </a:extLst>
          </p:cNvPr>
          <p:cNvSpPr>
            <a:spLocks noGrp="1"/>
          </p:cNvSpPr>
          <p:nvPr>
            <p:ph type="ctrTitle"/>
          </p:nvPr>
        </p:nvSpPr>
        <p:spPr>
          <a:xfrm>
            <a:off x="321734" y="352338"/>
            <a:ext cx="11548532" cy="4198700"/>
          </a:xfrm>
        </p:spPr>
        <p:txBody>
          <a:bodyPr anchor="t">
            <a:normAutofit fontScale="90000"/>
          </a:bodyPr>
          <a:lstStyle/>
          <a:p>
            <a:pPr>
              <a:lnSpc>
                <a:spcPct val="90000"/>
              </a:lnSpc>
            </a:pPr>
            <a:r>
              <a:rPr lang="en-US" sz="9800" dirty="0">
                <a:solidFill>
                  <a:schemeClr val="bg1"/>
                </a:solidFill>
              </a:rPr>
              <a:t>Trees and minimum connector problems</a:t>
            </a:r>
          </a:p>
        </p:txBody>
      </p:sp>
      <p:sp>
        <p:nvSpPr>
          <p:cNvPr id="22" name="Rectangle 21">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826B17-6447-CA48-88C0-2053B6248454}"/>
              </a:ext>
            </a:extLst>
          </p:cNvPr>
          <p:cNvSpPr>
            <a:spLocks noGrp="1"/>
          </p:cNvSpPr>
          <p:nvPr>
            <p:ph type="subTitle" idx="1"/>
          </p:nvPr>
        </p:nvSpPr>
        <p:spPr>
          <a:xfrm>
            <a:off x="321733" y="4718033"/>
            <a:ext cx="10634738" cy="1175039"/>
          </a:xfrm>
        </p:spPr>
        <p:txBody>
          <a:bodyPr anchor="b">
            <a:normAutofit/>
          </a:bodyPr>
          <a:lstStyle/>
          <a:p>
            <a:r>
              <a:rPr lang="en-US" sz="1800" dirty="0">
                <a:solidFill>
                  <a:schemeClr val="bg1"/>
                </a:solidFill>
              </a:rPr>
              <a:t>13F</a:t>
            </a:r>
          </a:p>
        </p:txBody>
      </p:sp>
    </p:spTree>
    <p:extLst>
      <p:ext uri="{BB962C8B-B14F-4D97-AF65-F5344CB8AC3E}">
        <p14:creationId xmlns:p14="http://schemas.microsoft.com/office/powerpoint/2010/main" val="324412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B143D0-DCB4-A341-8C61-218CAF283B7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Spanning trees</a:t>
            </a:r>
          </a:p>
        </p:txBody>
      </p:sp>
      <p:sp>
        <p:nvSpPr>
          <p:cNvPr id="3" name="Content Placeholder 2">
            <a:extLst>
              <a:ext uri="{FF2B5EF4-FFF2-40B4-BE49-F238E27FC236}">
                <a16:creationId xmlns:a16="http://schemas.microsoft.com/office/drawing/2014/main" id="{0F97B9B8-CA95-4949-9B2D-2E39EA683FAE}"/>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lnSpc>
                <a:spcPct val="100000"/>
              </a:lnSpc>
              <a:buNone/>
            </a:pPr>
            <a:r>
              <a:rPr lang="en-US" kern="1200" cap="all" dirty="0">
                <a:solidFill>
                  <a:schemeClr val="accent1"/>
                </a:solidFill>
                <a:latin typeface="+mn-lt"/>
                <a:ea typeface="+mn-ea"/>
                <a:cs typeface="+mn-cs"/>
              </a:rPr>
              <a:t>A spanning tree is a tree that connects </a:t>
            </a:r>
            <a:r>
              <a:rPr lang="en-US" kern="1200" cap="all" dirty="0" err="1">
                <a:solidFill>
                  <a:srgbClr val="FF0000"/>
                </a:solidFill>
                <a:latin typeface="+mn-lt"/>
                <a:ea typeface="+mn-ea"/>
                <a:cs typeface="+mn-cs"/>
              </a:rPr>
              <a:t>allof</a:t>
            </a:r>
            <a:r>
              <a:rPr lang="en-US" kern="1200" cap="all" dirty="0">
                <a:solidFill>
                  <a:srgbClr val="FF0000"/>
                </a:solidFill>
                <a:latin typeface="+mn-lt"/>
                <a:ea typeface="+mn-ea"/>
                <a:cs typeface="+mn-cs"/>
              </a:rPr>
              <a:t> the vertices </a:t>
            </a:r>
            <a:r>
              <a:rPr lang="en-US" kern="1200" cap="all" dirty="0">
                <a:solidFill>
                  <a:schemeClr val="accent1"/>
                </a:solidFill>
                <a:latin typeface="+mn-lt"/>
                <a:ea typeface="+mn-ea"/>
                <a:cs typeface="+mn-cs"/>
              </a:rPr>
              <a:t>in a connected graph.</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53E5629-CCA1-0E43-B27E-811642A42322}"/>
              </a:ext>
            </a:extLst>
          </p:cNvPr>
          <p:cNvPicPr>
            <a:picLocks noChangeAspect="1"/>
          </p:cNvPicPr>
          <p:nvPr/>
        </p:nvPicPr>
        <p:blipFill>
          <a:blip r:embed="rId2"/>
          <a:stretch>
            <a:fillRect/>
          </a:stretch>
        </p:blipFill>
        <p:spPr>
          <a:xfrm>
            <a:off x="643465" y="1609647"/>
            <a:ext cx="6253164" cy="3658100"/>
          </a:xfrm>
          <a:prstGeom prst="rect">
            <a:avLst/>
          </a:prstGeom>
        </p:spPr>
      </p:pic>
      <p:pic>
        <p:nvPicPr>
          <p:cNvPr id="12" name="Picture 11">
            <a:extLst>
              <a:ext uri="{FF2B5EF4-FFF2-40B4-BE49-F238E27FC236}">
                <a16:creationId xmlns:a16="http://schemas.microsoft.com/office/drawing/2014/main" id="{2B2E3A8B-FB0D-AA47-B34A-35038D5E6A63}"/>
              </a:ext>
            </a:extLst>
          </p:cNvPr>
          <p:cNvPicPr>
            <a:picLocks noChangeAspect="1"/>
          </p:cNvPicPr>
          <p:nvPr/>
        </p:nvPicPr>
        <p:blipFill>
          <a:blip r:embed="rId3"/>
          <a:stretch>
            <a:fillRect/>
          </a:stretch>
        </p:blipFill>
        <p:spPr>
          <a:xfrm>
            <a:off x="0" y="5118100"/>
            <a:ext cx="1612900" cy="1739900"/>
          </a:xfrm>
          <a:prstGeom prst="rect">
            <a:avLst/>
          </a:prstGeom>
        </p:spPr>
      </p:pic>
      <p:sp>
        <p:nvSpPr>
          <p:cNvPr id="5" name="Rectangle 4">
            <a:extLst>
              <a:ext uri="{FF2B5EF4-FFF2-40B4-BE49-F238E27FC236}">
                <a16:creationId xmlns:a16="http://schemas.microsoft.com/office/drawing/2014/main" id="{3E87291A-F07B-2C40-8077-8F94C37CACDA}"/>
              </a:ext>
            </a:extLst>
          </p:cNvPr>
          <p:cNvSpPr/>
          <p:nvPr/>
        </p:nvSpPr>
        <p:spPr>
          <a:xfrm>
            <a:off x="2184431" y="5615741"/>
            <a:ext cx="4267169" cy="461665"/>
          </a:xfrm>
          <a:prstGeom prst="rect">
            <a:avLst/>
          </a:prstGeom>
        </p:spPr>
        <p:txBody>
          <a:bodyPr wrap="square">
            <a:spAutoFit/>
          </a:bodyPr>
          <a:lstStyle/>
          <a:p>
            <a:r>
              <a:rPr lang="en-AU" sz="2400" b="0" i="0" u="none" strike="noStrike" dirty="0">
                <a:solidFill>
                  <a:srgbClr val="000000"/>
                </a:solidFill>
                <a:effectLst/>
                <a:latin typeface="STIXGeneral-Regular" pitchFamily="2" charset="2"/>
              </a:rPr>
              <a:t>8</a:t>
            </a:r>
            <a:r>
              <a:rPr lang="en-AU" sz="2400" b="0" i="0" dirty="0">
                <a:solidFill>
                  <a:srgbClr val="000000"/>
                </a:solidFill>
                <a:effectLst/>
                <a:latin typeface="Open Sans"/>
              </a:rPr>
              <a:t> vertices. </a:t>
            </a:r>
            <a:r>
              <a:rPr lang="en-AU" sz="2400" b="0" i="0" u="none" strike="noStrike" dirty="0">
                <a:solidFill>
                  <a:srgbClr val="000000"/>
                </a:solidFill>
                <a:effectLst/>
                <a:latin typeface="STIXGeneral-Regular" pitchFamily="2" charset="2"/>
              </a:rPr>
              <a:t>8−1=7</a:t>
            </a:r>
            <a:r>
              <a:rPr lang="en-AU" sz="2400" b="0" i="0" dirty="0">
                <a:solidFill>
                  <a:srgbClr val="000000"/>
                </a:solidFill>
                <a:effectLst/>
                <a:latin typeface="Open Sans"/>
              </a:rPr>
              <a:t> edges</a:t>
            </a:r>
            <a:endParaRPr lang="en-US" sz="2400" dirty="0"/>
          </a:p>
        </p:txBody>
      </p:sp>
    </p:spTree>
    <p:extLst>
      <p:ext uri="{BB962C8B-B14F-4D97-AF65-F5344CB8AC3E}">
        <p14:creationId xmlns:p14="http://schemas.microsoft.com/office/powerpoint/2010/main" val="5117476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7164-327B-3640-A6D8-9AA308DE561F}"/>
              </a:ext>
            </a:extLst>
          </p:cNvPr>
          <p:cNvSpPr>
            <a:spLocks noGrp="1"/>
          </p:cNvSpPr>
          <p:nvPr>
            <p:ph type="title"/>
          </p:nvPr>
        </p:nvSpPr>
        <p:spPr>
          <a:xfrm>
            <a:off x="377992" y="-167998"/>
            <a:ext cx="11029616" cy="1188720"/>
          </a:xfrm>
        </p:spPr>
        <p:txBody>
          <a:bodyPr/>
          <a:lstStyle/>
          <a:p>
            <a:r>
              <a:rPr lang="en-US" dirty="0"/>
              <a:t>Finding a spanning tree in a network</a:t>
            </a:r>
          </a:p>
        </p:txBody>
      </p:sp>
      <p:sp>
        <p:nvSpPr>
          <p:cNvPr id="3" name="Content Placeholder 2">
            <a:extLst>
              <a:ext uri="{FF2B5EF4-FFF2-40B4-BE49-F238E27FC236}">
                <a16:creationId xmlns:a16="http://schemas.microsoft.com/office/drawing/2014/main" id="{4962C42E-3743-B54A-8B7E-F947186DFDF1}"/>
              </a:ext>
            </a:extLst>
          </p:cNvPr>
          <p:cNvSpPr>
            <a:spLocks noGrp="1"/>
          </p:cNvSpPr>
          <p:nvPr>
            <p:ph idx="1"/>
          </p:nvPr>
        </p:nvSpPr>
        <p:spPr>
          <a:xfrm>
            <a:off x="377992" y="1190172"/>
            <a:ext cx="11029615" cy="2380342"/>
          </a:xfrm>
        </p:spPr>
        <p:txBody>
          <a:bodyPr>
            <a:noAutofit/>
          </a:bodyPr>
          <a:lstStyle/>
          <a:p>
            <a:r>
              <a:rPr lang="en-US" sz="2400" dirty="0"/>
              <a:t>Find two spanning trees for the graph shown below right corner.</a:t>
            </a:r>
          </a:p>
          <a:p>
            <a:r>
              <a:rPr lang="en-US" sz="2400" dirty="0"/>
              <a:t>The graph has </a:t>
            </a:r>
            <a:r>
              <a:rPr lang="en-US" sz="2400" dirty="0">
                <a:solidFill>
                  <a:srgbClr val="FF0000"/>
                </a:solidFill>
              </a:rPr>
              <a:t>5</a:t>
            </a:r>
            <a:r>
              <a:rPr lang="en-US" sz="2400" dirty="0"/>
              <a:t> vertices and </a:t>
            </a:r>
            <a:r>
              <a:rPr lang="en-US" sz="2400" dirty="0">
                <a:solidFill>
                  <a:srgbClr val="00B050"/>
                </a:solidFill>
              </a:rPr>
              <a:t>7</a:t>
            </a:r>
            <a:r>
              <a:rPr lang="en-US" sz="2400" dirty="0"/>
              <a:t> edges. A spanning tree will have </a:t>
            </a:r>
            <a:r>
              <a:rPr lang="en-US" sz="2400" dirty="0">
                <a:solidFill>
                  <a:srgbClr val="FF0000"/>
                </a:solidFill>
              </a:rPr>
              <a:t>5</a:t>
            </a:r>
            <a:r>
              <a:rPr lang="en-US" sz="2400" dirty="0"/>
              <a:t> (𝑛) vertices and </a:t>
            </a:r>
            <a:r>
              <a:rPr lang="en-US" sz="2400" dirty="0">
                <a:solidFill>
                  <a:srgbClr val="00B050"/>
                </a:solidFill>
              </a:rPr>
              <a:t>4</a:t>
            </a:r>
            <a:r>
              <a:rPr lang="en-US" sz="2400" dirty="0"/>
              <a:t> (𝑛−1) edges.</a:t>
            </a:r>
          </a:p>
          <a:p>
            <a:r>
              <a:rPr lang="en-US" sz="2400" dirty="0"/>
              <a:t>To form a spanning tree, remove any </a:t>
            </a:r>
            <a:r>
              <a:rPr lang="en-US" sz="2400" dirty="0">
                <a:solidFill>
                  <a:srgbClr val="00B050"/>
                </a:solidFill>
              </a:rPr>
              <a:t>3</a:t>
            </a:r>
            <a:r>
              <a:rPr lang="en-US" sz="2400" dirty="0"/>
              <a:t> edges, provided that:</a:t>
            </a:r>
          </a:p>
          <a:p>
            <a:r>
              <a:rPr lang="en-US" sz="2400" dirty="0"/>
              <a:t>All the vertices remain connected; There are no multiple edges or loops.</a:t>
            </a:r>
          </a:p>
        </p:txBody>
      </p:sp>
      <p:pic>
        <p:nvPicPr>
          <p:cNvPr id="4" name="Picture 3">
            <a:extLst>
              <a:ext uri="{FF2B5EF4-FFF2-40B4-BE49-F238E27FC236}">
                <a16:creationId xmlns:a16="http://schemas.microsoft.com/office/drawing/2014/main" id="{487666C0-D262-474A-87CF-869152700940}"/>
              </a:ext>
            </a:extLst>
          </p:cNvPr>
          <p:cNvPicPr>
            <a:picLocks noChangeAspect="1"/>
          </p:cNvPicPr>
          <p:nvPr/>
        </p:nvPicPr>
        <p:blipFill>
          <a:blip r:embed="rId2"/>
          <a:stretch>
            <a:fillRect/>
          </a:stretch>
        </p:blipFill>
        <p:spPr>
          <a:xfrm>
            <a:off x="8709765" y="3959678"/>
            <a:ext cx="3365500" cy="2743200"/>
          </a:xfrm>
          <a:prstGeom prst="rect">
            <a:avLst/>
          </a:prstGeom>
        </p:spPr>
      </p:pic>
      <p:pic>
        <p:nvPicPr>
          <p:cNvPr id="5" name="Picture 4">
            <a:extLst>
              <a:ext uri="{FF2B5EF4-FFF2-40B4-BE49-F238E27FC236}">
                <a16:creationId xmlns:a16="http://schemas.microsoft.com/office/drawing/2014/main" id="{397F42D9-A2DD-F34E-9DF8-A2A58257211E}"/>
              </a:ext>
            </a:extLst>
          </p:cNvPr>
          <p:cNvPicPr>
            <a:picLocks noChangeAspect="1"/>
          </p:cNvPicPr>
          <p:nvPr/>
        </p:nvPicPr>
        <p:blipFill>
          <a:blip r:embed="rId3"/>
          <a:stretch>
            <a:fillRect/>
          </a:stretch>
        </p:blipFill>
        <p:spPr>
          <a:xfrm>
            <a:off x="116735" y="3851728"/>
            <a:ext cx="3390900" cy="2959100"/>
          </a:xfrm>
          <a:prstGeom prst="rect">
            <a:avLst/>
          </a:prstGeom>
        </p:spPr>
      </p:pic>
      <p:pic>
        <p:nvPicPr>
          <p:cNvPr id="6" name="Picture 5">
            <a:extLst>
              <a:ext uri="{FF2B5EF4-FFF2-40B4-BE49-F238E27FC236}">
                <a16:creationId xmlns:a16="http://schemas.microsoft.com/office/drawing/2014/main" id="{8C7A42CB-F0F4-9442-BB79-C03F3FEBCC91}"/>
              </a:ext>
            </a:extLst>
          </p:cNvPr>
          <p:cNvPicPr>
            <a:picLocks noChangeAspect="1"/>
          </p:cNvPicPr>
          <p:nvPr/>
        </p:nvPicPr>
        <p:blipFill>
          <a:blip r:embed="rId4"/>
          <a:stretch>
            <a:fillRect/>
          </a:stretch>
        </p:blipFill>
        <p:spPr>
          <a:xfrm>
            <a:off x="3962400" y="3788228"/>
            <a:ext cx="3429000" cy="3022600"/>
          </a:xfrm>
          <a:prstGeom prst="rect">
            <a:avLst/>
          </a:prstGeom>
        </p:spPr>
      </p:pic>
    </p:spTree>
    <p:extLst>
      <p:ext uri="{BB962C8B-B14F-4D97-AF65-F5344CB8AC3E}">
        <p14:creationId xmlns:p14="http://schemas.microsoft.com/office/powerpoint/2010/main" val="6439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42CC-D627-4142-B651-D3B4CEA1A4EC}"/>
              </a:ext>
            </a:extLst>
          </p:cNvPr>
          <p:cNvPicPr>
            <a:picLocks noChangeAspect="1"/>
          </p:cNvPicPr>
          <p:nvPr/>
        </p:nvPicPr>
        <p:blipFill>
          <a:blip r:embed="rId2"/>
          <a:stretch>
            <a:fillRect/>
          </a:stretch>
        </p:blipFill>
        <p:spPr>
          <a:xfrm>
            <a:off x="7008585" y="4038600"/>
            <a:ext cx="5067300" cy="2819400"/>
          </a:xfrm>
          <a:prstGeom prst="rect">
            <a:avLst/>
          </a:prstGeom>
        </p:spPr>
      </p:pic>
      <p:sp>
        <p:nvSpPr>
          <p:cNvPr id="2" name="Title 1">
            <a:extLst>
              <a:ext uri="{FF2B5EF4-FFF2-40B4-BE49-F238E27FC236}">
                <a16:creationId xmlns:a16="http://schemas.microsoft.com/office/drawing/2014/main" id="{613C5824-E0D8-CF4F-90BB-83FEB11744E7}"/>
              </a:ext>
            </a:extLst>
          </p:cNvPr>
          <p:cNvSpPr>
            <a:spLocks noGrp="1"/>
          </p:cNvSpPr>
          <p:nvPr>
            <p:ph type="title"/>
          </p:nvPr>
        </p:nvSpPr>
        <p:spPr>
          <a:xfrm>
            <a:off x="581192" y="-52586"/>
            <a:ext cx="11029616" cy="1188720"/>
          </a:xfrm>
        </p:spPr>
        <p:txBody>
          <a:bodyPr/>
          <a:lstStyle/>
          <a:p>
            <a:r>
              <a:rPr lang="en-US" dirty="0"/>
              <a:t>Minimum spanning tree</a:t>
            </a:r>
          </a:p>
        </p:txBody>
      </p:sp>
      <p:sp>
        <p:nvSpPr>
          <p:cNvPr id="3" name="Content Placeholder 2">
            <a:extLst>
              <a:ext uri="{FF2B5EF4-FFF2-40B4-BE49-F238E27FC236}">
                <a16:creationId xmlns:a16="http://schemas.microsoft.com/office/drawing/2014/main" id="{4E1F935A-EA65-F143-9697-EB0C45D195FE}"/>
              </a:ext>
            </a:extLst>
          </p:cNvPr>
          <p:cNvSpPr>
            <a:spLocks noGrp="1"/>
          </p:cNvSpPr>
          <p:nvPr>
            <p:ph idx="1"/>
          </p:nvPr>
        </p:nvSpPr>
        <p:spPr>
          <a:xfrm>
            <a:off x="421535" y="1402878"/>
            <a:ext cx="11029615" cy="4045422"/>
          </a:xfrm>
        </p:spPr>
        <p:txBody>
          <a:bodyPr>
            <a:noAutofit/>
          </a:bodyPr>
          <a:lstStyle/>
          <a:p>
            <a:r>
              <a:rPr lang="en-US" sz="2400" dirty="0"/>
              <a:t>A minimum spanning tree = the spanning tree of minimum length (may be minimum distance, minimum time, minimum cost, etc.). There may be more than one minimum spanning tree in a weighted graph.</a:t>
            </a:r>
          </a:p>
          <a:p>
            <a:r>
              <a:rPr lang="en-US" sz="2400" dirty="0"/>
              <a:t>For weighted graphs or networks, it is possible to determine the ‘length’ of each spanning tree by adding up the weights of the edges in the tree.</a:t>
            </a:r>
          </a:p>
          <a:p>
            <a:endParaRPr lang="en-US" sz="2400" dirty="0"/>
          </a:p>
          <a:p>
            <a:r>
              <a:rPr lang="en-US" sz="2400" dirty="0"/>
              <a:t>For the spanning tree shown here:</a:t>
            </a:r>
          </a:p>
          <a:p>
            <a:r>
              <a:rPr lang="en-US" sz="2400" dirty="0"/>
              <a:t>Length=5+4+2+1+5+4+1=22 units</a:t>
            </a:r>
          </a:p>
        </p:txBody>
      </p:sp>
    </p:spTree>
    <p:extLst>
      <p:ext uri="{BB962C8B-B14F-4D97-AF65-F5344CB8AC3E}">
        <p14:creationId xmlns:p14="http://schemas.microsoft.com/office/powerpoint/2010/main" val="20694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70A2-CAF1-B448-8A83-927EA28B9D0B}"/>
              </a:ext>
            </a:extLst>
          </p:cNvPr>
          <p:cNvSpPr>
            <a:spLocks noGrp="1"/>
          </p:cNvSpPr>
          <p:nvPr>
            <p:ph type="title"/>
          </p:nvPr>
        </p:nvSpPr>
        <p:spPr>
          <a:xfrm>
            <a:off x="435428" y="121586"/>
            <a:ext cx="12003314" cy="1188720"/>
          </a:xfrm>
        </p:spPr>
        <p:txBody>
          <a:bodyPr/>
          <a:lstStyle/>
          <a:p>
            <a:r>
              <a:rPr lang="en-US" dirty="0"/>
              <a:t>Prim’s algorithm for finding a minimum spanning tree</a:t>
            </a:r>
          </a:p>
        </p:txBody>
      </p:sp>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486849" y="1310306"/>
            <a:ext cx="11029615" cy="3634486"/>
          </a:xfrm>
        </p:spPr>
        <p:txBody>
          <a:bodyPr>
            <a:normAutofit/>
          </a:bodyPr>
          <a:lstStyle/>
          <a:p>
            <a:r>
              <a:rPr lang="en-US" sz="2400" dirty="0"/>
              <a:t>Choose a starting vertex (any will do). Inspect the edges starting from this vertex and choose the one with the lowest weight. (If two edges have the same weight, the choice can be arbitrary.) </a:t>
            </a:r>
          </a:p>
          <a:p>
            <a:r>
              <a:rPr lang="en-US" sz="2400" dirty="0"/>
              <a:t>Next, inspect the edges starting from the vertices. Choose the edge with the lowest weight.</a:t>
            </a:r>
          </a:p>
          <a:p>
            <a:r>
              <a:rPr lang="en-US" sz="2400" dirty="0"/>
              <a:t>Repeat the process until all the vertices are connected, and then stop. The result is a minimum spanning tree.</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Tree>
    <p:extLst>
      <p:ext uri="{BB962C8B-B14F-4D97-AF65-F5344CB8AC3E}">
        <p14:creationId xmlns:p14="http://schemas.microsoft.com/office/powerpoint/2010/main" val="6684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E59B-CE9C-AC42-B0AF-58F5A81D7E34}"/>
              </a:ext>
            </a:extLst>
          </p:cNvPr>
          <p:cNvSpPr>
            <a:spLocks noGrp="1"/>
          </p:cNvSpPr>
          <p:nvPr>
            <p:ph type="title"/>
          </p:nvPr>
        </p:nvSpPr>
        <p:spPr>
          <a:xfrm>
            <a:off x="581192" y="-67097"/>
            <a:ext cx="11029616" cy="1188720"/>
          </a:xfrm>
        </p:spPr>
        <p:txBody>
          <a:bodyPr/>
          <a:lstStyle/>
          <a:p>
            <a:r>
              <a:rPr lang="en-US" dirty="0"/>
              <a:t>Applying Prim’s algorithm</a:t>
            </a:r>
          </a:p>
        </p:txBody>
      </p:sp>
      <p:sp>
        <p:nvSpPr>
          <p:cNvPr id="3" name="Content Placeholder 2">
            <a:extLst>
              <a:ext uri="{FF2B5EF4-FFF2-40B4-BE49-F238E27FC236}">
                <a16:creationId xmlns:a16="http://schemas.microsoft.com/office/drawing/2014/main" id="{C2FFE2D5-49BB-9540-88C2-500BAD5C131F}"/>
              </a:ext>
            </a:extLst>
          </p:cNvPr>
          <p:cNvSpPr>
            <a:spLocks noGrp="1"/>
          </p:cNvSpPr>
          <p:nvPr>
            <p:ph idx="1"/>
          </p:nvPr>
        </p:nvSpPr>
        <p:spPr>
          <a:xfrm>
            <a:off x="0" y="628863"/>
            <a:ext cx="6095999" cy="2390321"/>
          </a:xfrm>
        </p:spPr>
        <p:txBody>
          <a:bodyPr>
            <a:normAutofit/>
          </a:bodyPr>
          <a:lstStyle/>
          <a:p>
            <a:r>
              <a:rPr lang="en-US" sz="2400" dirty="0"/>
              <a:t>Apply Prim’s algorithm to obtain a minimum spanning tree for the network shown and calculate its length.</a:t>
            </a:r>
          </a:p>
        </p:txBody>
      </p:sp>
      <p:pic>
        <p:nvPicPr>
          <p:cNvPr id="4" name="Picture 3">
            <a:extLst>
              <a:ext uri="{FF2B5EF4-FFF2-40B4-BE49-F238E27FC236}">
                <a16:creationId xmlns:a16="http://schemas.microsoft.com/office/drawing/2014/main" id="{2145E9A9-3BB3-084D-9A4D-5A6AF214BA65}"/>
              </a:ext>
            </a:extLst>
          </p:cNvPr>
          <p:cNvPicPr>
            <a:picLocks noChangeAspect="1"/>
          </p:cNvPicPr>
          <p:nvPr/>
        </p:nvPicPr>
        <p:blipFill>
          <a:blip r:embed="rId2"/>
          <a:stretch>
            <a:fillRect/>
          </a:stretch>
        </p:blipFill>
        <p:spPr>
          <a:xfrm>
            <a:off x="6095999" y="1160072"/>
            <a:ext cx="5742214" cy="4537855"/>
          </a:xfrm>
          <a:prstGeom prst="rect">
            <a:avLst/>
          </a:prstGeom>
        </p:spPr>
      </p:pic>
      <p:sp>
        <p:nvSpPr>
          <p:cNvPr id="5" name="Doughnut 4">
            <a:extLst>
              <a:ext uri="{FF2B5EF4-FFF2-40B4-BE49-F238E27FC236}">
                <a16:creationId xmlns:a16="http://schemas.microsoft.com/office/drawing/2014/main" id="{66B6203E-BB47-4B41-BF96-6424EC9E9DD5}"/>
              </a:ext>
            </a:extLst>
          </p:cNvPr>
          <p:cNvSpPr/>
          <p:nvPr/>
        </p:nvSpPr>
        <p:spPr>
          <a:xfrm>
            <a:off x="6270172" y="3097037"/>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C5BAF19-E5A3-7044-9B41-D4916E4D7D05}"/>
              </a:ext>
            </a:extLst>
          </p:cNvPr>
          <p:cNvCxnSpPr>
            <a:cxnSpLocks/>
          </p:cNvCxnSpPr>
          <p:nvPr/>
        </p:nvCxnSpPr>
        <p:spPr>
          <a:xfrm flipV="1">
            <a:off x="6756795" y="2434715"/>
            <a:ext cx="870856" cy="96157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359CCA06-F336-094A-9A8E-911BAFF47E7A}"/>
              </a:ext>
            </a:extLst>
          </p:cNvPr>
          <p:cNvCxnSpPr/>
          <p:nvPr/>
        </p:nvCxnSpPr>
        <p:spPr>
          <a:xfrm>
            <a:off x="6763658" y="3428998"/>
            <a:ext cx="3309256" cy="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841D7E2-CFE5-A54C-8133-45542D34ECA0}"/>
              </a:ext>
            </a:extLst>
          </p:cNvPr>
          <p:cNvCxnSpPr>
            <a:stCxn id="5" idx="6"/>
          </p:cNvCxnSpPr>
          <p:nvPr/>
        </p:nvCxnSpPr>
        <p:spPr>
          <a:xfrm>
            <a:off x="6763658" y="3428999"/>
            <a:ext cx="3309256" cy="172357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68B224F-2CFF-5147-A8AB-C940D529FE32}"/>
              </a:ext>
            </a:extLst>
          </p:cNvPr>
          <p:cNvCxnSpPr>
            <a:cxnSpLocks/>
          </p:cNvCxnSpPr>
          <p:nvPr/>
        </p:nvCxnSpPr>
        <p:spPr>
          <a:xfrm flipV="1">
            <a:off x="6706384" y="3425961"/>
            <a:ext cx="3309256" cy="192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3CBDD06-9D31-FD43-96CE-3EC2460AF8F6}"/>
              </a:ext>
            </a:extLst>
          </p:cNvPr>
          <p:cNvCxnSpPr>
            <a:cxnSpLocks/>
          </p:cNvCxnSpPr>
          <p:nvPr/>
        </p:nvCxnSpPr>
        <p:spPr>
          <a:xfrm>
            <a:off x="7646308" y="2467429"/>
            <a:ext cx="2426606" cy="9231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42AE67E-07B5-D747-BC02-CF92B78226B5}"/>
              </a:ext>
            </a:extLst>
          </p:cNvPr>
          <p:cNvCxnSpPr>
            <a:cxnSpLocks/>
          </p:cNvCxnSpPr>
          <p:nvPr/>
        </p:nvCxnSpPr>
        <p:spPr>
          <a:xfrm flipV="1">
            <a:off x="7782701" y="1778998"/>
            <a:ext cx="2315935" cy="64340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C264173A-28FB-4A4B-9056-613A42559B91}"/>
              </a:ext>
            </a:extLst>
          </p:cNvPr>
          <p:cNvCxnSpPr>
            <a:cxnSpLocks/>
          </p:cNvCxnSpPr>
          <p:nvPr/>
        </p:nvCxnSpPr>
        <p:spPr>
          <a:xfrm flipV="1">
            <a:off x="10072914" y="1824024"/>
            <a:ext cx="0" cy="15665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26F0DCE-836E-BF41-A3B7-F4DBF8E2824B}"/>
              </a:ext>
            </a:extLst>
          </p:cNvPr>
          <p:cNvCxnSpPr>
            <a:cxnSpLocks/>
          </p:cNvCxnSpPr>
          <p:nvPr/>
        </p:nvCxnSpPr>
        <p:spPr>
          <a:xfrm flipH="1" flipV="1">
            <a:off x="10072914" y="3428998"/>
            <a:ext cx="1294024" cy="86178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4E7B7CD5-A65F-BE4F-8CC0-B8F360ECDBDE}"/>
              </a:ext>
            </a:extLst>
          </p:cNvPr>
          <p:cNvCxnSpPr>
            <a:cxnSpLocks/>
          </p:cNvCxnSpPr>
          <p:nvPr/>
        </p:nvCxnSpPr>
        <p:spPr>
          <a:xfrm flipV="1">
            <a:off x="10072914" y="3467448"/>
            <a:ext cx="0" cy="16851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DD811A2B-3947-F642-947C-AA4FDBE2C8D4}"/>
              </a:ext>
            </a:extLst>
          </p:cNvPr>
          <p:cNvCxnSpPr>
            <a:cxnSpLocks/>
          </p:cNvCxnSpPr>
          <p:nvPr/>
        </p:nvCxnSpPr>
        <p:spPr>
          <a:xfrm flipH="1" flipV="1">
            <a:off x="10130188" y="1816079"/>
            <a:ext cx="1294024" cy="247470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D655B31E-B6B7-7E4C-99EA-333EA3B2F571}"/>
              </a:ext>
            </a:extLst>
          </p:cNvPr>
          <p:cNvCxnSpPr>
            <a:cxnSpLocks/>
          </p:cNvCxnSpPr>
          <p:nvPr/>
        </p:nvCxnSpPr>
        <p:spPr>
          <a:xfrm flipV="1">
            <a:off x="10084267" y="4335809"/>
            <a:ext cx="1294024" cy="84256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21475A43-F778-044C-ABE1-8D5D0B86FFFB}"/>
              </a:ext>
            </a:extLst>
          </p:cNvPr>
          <p:cNvSpPr/>
          <p:nvPr/>
        </p:nvSpPr>
        <p:spPr>
          <a:xfrm>
            <a:off x="87086" y="3722102"/>
            <a:ext cx="6096000" cy="954107"/>
          </a:xfrm>
          <a:prstGeom prst="rect">
            <a:avLst/>
          </a:prstGeom>
        </p:spPr>
        <p:txBody>
          <a:bodyPr>
            <a:spAutoFit/>
          </a:bodyPr>
          <a:lstStyle/>
          <a:p>
            <a:r>
              <a:rPr lang="en-AU" sz="2800" dirty="0">
                <a:solidFill>
                  <a:srgbClr val="009EC6"/>
                </a:solidFill>
                <a:latin typeface="Open Sans"/>
              </a:rPr>
              <a:t>Minimum spanning tree</a:t>
            </a:r>
          </a:p>
          <a:p>
            <a:r>
              <a:rPr lang="en-AU" sz="2800" dirty="0">
                <a:solidFill>
                  <a:srgbClr val="009EC6"/>
                </a:solidFill>
                <a:latin typeface="Open Sans"/>
              </a:rPr>
              <a:t>Length </a:t>
            </a:r>
            <a:r>
              <a:rPr lang="en-AU" sz="2800" dirty="0">
                <a:solidFill>
                  <a:srgbClr val="009EC6"/>
                </a:solidFill>
                <a:latin typeface="STIXGeneral-Regular" pitchFamily="2" charset="2"/>
              </a:rPr>
              <a:t>=2+5+3+5+2=</a:t>
            </a:r>
            <a:r>
              <a:rPr lang="en-AU" sz="2800" dirty="0">
                <a:solidFill>
                  <a:srgbClr val="009EC6"/>
                </a:solidFill>
                <a:latin typeface="Open Sans"/>
              </a:rPr>
              <a:t>17 units</a:t>
            </a:r>
            <a:endParaRPr lang="en-AU" sz="2800" b="0" i="0" dirty="0">
              <a:solidFill>
                <a:srgbClr val="009EC6"/>
              </a:solidFill>
              <a:effectLst/>
              <a:latin typeface="Open Sans"/>
            </a:endParaRPr>
          </a:p>
        </p:txBody>
      </p:sp>
      <p:cxnSp>
        <p:nvCxnSpPr>
          <p:cNvPr id="32" name="Straight Connector 31">
            <a:extLst>
              <a:ext uri="{FF2B5EF4-FFF2-40B4-BE49-F238E27FC236}">
                <a16:creationId xmlns:a16="http://schemas.microsoft.com/office/drawing/2014/main" id="{364536B5-A236-8749-8DE3-303CD1746CA7}"/>
              </a:ext>
            </a:extLst>
          </p:cNvPr>
          <p:cNvCxnSpPr>
            <a:cxnSpLocks/>
          </p:cNvCxnSpPr>
          <p:nvPr/>
        </p:nvCxnSpPr>
        <p:spPr>
          <a:xfrm flipH="1" flipV="1">
            <a:off x="9998356" y="1676730"/>
            <a:ext cx="34568" cy="155172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417E22C3-A7AB-F44D-9FDD-BD3D2E5361DC}"/>
              </a:ext>
            </a:extLst>
          </p:cNvPr>
          <p:cNvCxnSpPr>
            <a:cxnSpLocks/>
          </p:cNvCxnSpPr>
          <p:nvPr/>
        </p:nvCxnSpPr>
        <p:spPr>
          <a:xfrm flipH="1" flipV="1">
            <a:off x="10184446" y="1777630"/>
            <a:ext cx="1271318" cy="246676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44EEE52C-AADA-3541-ABBE-D00983CAF687}"/>
              </a:ext>
            </a:extLst>
          </p:cNvPr>
          <p:cNvCxnSpPr>
            <a:cxnSpLocks/>
          </p:cNvCxnSpPr>
          <p:nvPr/>
        </p:nvCxnSpPr>
        <p:spPr>
          <a:xfrm flipV="1">
            <a:off x="10061562" y="4274069"/>
            <a:ext cx="1328081" cy="79306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6128956-4F3A-094D-B585-1A6879078507}"/>
              </a:ext>
            </a:extLst>
          </p:cNvPr>
          <p:cNvCxnSpPr>
            <a:cxnSpLocks/>
          </p:cNvCxnSpPr>
          <p:nvPr/>
        </p:nvCxnSpPr>
        <p:spPr>
          <a:xfrm flipV="1">
            <a:off x="6718756" y="2365055"/>
            <a:ext cx="870855" cy="919789"/>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12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500" fill="hold"/>
                                        <p:tgtEl>
                                          <p:spTgt spid="39"/>
                                        </p:tgtEl>
                                        <p:attrNameLst>
                                          <p:attrName>ppt_x</p:attrName>
                                        </p:attrNameLst>
                                      </p:cBhvr>
                                      <p:tavLst>
                                        <p:tav tm="0">
                                          <p:val>
                                            <p:strVal val="#ppt_x"/>
                                          </p:val>
                                        </p:tav>
                                        <p:tav tm="100000">
                                          <p:val>
                                            <p:strVal val="#ppt_x"/>
                                          </p:val>
                                        </p:tav>
                                      </p:tavLst>
                                    </p:anim>
                                    <p:anim calcmode="lin" valueType="num">
                                      <p:cBhvr additive="base">
                                        <p:cTn id="1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D566-AB77-4CCC-9520-44B73A94B29D}"/>
              </a:ext>
            </a:extLst>
          </p:cNvPr>
          <p:cNvSpPr>
            <a:spLocks noGrp="1"/>
          </p:cNvSpPr>
          <p:nvPr>
            <p:ph type="title"/>
          </p:nvPr>
        </p:nvSpPr>
        <p:spPr/>
        <p:txBody>
          <a:bodyPr/>
          <a:lstStyle/>
          <a:p>
            <a:r>
              <a:rPr lang="en-AU" dirty="0"/>
              <a:t>Connector problems</a:t>
            </a:r>
          </a:p>
        </p:txBody>
      </p:sp>
      <p:sp>
        <p:nvSpPr>
          <p:cNvPr id="3" name="Content Placeholder 2">
            <a:extLst>
              <a:ext uri="{FF2B5EF4-FFF2-40B4-BE49-F238E27FC236}">
                <a16:creationId xmlns:a16="http://schemas.microsoft.com/office/drawing/2014/main" id="{808E46E3-9312-4C27-9810-354D36BB8D5D}"/>
              </a:ext>
            </a:extLst>
          </p:cNvPr>
          <p:cNvSpPr>
            <a:spLocks noGrp="1"/>
          </p:cNvSpPr>
          <p:nvPr>
            <p:ph idx="1"/>
          </p:nvPr>
        </p:nvSpPr>
        <p:spPr/>
        <p:txBody>
          <a:bodyPr>
            <a:normAutofit/>
          </a:bodyPr>
          <a:lstStyle/>
          <a:p>
            <a:r>
              <a:rPr lang="en-US" sz="2400" dirty="0"/>
              <a:t>Minimum spanning trees represent the least weight required to keep all of the vertices connected in the graph. If the edges of a graph </a:t>
            </a:r>
            <a:r>
              <a:rPr lang="en-US" sz="2400" dirty="0">
                <a:solidFill>
                  <a:srgbClr val="FF0000"/>
                </a:solidFill>
              </a:rPr>
              <a:t>represent the cost of connecting towns to a gas pipeline, </a:t>
            </a:r>
            <a:r>
              <a:rPr lang="en-US" sz="2400" dirty="0"/>
              <a:t>then the total weight of the minimum spanning tree would represent the minimum cost of connecting the towns to the gas. This is an example of </a:t>
            </a:r>
            <a:r>
              <a:rPr lang="en-US" sz="2400" dirty="0">
                <a:solidFill>
                  <a:srgbClr val="FF0000"/>
                </a:solidFill>
              </a:rPr>
              <a:t>a connector problem</a:t>
            </a:r>
            <a:r>
              <a:rPr lang="en-US" sz="2400" dirty="0"/>
              <a:t>, where the cost of keeping towns or other objects connected together is important to make as low as possible.</a:t>
            </a:r>
            <a:endParaRPr lang="en-AU" sz="2400" dirty="0"/>
          </a:p>
        </p:txBody>
      </p:sp>
    </p:spTree>
    <p:extLst>
      <p:ext uri="{BB962C8B-B14F-4D97-AF65-F5344CB8AC3E}">
        <p14:creationId xmlns:p14="http://schemas.microsoft.com/office/powerpoint/2010/main" val="135253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88E4-BCF4-484F-8F94-CCB5C2783586}"/>
              </a:ext>
            </a:extLst>
          </p:cNvPr>
          <p:cNvSpPr>
            <a:spLocks noGrp="1"/>
          </p:cNvSpPr>
          <p:nvPr>
            <p:ph type="title"/>
          </p:nvPr>
        </p:nvSpPr>
        <p:spPr>
          <a:xfrm>
            <a:off x="581192" y="0"/>
            <a:ext cx="11029616" cy="1188720"/>
          </a:xfrm>
        </p:spPr>
        <p:txBody>
          <a:bodyPr/>
          <a:lstStyle/>
          <a:p>
            <a:r>
              <a:rPr lang="en-AU" dirty="0"/>
              <a:t>Solving a connector problem</a:t>
            </a:r>
          </a:p>
        </p:txBody>
      </p:sp>
      <p:sp>
        <p:nvSpPr>
          <p:cNvPr id="3" name="Content Placeholder 2">
            <a:extLst>
              <a:ext uri="{FF2B5EF4-FFF2-40B4-BE49-F238E27FC236}">
                <a16:creationId xmlns:a16="http://schemas.microsoft.com/office/drawing/2014/main" id="{CDEFF20B-6F72-43A3-ACBE-BBE6BFEEF203}"/>
              </a:ext>
            </a:extLst>
          </p:cNvPr>
          <p:cNvSpPr>
            <a:spLocks noGrp="1"/>
          </p:cNvSpPr>
          <p:nvPr>
            <p:ph idx="1"/>
          </p:nvPr>
        </p:nvSpPr>
        <p:spPr>
          <a:xfrm>
            <a:off x="1" y="834502"/>
            <a:ext cx="5077837" cy="5272391"/>
          </a:xfrm>
        </p:spPr>
        <p:txBody>
          <a:bodyPr>
            <a:normAutofit/>
          </a:bodyPr>
          <a:lstStyle/>
          <a:p>
            <a:r>
              <a:rPr lang="en-US" dirty="0"/>
              <a:t>At a showgrounds, 11 locations require access to water. These locations are represented by vertices on the network diagram shown. The dashed lines on the network diagram represent possible water pipe connections between adjacent locations. The numbers on the dashed lines show the minimum length of pipe, in </a:t>
            </a:r>
            <a:r>
              <a:rPr lang="en-US" dirty="0" err="1"/>
              <a:t>metres</a:t>
            </a:r>
            <a:r>
              <a:rPr lang="en-US" dirty="0"/>
              <a:t>, required to connect these locations.</a:t>
            </a:r>
          </a:p>
          <a:p>
            <a:endParaRPr lang="en-US" dirty="0"/>
          </a:p>
          <a:p>
            <a:r>
              <a:rPr lang="en-US" dirty="0"/>
              <a:t>On the diagram, show where these water pipes will be placed.</a:t>
            </a:r>
          </a:p>
          <a:p>
            <a:r>
              <a:rPr lang="en-US" dirty="0"/>
              <a:t>Calculate the total length, in </a:t>
            </a:r>
            <a:r>
              <a:rPr lang="en-US" dirty="0" err="1"/>
              <a:t>metres</a:t>
            </a:r>
            <a:r>
              <a:rPr lang="en-US" dirty="0"/>
              <a:t>, of water pipe that is required.</a:t>
            </a:r>
            <a:endParaRPr lang="en-AU" dirty="0"/>
          </a:p>
        </p:txBody>
      </p:sp>
      <p:pic>
        <p:nvPicPr>
          <p:cNvPr id="5" name="Picture 4">
            <a:extLst>
              <a:ext uri="{FF2B5EF4-FFF2-40B4-BE49-F238E27FC236}">
                <a16:creationId xmlns:a16="http://schemas.microsoft.com/office/drawing/2014/main" id="{5B9206E6-5A86-4BA2-88EA-4B8B018AA410}"/>
              </a:ext>
            </a:extLst>
          </p:cNvPr>
          <p:cNvPicPr>
            <a:picLocks noChangeAspect="1"/>
          </p:cNvPicPr>
          <p:nvPr/>
        </p:nvPicPr>
        <p:blipFill>
          <a:blip r:embed="rId2"/>
          <a:stretch>
            <a:fillRect/>
          </a:stretch>
        </p:blipFill>
        <p:spPr>
          <a:xfrm>
            <a:off x="5311302" y="1183147"/>
            <a:ext cx="6780958" cy="4491706"/>
          </a:xfrm>
          <a:prstGeom prst="rect">
            <a:avLst/>
          </a:prstGeom>
        </p:spPr>
      </p:pic>
      <p:sp>
        <p:nvSpPr>
          <p:cNvPr id="6" name="Doughnut 4">
            <a:extLst>
              <a:ext uri="{FF2B5EF4-FFF2-40B4-BE49-F238E27FC236}">
                <a16:creationId xmlns:a16="http://schemas.microsoft.com/office/drawing/2014/main" id="{80FBE65D-3DBD-4AC9-A282-002200422E25}"/>
              </a:ext>
            </a:extLst>
          </p:cNvPr>
          <p:cNvSpPr/>
          <p:nvPr/>
        </p:nvSpPr>
        <p:spPr>
          <a:xfrm>
            <a:off x="5433598" y="4303262"/>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602F1231-BDB6-46B5-B70A-4939E7731961}"/>
              </a:ext>
            </a:extLst>
          </p:cNvPr>
          <p:cNvCxnSpPr>
            <a:cxnSpLocks/>
          </p:cNvCxnSpPr>
          <p:nvPr/>
        </p:nvCxnSpPr>
        <p:spPr>
          <a:xfrm flipV="1">
            <a:off x="5680341" y="3470697"/>
            <a:ext cx="1153262" cy="116452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DD5A926-B6B7-4BDA-AED4-0B161A174283}"/>
              </a:ext>
            </a:extLst>
          </p:cNvPr>
          <p:cNvCxnSpPr>
            <a:cxnSpLocks/>
          </p:cNvCxnSpPr>
          <p:nvPr/>
        </p:nvCxnSpPr>
        <p:spPr>
          <a:xfrm flipV="1">
            <a:off x="5680341" y="4052960"/>
            <a:ext cx="2229023" cy="58226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F8F3678-762C-4B56-91A6-288825B72F8B}"/>
              </a:ext>
            </a:extLst>
          </p:cNvPr>
          <p:cNvCxnSpPr>
            <a:cxnSpLocks/>
          </p:cNvCxnSpPr>
          <p:nvPr/>
        </p:nvCxnSpPr>
        <p:spPr>
          <a:xfrm flipV="1">
            <a:off x="5680341" y="4168499"/>
            <a:ext cx="2229023" cy="4667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118CF2A-FC13-4B66-B4C2-245D6CED2A87}"/>
              </a:ext>
            </a:extLst>
          </p:cNvPr>
          <p:cNvCxnSpPr>
            <a:cxnSpLocks/>
          </p:cNvCxnSpPr>
          <p:nvPr/>
        </p:nvCxnSpPr>
        <p:spPr>
          <a:xfrm>
            <a:off x="7909364" y="4168499"/>
            <a:ext cx="1816527" cy="39934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05FBD3CC-6A59-4E2D-97F0-4FD3ADB05DDC}"/>
              </a:ext>
            </a:extLst>
          </p:cNvPr>
          <p:cNvCxnSpPr>
            <a:cxnSpLocks/>
          </p:cNvCxnSpPr>
          <p:nvPr/>
        </p:nvCxnSpPr>
        <p:spPr>
          <a:xfrm flipV="1">
            <a:off x="7909364" y="2535382"/>
            <a:ext cx="233464" cy="156573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C39B0CD2-0179-40BA-A232-B9E93FE906C1}"/>
              </a:ext>
            </a:extLst>
          </p:cNvPr>
          <p:cNvCxnSpPr>
            <a:cxnSpLocks/>
          </p:cNvCxnSpPr>
          <p:nvPr/>
        </p:nvCxnSpPr>
        <p:spPr>
          <a:xfrm>
            <a:off x="7909364" y="4110731"/>
            <a:ext cx="1816527" cy="38973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DBEF5B76-6D5B-4C2F-AFBC-06E3B3E9A46A}"/>
              </a:ext>
            </a:extLst>
          </p:cNvPr>
          <p:cNvCxnSpPr>
            <a:cxnSpLocks/>
          </p:cNvCxnSpPr>
          <p:nvPr/>
        </p:nvCxnSpPr>
        <p:spPr>
          <a:xfrm flipV="1">
            <a:off x="9693962" y="3356747"/>
            <a:ext cx="190118" cy="100304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975A98CE-996B-4CDE-BB59-8D58165F3148}"/>
              </a:ext>
            </a:extLst>
          </p:cNvPr>
          <p:cNvCxnSpPr>
            <a:cxnSpLocks/>
          </p:cNvCxnSpPr>
          <p:nvPr/>
        </p:nvCxnSpPr>
        <p:spPr>
          <a:xfrm flipV="1">
            <a:off x="9725891" y="3013364"/>
            <a:ext cx="1709323" cy="128989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D60B2363-EE07-48EA-9C31-E0AE17A008CA}"/>
              </a:ext>
            </a:extLst>
          </p:cNvPr>
          <p:cNvCxnSpPr>
            <a:cxnSpLocks/>
          </p:cNvCxnSpPr>
          <p:nvPr/>
        </p:nvCxnSpPr>
        <p:spPr>
          <a:xfrm>
            <a:off x="9789021" y="4510074"/>
            <a:ext cx="1646193" cy="80595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B794F51B-3847-4B34-907A-80D5AF0FC99B}"/>
              </a:ext>
            </a:extLst>
          </p:cNvPr>
          <p:cNvCxnSpPr>
            <a:cxnSpLocks/>
          </p:cNvCxnSpPr>
          <p:nvPr/>
        </p:nvCxnSpPr>
        <p:spPr>
          <a:xfrm>
            <a:off x="9787276" y="4577455"/>
            <a:ext cx="1816527" cy="73856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BB143F36-39C7-45D9-94F3-5036012EE7A4}"/>
              </a:ext>
            </a:extLst>
          </p:cNvPr>
          <p:cNvCxnSpPr>
            <a:cxnSpLocks/>
          </p:cNvCxnSpPr>
          <p:nvPr/>
        </p:nvCxnSpPr>
        <p:spPr>
          <a:xfrm flipH="1" flipV="1">
            <a:off x="11435214" y="3013364"/>
            <a:ext cx="175594" cy="230266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EC7E4211-1365-44F2-9D88-814EE0BB13E9}"/>
              </a:ext>
            </a:extLst>
          </p:cNvPr>
          <p:cNvCxnSpPr>
            <a:cxnSpLocks/>
          </p:cNvCxnSpPr>
          <p:nvPr/>
        </p:nvCxnSpPr>
        <p:spPr>
          <a:xfrm flipH="1">
            <a:off x="9757820" y="3426125"/>
            <a:ext cx="31201" cy="104816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D77C7565-70A8-43E4-8D36-B596AFB6D252}"/>
              </a:ext>
            </a:extLst>
          </p:cNvPr>
          <p:cNvCxnSpPr>
            <a:cxnSpLocks/>
          </p:cNvCxnSpPr>
          <p:nvPr/>
        </p:nvCxnSpPr>
        <p:spPr>
          <a:xfrm flipV="1">
            <a:off x="9850582" y="1469511"/>
            <a:ext cx="890308" cy="179323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4B837405-BF0E-4D66-80BA-B27D165408EF}"/>
              </a:ext>
            </a:extLst>
          </p:cNvPr>
          <p:cNvCxnSpPr>
            <a:cxnSpLocks/>
          </p:cNvCxnSpPr>
          <p:nvPr/>
        </p:nvCxnSpPr>
        <p:spPr>
          <a:xfrm flipH="1" flipV="1">
            <a:off x="9156258" y="2033726"/>
            <a:ext cx="609444" cy="122994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4CD1FCD-A3B0-4E0A-8755-E4CD9BC4BE41}"/>
              </a:ext>
            </a:extLst>
          </p:cNvPr>
          <p:cNvCxnSpPr>
            <a:cxnSpLocks/>
          </p:cNvCxnSpPr>
          <p:nvPr/>
        </p:nvCxnSpPr>
        <p:spPr>
          <a:xfrm flipV="1">
            <a:off x="9884080" y="1469512"/>
            <a:ext cx="917572" cy="188723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161D5E61-DBFD-4D0D-8382-AD4DC7A49D39}"/>
              </a:ext>
            </a:extLst>
          </p:cNvPr>
          <p:cNvCxnSpPr>
            <a:cxnSpLocks/>
          </p:cNvCxnSpPr>
          <p:nvPr/>
        </p:nvCxnSpPr>
        <p:spPr>
          <a:xfrm flipH="1" flipV="1">
            <a:off x="10825770" y="1437601"/>
            <a:ext cx="609444" cy="1519231"/>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124D7FB-4013-4438-A95D-CE8F019E5FD7}"/>
              </a:ext>
            </a:extLst>
          </p:cNvPr>
          <p:cNvCxnSpPr>
            <a:cxnSpLocks/>
          </p:cNvCxnSpPr>
          <p:nvPr/>
        </p:nvCxnSpPr>
        <p:spPr>
          <a:xfrm flipV="1">
            <a:off x="9124258" y="1469510"/>
            <a:ext cx="1677394" cy="56421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2ED395C2-1577-41BA-9F81-3BF170891A44}"/>
              </a:ext>
            </a:extLst>
          </p:cNvPr>
          <p:cNvCxnSpPr>
            <a:cxnSpLocks/>
          </p:cNvCxnSpPr>
          <p:nvPr/>
        </p:nvCxnSpPr>
        <p:spPr>
          <a:xfrm>
            <a:off x="10825770" y="1476965"/>
            <a:ext cx="609444" cy="145592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92ABCA2B-AAA4-4FC2-9BA0-E15450EBEEC2}"/>
              </a:ext>
            </a:extLst>
          </p:cNvPr>
          <p:cNvCxnSpPr>
            <a:cxnSpLocks/>
          </p:cNvCxnSpPr>
          <p:nvPr/>
        </p:nvCxnSpPr>
        <p:spPr>
          <a:xfrm>
            <a:off x="9212510" y="2033726"/>
            <a:ext cx="590470" cy="134081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a:extLst>
              <a:ext uri="{FF2B5EF4-FFF2-40B4-BE49-F238E27FC236}">
                <a16:creationId xmlns:a16="http://schemas.microsoft.com/office/drawing/2014/main" id="{40FF2D03-D3C0-4753-B0E4-99B74D040248}"/>
              </a:ext>
            </a:extLst>
          </p:cNvPr>
          <p:cNvCxnSpPr>
            <a:cxnSpLocks/>
          </p:cNvCxnSpPr>
          <p:nvPr/>
        </p:nvCxnSpPr>
        <p:spPr>
          <a:xfrm flipV="1">
            <a:off x="8026096" y="2033727"/>
            <a:ext cx="1081868" cy="61497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FB796C0D-F051-4E18-A372-9F1B7B43028E}"/>
              </a:ext>
            </a:extLst>
          </p:cNvPr>
          <p:cNvCxnSpPr>
            <a:cxnSpLocks/>
          </p:cNvCxnSpPr>
          <p:nvPr/>
        </p:nvCxnSpPr>
        <p:spPr>
          <a:xfrm flipH="1">
            <a:off x="8161467" y="2018027"/>
            <a:ext cx="1002749" cy="60281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38B7C756-3AEA-47A2-AC0C-375B1088A47E}"/>
              </a:ext>
            </a:extLst>
          </p:cNvPr>
          <p:cNvCxnSpPr>
            <a:cxnSpLocks/>
          </p:cNvCxnSpPr>
          <p:nvPr/>
        </p:nvCxnSpPr>
        <p:spPr>
          <a:xfrm flipV="1">
            <a:off x="6794350" y="2704134"/>
            <a:ext cx="1286017" cy="8133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Connector 73">
            <a:extLst>
              <a:ext uri="{FF2B5EF4-FFF2-40B4-BE49-F238E27FC236}">
                <a16:creationId xmlns:a16="http://schemas.microsoft.com/office/drawing/2014/main" id="{AE4D6495-C86D-48FC-9933-25D93557FDC3}"/>
              </a:ext>
            </a:extLst>
          </p:cNvPr>
          <p:cNvCxnSpPr>
            <a:cxnSpLocks/>
          </p:cNvCxnSpPr>
          <p:nvPr/>
        </p:nvCxnSpPr>
        <p:spPr>
          <a:xfrm flipV="1">
            <a:off x="6735488" y="2704134"/>
            <a:ext cx="1330920" cy="72199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EB9B2D72-8C81-4CC7-8895-2749CFC8C70C}"/>
              </a:ext>
            </a:extLst>
          </p:cNvPr>
          <p:cNvCxnSpPr>
            <a:cxnSpLocks/>
          </p:cNvCxnSpPr>
          <p:nvPr/>
        </p:nvCxnSpPr>
        <p:spPr>
          <a:xfrm flipH="1" flipV="1">
            <a:off x="6415958" y="1664505"/>
            <a:ext cx="318373" cy="17616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7EE5A0C9-B2FF-4DA0-BB6C-C449591B61D8}"/>
              </a:ext>
            </a:extLst>
          </p:cNvPr>
          <p:cNvCxnSpPr>
            <a:cxnSpLocks/>
          </p:cNvCxnSpPr>
          <p:nvPr/>
        </p:nvCxnSpPr>
        <p:spPr>
          <a:xfrm>
            <a:off x="6358230" y="1724222"/>
            <a:ext cx="450968" cy="1724188"/>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53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heel(1)">
                                      <p:cBhvr>
                                        <p:cTn id="74" dur="2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down)">
                                      <p:cBhvr>
                                        <p:cTn id="109" dur="580">
                                          <p:stCondLst>
                                            <p:cond delay="0"/>
                                          </p:stCondLst>
                                        </p:cTn>
                                        <p:tgtEl>
                                          <p:spTgt spid="33"/>
                                        </p:tgtEl>
                                      </p:cBhvr>
                                    </p:animEffect>
                                    <p:anim calcmode="lin" valueType="num">
                                      <p:cBhvr>
                                        <p:cTn id="11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5" dur="26">
                                          <p:stCondLst>
                                            <p:cond delay="650"/>
                                          </p:stCondLst>
                                        </p:cTn>
                                        <p:tgtEl>
                                          <p:spTgt spid="33"/>
                                        </p:tgtEl>
                                      </p:cBhvr>
                                      <p:to x="100000" y="60000"/>
                                    </p:animScale>
                                    <p:animScale>
                                      <p:cBhvr>
                                        <p:cTn id="116" dur="166" decel="50000">
                                          <p:stCondLst>
                                            <p:cond delay="676"/>
                                          </p:stCondLst>
                                        </p:cTn>
                                        <p:tgtEl>
                                          <p:spTgt spid="33"/>
                                        </p:tgtEl>
                                      </p:cBhvr>
                                      <p:to x="100000" y="100000"/>
                                    </p:animScale>
                                    <p:animScale>
                                      <p:cBhvr>
                                        <p:cTn id="117" dur="26">
                                          <p:stCondLst>
                                            <p:cond delay="1312"/>
                                          </p:stCondLst>
                                        </p:cTn>
                                        <p:tgtEl>
                                          <p:spTgt spid="33"/>
                                        </p:tgtEl>
                                      </p:cBhvr>
                                      <p:to x="100000" y="80000"/>
                                    </p:animScale>
                                    <p:animScale>
                                      <p:cBhvr>
                                        <p:cTn id="118" dur="166" decel="50000">
                                          <p:stCondLst>
                                            <p:cond delay="1338"/>
                                          </p:stCondLst>
                                        </p:cTn>
                                        <p:tgtEl>
                                          <p:spTgt spid="33"/>
                                        </p:tgtEl>
                                      </p:cBhvr>
                                      <p:to x="100000" y="100000"/>
                                    </p:animScale>
                                    <p:animScale>
                                      <p:cBhvr>
                                        <p:cTn id="119" dur="26">
                                          <p:stCondLst>
                                            <p:cond delay="1642"/>
                                          </p:stCondLst>
                                        </p:cTn>
                                        <p:tgtEl>
                                          <p:spTgt spid="33"/>
                                        </p:tgtEl>
                                      </p:cBhvr>
                                      <p:to x="100000" y="90000"/>
                                    </p:animScale>
                                    <p:animScale>
                                      <p:cBhvr>
                                        <p:cTn id="120" dur="166" decel="50000">
                                          <p:stCondLst>
                                            <p:cond delay="1668"/>
                                          </p:stCondLst>
                                        </p:cTn>
                                        <p:tgtEl>
                                          <p:spTgt spid="33"/>
                                        </p:tgtEl>
                                      </p:cBhvr>
                                      <p:to x="100000" y="100000"/>
                                    </p:animScale>
                                    <p:animScale>
                                      <p:cBhvr>
                                        <p:cTn id="121" dur="26">
                                          <p:stCondLst>
                                            <p:cond delay="1808"/>
                                          </p:stCondLst>
                                        </p:cTn>
                                        <p:tgtEl>
                                          <p:spTgt spid="33"/>
                                        </p:tgtEl>
                                      </p:cBhvr>
                                      <p:to x="100000" y="95000"/>
                                    </p:animScale>
                                    <p:animScale>
                                      <p:cBhvr>
                                        <p:cTn id="122" dur="166" decel="50000">
                                          <p:stCondLst>
                                            <p:cond delay="1834"/>
                                          </p:stCondLst>
                                        </p:cTn>
                                        <p:tgtEl>
                                          <p:spTgt spid="3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down)">
                                      <p:cBhvr>
                                        <p:cTn id="127" dur="580">
                                          <p:stCondLst>
                                            <p:cond delay="0"/>
                                          </p:stCondLst>
                                        </p:cTn>
                                        <p:tgtEl>
                                          <p:spTgt spid="31"/>
                                        </p:tgtEl>
                                      </p:cBhvr>
                                    </p:animEffect>
                                    <p:anim calcmode="lin" valueType="num">
                                      <p:cBhvr>
                                        <p:cTn id="12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3" dur="26">
                                          <p:stCondLst>
                                            <p:cond delay="650"/>
                                          </p:stCondLst>
                                        </p:cTn>
                                        <p:tgtEl>
                                          <p:spTgt spid="31"/>
                                        </p:tgtEl>
                                      </p:cBhvr>
                                      <p:to x="100000" y="60000"/>
                                    </p:animScale>
                                    <p:animScale>
                                      <p:cBhvr>
                                        <p:cTn id="134" dur="166" decel="50000">
                                          <p:stCondLst>
                                            <p:cond delay="676"/>
                                          </p:stCondLst>
                                        </p:cTn>
                                        <p:tgtEl>
                                          <p:spTgt spid="31"/>
                                        </p:tgtEl>
                                      </p:cBhvr>
                                      <p:to x="100000" y="100000"/>
                                    </p:animScale>
                                    <p:animScale>
                                      <p:cBhvr>
                                        <p:cTn id="135" dur="26">
                                          <p:stCondLst>
                                            <p:cond delay="1312"/>
                                          </p:stCondLst>
                                        </p:cTn>
                                        <p:tgtEl>
                                          <p:spTgt spid="31"/>
                                        </p:tgtEl>
                                      </p:cBhvr>
                                      <p:to x="100000" y="80000"/>
                                    </p:animScale>
                                    <p:animScale>
                                      <p:cBhvr>
                                        <p:cTn id="136" dur="166" decel="50000">
                                          <p:stCondLst>
                                            <p:cond delay="1338"/>
                                          </p:stCondLst>
                                        </p:cTn>
                                        <p:tgtEl>
                                          <p:spTgt spid="31"/>
                                        </p:tgtEl>
                                      </p:cBhvr>
                                      <p:to x="100000" y="100000"/>
                                    </p:animScale>
                                    <p:animScale>
                                      <p:cBhvr>
                                        <p:cTn id="137" dur="26">
                                          <p:stCondLst>
                                            <p:cond delay="1642"/>
                                          </p:stCondLst>
                                        </p:cTn>
                                        <p:tgtEl>
                                          <p:spTgt spid="31"/>
                                        </p:tgtEl>
                                      </p:cBhvr>
                                      <p:to x="100000" y="90000"/>
                                    </p:animScale>
                                    <p:animScale>
                                      <p:cBhvr>
                                        <p:cTn id="138" dur="166" decel="50000">
                                          <p:stCondLst>
                                            <p:cond delay="1668"/>
                                          </p:stCondLst>
                                        </p:cTn>
                                        <p:tgtEl>
                                          <p:spTgt spid="31"/>
                                        </p:tgtEl>
                                      </p:cBhvr>
                                      <p:to x="100000" y="100000"/>
                                    </p:animScale>
                                    <p:animScale>
                                      <p:cBhvr>
                                        <p:cTn id="139" dur="26">
                                          <p:stCondLst>
                                            <p:cond delay="1808"/>
                                          </p:stCondLst>
                                        </p:cTn>
                                        <p:tgtEl>
                                          <p:spTgt spid="31"/>
                                        </p:tgtEl>
                                      </p:cBhvr>
                                      <p:to x="100000" y="95000"/>
                                    </p:animScale>
                                    <p:animScale>
                                      <p:cBhvr>
                                        <p:cTn id="140" dur="166" decel="50000">
                                          <p:stCondLst>
                                            <p:cond delay="1834"/>
                                          </p:stCondLst>
                                        </p:cTn>
                                        <p:tgtEl>
                                          <p:spTgt spid="31"/>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ipe(down)">
                                      <p:cBhvr>
                                        <p:cTn id="145" dur="580">
                                          <p:stCondLst>
                                            <p:cond delay="0"/>
                                          </p:stCondLst>
                                        </p:cTn>
                                        <p:tgtEl>
                                          <p:spTgt spid="26"/>
                                        </p:tgtEl>
                                      </p:cBhvr>
                                    </p:animEffect>
                                    <p:anim calcmode="lin" valueType="num">
                                      <p:cBhvr>
                                        <p:cTn id="1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1" dur="26">
                                          <p:stCondLst>
                                            <p:cond delay="650"/>
                                          </p:stCondLst>
                                        </p:cTn>
                                        <p:tgtEl>
                                          <p:spTgt spid="26"/>
                                        </p:tgtEl>
                                      </p:cBhvr>
                                      <p:to x="100000" y="60000"/>
                                    </p:animScale>
                                    <p:animScale>
                                      <p:cBhvr>
                                        <p:cTn id="152" dur="166" decel="50000">
                                          <p:stCondLst>
                                            <p:cond delay="676"/>
                                          </p:stCondLst>
                                        </p:cTn>
                                        <p:tgtEl>
                                          <p:spTgt spid="26"/>
                                        </p:tgtEl>
                                      </p:cBhvr>
                                      <p:to x="100000" y="100000"/>
                                    </p:animScale>
                                    <p:animScale>
                                      <p:cBhvr>
                                        <p:cTn id="153" dur="26">
                                          <p:stCondLst>
                                            <p:cond delay="1312"/>
                                          </p:stCondLst>
                                        </p:cTn>
                                        <p:tgtEl>
                                          <p:spTgt spid="26"/>
                                        </p:tgtEl>
                                      </p:cBhvr>
                                      <p:to x="100000" y="80000"/>
                                    </p:animScale>
                                    <p:animScale>
                                      <p:cBhvr>
                                        <p:cTn id="154" dur="166" decel="50000">
                                          <p:stCondLst>
                                            <p:cond delay="1338"/>
                                          </p:stCondLst>
                                        </p:cTn>
                                        <p:tgtEl>
                                          <p:spTgt spid="26"/>
                                        </p:tgtEl>
                                      </p:cBhvr>
                                      <p:to x="100000" y="100000"/>
                                    </p:animScale>
                                    <p:animScale>
                                      <p:cBhvr>
                                        <p:cTn id="155" dur="26">
                                          <p:stCondLst>
                                            <p:cond delay="1642"/>
                                          </p:stCondLst>
                                        </p:cTn>
                                        <p:tgtEl>
                                          <p:spTgt spid="26"/>
                                        </p:tgtEl>
                                      </p:cBhvr>
                                      <p:to x="100000" y="90000"/>
                                    </p:animScale>
                                    <p:animScale>
                                      <p:cBhvr>
                                        <p:cTn id="156" dur="166" decel="50000">
                                          <p:stCondLst>
                                            <p:cond delay="1668"/>
                                          </p:stCondLst>
                                        </p:cTn>
                                        <p:tgtEl>
                                          <p:spTgt spid="26"/>
                                        </p:tgtEl>
                                      </p:cBhvr>
                                      <p:to x="100000" y="100000"/>
                                    </p:animScale>
                                    <p:animScale>
                                      <p:cBhvr>
                                        <p:cTn id="157" dur="26">
                                          <p:stCondLst>
                                            <p:cond delay="1808"/>
                                          </p:stCondLst>
                                        </p:cTn>
                                        <p:tgtEl>
                                          <p:spTgt spid="26"/>
                                        </p:tgtEl>
                                      </p:cBhvr>
                                      <p:to x="100000" y="95000"/>
                                    </p:animScale>
                                    <p:animScale>
                                      <p:cBhvr>
                                        <p:cTn id="158" dur="166" decel="50000">
                                          <p:stCondLst>
                                            <p:cond delay="1834"/>
                                          </p:stCondLst>
                                        </p:cTn>
                                        <p:tgtEl>
                                          <p:spTgt spid="26"/>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45" presetClass="entr" presetSubtype="0" fill="hold" nodeType="click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2000"/>
                                        <p:tgtEl>
                                          <p:spTgt spid="7"/>
                                        </p:tgtEl>
                                      </p:cBhvr>
                                    </p:animEffect>
                                    <p:anim calcmode="lin" valueType="num">
                                      <p:cBhvr>
                                        <p:cTn id="164" dur="2000" fill="hold"/>
                                        <p:tgtEl>
                                          <p:spTgt spid="7"/>
                                        </p:tgtEl>
                                        <p:attrNameLst>
                                          <p:attrName>ppt_w</p:attrName>
                                        </p:attrNameLst>
                                      </p:cBhvr>
                                      <p:tavLst>
                                        <p:tav tm="0" fmla="#ppt_w*sin(2.5*pi*$)">
                                          <p:val>
                                            <p:fltVal val="0"/>
                                          </p:val>
                                        </p:tav>
                                        <p:tav tm="100000">
                                          <p:val>
                                            <p:fltVal val="1"/>
                                          </p:val>
                                        </p:tav>
                                      </p:tavLst>
                                    </p:anim>
                                    <p:anim calcmode="lin" valueType="num">
                                      <p:cBhvr>
                                        <p:cTn id="16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additive="base">
                                        <p:cTn id="170" dur="500" fill="hold"/>
                                        <p:tgtEl>
                                          <p:spTgt spid="46"/>
                                        </p:tgtEl>
                                        <p:attrNameLst>
                                          <p:attrName>ppt_x</p:attrName>
                                        </p:attrNameLst>
                                      </p:cBhvr>
                                      <p:tavLst>
                                        <p:tav tm="0">
                                          <p:val>
                                            <p:strVal val="#ppt_x"/>
                                          </p:val>
                                        </p:tav>
                                        <p:tav tm="100000">
                                          <p:val>
                                            <p:strVal val="#ppt_x"/>
                                          </p:val>
                                        </p:tav>
                                      </p:tavLst>
                                    </p:anim>
                                    <p:anim calcmode="lin" valueType="num">
                                      <p:cBhvr additive="base">
                                        <p:cTn id="17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49"/>
                                        </p:tgtEl>
                                        <p:attrNameLst>
                                          <p:attrName>style.visibility</p:attrName>
                                        </p:attrNameLst>
                                      </p:cBhvr>
                                      <p:to>
                                        <p:strVal val="visible"/>
                                      </p:to>
                                    </p:set>
                                    <p:anim calcmode="lin" valueType="num">
                                      <p:cBhvr additive="base">
                                        <p:cTn id="176" dur="500" fill="hold"/>
                                        <p:tgtEl>
                                          <p:spTgt spid="49"/>
                                        </p:tgtEl>
                                        <p:attrNameLst>
                                          <p:attrName>ppt_x</p:attrName>
                                        </p:attrNameLst>
                                      </p:cBhvr>
                                      <p:tavLst>
                                        <p:tav tm="0">
                                          <p:val>
                                            <p:strVal val="#ppt_x"/>
                                          </p:val>
                                        </p:tav>
                                        <p:tav tm="100000">
                                          <p:val>
                                            <p:strVal val="#ppt_x"/>
                                          </p:val>
                                        </p:tav>
                                      </p:tavLst>
                                    </p:anim>
                                    <p:anim calcmode="lin" valueType="num">
                                      <p:cBhvr additive="base">
                                        <p:cTn id="17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52"/>
                                        </p:tgtEl>
                                        <p:attrNameLst>
                                          <p:attrName>style.visibility</p:attrName>
                                        </p:attrNameLst>
                                      </p:cBhvr>
                                      <p:to>
                                        <p:strVal val="visible"/>
                                      </p:to>
                                    </p:set>
                                    <p:anim calcmode="lin" valueType="num">
                                      <p:cBhvr additive="base">
                                        <p:cTn id="182" dur="500" fill="hold"/>
                                        <p:tgtEl>
                                          <p:spTgt spid="52"/>
                                        </p:tgtEl>
                                        <p:attrNameLst>
                                          <p:attrName>ppt_x</p:attrName>
                                        </p:attrNameLst>
                                      </p:cBhvr>
                                      <p:tavLst>
                                        <p:tav tm="0">
                                          <p:val>
                                            <p:strVal val="#ppt_x"/>
                                          </p:val>
                                        </p:tav>
                                        <p:tav tm="100000">
                                          <p:val>
                                            <p:strVal val="#ppt_x"/>
                                          </p:val>
                                        </p:tav>
                                      </p:tavLst>
                                    </p:anim>
                                    <p:anim calcmode="lin" valueType="num">
                                      <p:cBhvr additive="base">
                                        <p:cTn id="18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wipe(down)">
                                      <p:cBhvr>
                                        <p:cTn id="188" dur="580">
                                          <p:stCondLst>
                                            <p:cond delay="0"/>
                                          </p:stCondLst>
                                        </p:cTn>
                                        <p:tgtEl>
                                          <p:spTgt spid="42"/>
                                        </p:tgtEl>
                                      </p:cBhvr>
                                    </p:animEffect>
                                    <p:anim calcmode="lin" valueType="num">
                                      <p:cBhvr>
                                        <p:cTn id="18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94" dur="26">
                                          <p:stCondLst>
                                            <p:cond delay="650"/>
                                          </p:stCondLst>
                                        </p:cTn>
                                        <p:tgtEl>
                                          <p:spTgt spid="42"/>
                                        </p:tgtEl>
                                      </p:cBhvr>
                                      <p:to x="100000" y="60000"/>
                                    </p:animScale>
                                    <p:animScale>
                                      <p:cBhvr>
                                        <p:cTn id="195" dur="166" decel="50000">
                                          <p:stCondLst>
                                            <p:cond delay="676"/>
                                          </p:stCondLst>
                                        </p:cTn>
                                        <p:tgtEl>
                                          <p:spTgt spid="42"/>
                                        </p:tgtEl>
                                      </p:cBhvr>
                                      <p:to x="100000" y="100000"/>
                                    </p:animScale>
                                    <p:animScale>
                                      <p:cBhvr>
                                        <p:cTn id="196" dur="26">
                                          <p:stCondLst>
                                            <p:cond delay="1312"/>
                                          </p:stCondLst>
                                        </p:cTn>
                                        <p:tgtEl>
                                          <p:spTgt spid="42"/>
                                        </p:tgtEl>
                                      </p:cBhvr>
                                      <p:to x="100000" y="80000"/>
                                    </p:animScale>
                                    <p:animScale>
                                      <p:cBhvr>
                                        <p:cTn id="197" dur="166" decel="50000">
                                          <p:stCondLst>
                                            <p:cond delay="1338"/>
                                          </p:stCondLst>
                                        </p:cTn>
                                        <p:tgtEl>
                                          <p:spTgt spid="42"/>
                                        </p:tgtEl>
                                      </p:cBhvr>
                                      <p:to x="100000" y="100000"/>
                                    </p:animScale>
                                    <p:animScale>
                                      <p:cBhvr>
                                        <p:cTn id="198" dur="26">
                                          <p:stCondLst>
                                            <p:cond delay="1642"/>
                                          </p:stCondLst>
                                        </p:cTn>
                                        <p:tgtEl>
                                          <p:spTgt spid="42"/>
                                        </p:tgtEl>
                                      </p:cBhvr>
                                      <p:to x="100000" y="90000"/>
                                    </p:animScale>
                                    <p:animScale>
                                      <p:cBhvr>
                                        <p:cTn id="199" dur="166" decel="50000">
                                          <p:stCondLst>
                                            <p:cond delay="1668"/>
                                          </p:stCondLst>
                                        </p:cTn>
                                        <p:tgtEl>
                                          <p:spTgt spid="42"/>
                                        </p:tgtEl>
                                      </p:cBhvr>
                                      <p:to x="100000" y="100000"/>
                                    </p:animScale>
                                    <p:animScale>
                                      <p:cBhvr>
                                        <p:cTn id="200" dur="26">
                                          <p:stCondLst>
                                            <p:cond delay="1808"/>
                                          </p:stCondLst>
                                        </p:cTn>
                                        <p:tgtEl>
                                          <p:spTgt spid="42"/>
                                        </p:tgtEl>
                                      </p:cBhvr>
                                      <p:to x="100000" y="95000"/>
                                    </p:animScale>
                                    <p:animScale>
                                      <p:cBhvr>
                                        <p:cTn id="201" dur="166" decel="50000">
                                          <p:stCondLst>
                                            <p:cond delay="1834"/>
                                          </p:stCondLst>
                                        </p:cTn>
                                        <p:tgtEl>
                                          <p:spTgt spid="42"/>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down)">
                                      <p:cBhvr>
                                        <p:cTn id="206" dur="580">
                                          <p:stCondLst>
                                            <p:cond delay="0"/>
                                          </p:stCondLst>
                                        </p:cTn>
                                        <p:tgtEl>
                                          <p:spTgt spid="33"/>
                                        </p:tgtEl>
                                      </p:cBhvr>
                                    </p:animEffect>
                                    <p:anim calcmode="lin" valueType="num">
                                      <p:cBhvr>
                                        <p:cTn id="20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12" dur="26">
                                          <p:stCondLst>
                                            <p:cond delay="650"/>
                                          </p:stCondLst>
                                        </p:cTn>
                                        <p:tgtEl>
                                          <p:spTgt spid="33"/>
                                        </p:tgtEl>
                                      </p:cBhvr>
                                      <p:to x="100000" y="60000"/>
                                    </p:animScale>
                                    <p:animScale>
                                      <p:cBhvr>
                                        <p:cTn id="213" dur="166" decel="50000">
                                          <p:stCondLst>
                                            <p:cond delay="676"/>
                                          </p:stCondLst>
                                        </p:cTn>
                                        <p:tgtEl>
                                          <p:spTgt spid="33"/>
                                        </p:tgtEl>
                                      </p:cBhvr>
                                      <p:to x="100000" y="100000"/>
                                    </p:animScale>
                                    <p:animScale>
                                      <p:cBhvr>
                                        <p:cTn id="214" dur="26">
                                          <p:stCondLst>
                                            <p:cond delay="1312"/>
                                          </p:stCondLst>
                                        </p:cTn>
                                        <p:tgtEl>
                                          <p:spTgt spid="33"/>
                                        </p:tgtEl>
                                      </p:cBhvr>
                                      <p:to x="100000" y="80000"/>
                                    </p:animScale>
                                    <p:animScale>
                                      <p:cBhvr>
                                        <p:cTn id="215" dur="166" decel="50000">
                                          <p:stCondLst>
                                            <p:cond delay="1338"/>
                                          </p:stCondLst>
                                        </p:cTn>
                                        <p:tgtEl>
                                          <p:spTgt spid="33"/>
                                        </p:tgtEl>
                                      </p:cBhvr>
                                      <p:to x="100000" y="100000"/>
                                    </p:animScale>
                                    <p:animScale>
                                      <p:cBhvr>
                                        <p:cTn id="216" dur="26">
                                          <p:stCondLst>
                                            <p:cond delay="1642"/>
                                          </p:stCondLst>
                                        </p:cTn>
                                        <p:tgtEl>
                                          <p:spTgt spid="33"/>
                                        </p:tgtEl>
                                      </p:cBhvr>
                                      <p:to x="100000" y="90000"/>
                                    </p:animScale>
                                    <p:animScale>
                                      <p:cBhvr>
                                        <p:cTn id="217" dur="166" decel="50000">
                                          <p:stCondLst>
                                            <p:cond delay="1668"/>
                                          </p:stCondLst>
                                        </p:cTn>
                                        <p:tgtEl>
                                          <p:spTgt spid="33"/>
                                        </p:tgtEl>
                                      </p:cBhvr>
                                      <p:to x="100000" y="100000"/>
                                    </p:animScale>
                                    <p:animScale>
                                      <p:cBhvr>
                                        <p:cTn id="218" dur="26">
                                          <p:stCondLst>
                                            <p:cond delay="1808"/>
                                          </p:stCondLst>
                                        </p:cTn>
                                        <p:tgtEl>
                                          <p:spTgt spid="33"/>
                                        </p:tgtEl>
                                      </p:cBhvr>
                                      <p:to x="100000" y="95000"/>
                                    </p:animScale>
                                    <p:animScale>
                                      <p:cBhvr>
                                        <p:cTn id="219" dur="166" decel="50000">
                                          <p:stCondLst>
                                            <p:cond delay="1834"/>
                                          </p:stCondLst>
                                        </p:cTn>
                                        <p:tgtEl>
                                          <p:spTgt spid="33"/>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26"/>
                                        </p:tgtEl>
                                        <p:attrNameLst>
                                          <p:attrName>style.visibility</p:attrName>
                                        </p:attrNameLst>
                                      </p:cBhvr>
                                      <p:to>
                                        <p:strVal val="visible"/>
                                      </p:to>
                                    </p:set>
                                    <p:animEffect transition="in" filter="wipe(down)">
                                      <p:cBhvr>
                                        <p:cTn id="224" dur="580">
                                          <p:stCondLst>
                                            <p:cond delay="0"/>
                                          </p:stCondLst>
                                        </p:cTn>
                                        <p:tgtEl>
                                          <p:spTgt spid="26"/>
                                        </p:tgtEl>
                                      </p:cBhvr>
                                    </p:animEffect>
                                    <p:anim calcmode="lin" valueType="num">
                                      <p:cBhvr>
                                        <p:cTn id="22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30" dur="26">
                                          <p:stCondLst>
                                            <p:cond delay="650"/>
                                          </p:stCondLst>
                                        </p:cTn>
                                        <p:tgtEl>
                                          <p:spTgt spid="26"/>
                                        </p:tgtEl>
                                      </p:cBhvr>
                                      <p:to x="100000" y="60000"/>
                                    </p:animScale>
                                    <p:animScale>
                                      <p:cBhvr>
                                        <p:cTn id="231" dur="166" decel="50000">
                                          <p:stCondLst>
                                            <p:cond delay="676"/>
                                          </p:stCondLst>
                                        </p:cTn>
                                        <p:tgtEl>
                                          <p:spTgt spid="26"/>
                                        </p:tgtEl>
                                      </p:cBhvr>
                                      <p:to x="100000" y="100000"/>
                                    </p:animScale>
                                    <p:animScale>
                                      <p:cBhvr>
                                        <p:cTn id="232" dur="26">
                                          <p:stCondLst>
                                            <p:cond delay="1312"/>
                                          </p:stCondLst>
                                        </p:cTn>
                                        <p:tgtEl>
                                          <p:spTgt spid="26"/>
                                        </p:tgtEl>
                                      </p:cBhvr>
                                      <p:to x="100000" y="80000"/>
                                    </p:animScale>
                                    <p:animScale>
                                      <p:cBhvr>
                                        <p:cTn id="233" dur="166" decel="50000">
                                          <p:stCondLst>
                                            <p:cond delay="1338"/>
                                          </p:stCondLst>
                                        </p:cTn>
                                        <p:tgtEl>
                                          <p:spTgt spid="26"/>
                                        </p:tgtEl>
                                      </p:cBhvr>
                                      <p:to x="100000" y="100000"/>
                                    </p:animScale>
                                    <p:animScale>
                                      <p:cBhvr>
                                        <p:cTn id="234" dur="26">
                                          <p:stCondLst>
                                            <p:cond delay="1642"/>
                                          </p:stCondLst>
                                        </p:cTn>
                                        <p:tgtEl>
                                          <p:spTgt spid="26"/>
                                        </p:tgtEl>
                                      </p:cBhvr>
                                      <p:to x="100000" y="90000"/>
                                    </p:animScale>
                                    <p:animScale>
                                      <p:cBhvr>
                                        <p:cTn id="235" dur="166" decel="50000">
                                          <p:stCondLst>
                                            <p:cond delay="1668"/>
                                          </p:stCondLst>
                                        </p:cTn>
                                        <p:tgtEl>
                                          <p:spTgt spid="26"/>
                                        </p:tgtEl>
                                      </p:cBhvr>
                                      <p:to x="100000" y="100000"/>
                                    </p:animScale>
                                    <p:animScale>
                                      <p:cBhvr>
                                        <p:cTn id="236" dur="26">
                                          <p:stCondLst>
                                            <p:cond delay="1808"/>
                                          </p:stCondLst>
                                        </p:cTn>
                                        <p:tgtEl>
                                          <p:spTgt spid="26"/>
                                        </p:tgtEl>
                                      </p:cBhvr>
                                      <p:to x="100000" y="95000"/>
                                    </p:animScale>
                                    <p:animScale>
                                      <p:cBhvr>
                                        <p:cTn id="237" dur="166" decel="50000">
                                          <p:stCondLst>
                                            <p:cond delay="1834"/>
                                          </p:stCondLst>
                                        </p:cTn>
                                        <p:tgtEl>
                                          <p:spTgt spid="26"/>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26" presetClass="entr" presetSubtype="0" fill="hold" nodeType="clickEffect">
                                  <p:stCondLst>
                                    <p:cond delay="0"/>
                                  </p:stCondLst>
                                  <p:childTnLst>
                                    <p:set>
                                      <p:cBhvr>
                                        <p:cTn id="241" dur="1" fill="hold">
                                          <p:stCondLst>
                                            <p:cond delay="0"/>
                                          </p:stCondLst>
                                        </p:cTn>
                                        <p:tgtEl>
                                          <p:spTgt spid="7"/>
                                        </p:tgtEl>
                                        <p:attrNameLst>
                                          <p:attrName>style.visibility</p:attrName>
                                        </p:attrNameLst>
                                      </p:cBhvr>
                                      <p:to>
                                        <p:strVal val="visible"/>
                                      </p:to>
                                    </p:set>
                                    <p:animEffect transition="in" filter="wipe(down)">
                                      <p:cBhvr>
                                        <p:cTn id="242" dur="580">
                                          <p:stCondLst>
                                            <p:cond delay="0"/>
                                          </p:stCondLst>
                                        </p:cTn>
                                        <p:tgtEl>
                                          <p:spTgt spid="7"/>
                                        </p:tgtEl>
                                      </p:cBhvr>
                                    </p:animEffect>
                                    <p:anim calcmode="lin" valueType="num">
                                      <p:cBhvr>
                                        <p:cTn id="2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8" dur="26">
                                          <p:stCondLst>
                                            <p:cond delay="650"/>
                                          </p:stCondLst>
                                        </p:cTn>
                                        <p:tgtEl>
                                          <p:spTgt spid="7"/>
                                        </p:tgtEl>
                                      </p:cBhvr>
                                      <p:to x="100000" y="60000"/>
                                    </p:animScale>
                                    <p:animScale>
                                      <p:cBhvr>
                                        <p:cTn id="249" dur="166" decel="50000">
                                          <p:stCondLst>
                                            <p:cond delay="676"/>
                                          </p:stCondLst>
                                        </p:cTn>
                                        <p:tgtEl>
                                          <p:spTgt spid="7"/>
                                        </p:tgtEl>
                                      </p:cBhvr>
                                      <p:to x="100000" y="100000"/>
                                    </p:animScale>
                                    <p:animScale>
                                      <p:cBhvr>
                                        <p:cTn id="250" dur="26">
                                          <p:stCondLst>
                                            <p:cond delay="1312"/>
                                          </p:stCondLst>
                                        </p:cTn>
                                        <p:tgtEl>
                                          <p:spTgt spid="7"/>
                                        </p:tgtEl>
                                      </p:cBhvr>
                                      <p:to x="100000" y="80000"/>
                                    </p:animScale>
                                    <p:animScale>
                                      <p:cBhvr>
                                        <p:cTn id="251" dur="166" decel="50000">
                                          <p:stCondLst>
                                            <p:cond delay="1338"/>
                                          </p:stCondLst>
                                        </p:cTn>
                                        <p:tgtEl>
                                          <p:spTgt spid="7"/>
                                        </p:tgtEl>
                                      </p:cBhvr>
                                      <p:to x="100000" y="100000"/>
                                    </p:animScale>
                                    <p:animScale>
                                      <p:cBhvr>
                                        <p:cTn id="252" dur="26">
                                          <p:stCondLst>
                                            <p:cond delay="1642"/>
                                          </p:stCondLst>
                                        </p:cTn>
                                        <p:tgtEl>
                                          <p:spTgt spid="7"/>
                                        </p:tgtEl>
                                      </p:cBhvr>
                                      <p:to x="100000" y="90000"/>
                                    </p:animScale>
                                    <p:animScale>
                                      <p:cBhvr>
                                        <p:cTn id="253" dur="166" decel="50000">
                                          <p:stCondLst>
                                            <p:cond delay="1668"/>
                                          </p:stCondLst>
                                        </p:cTn>
                                        <p:tgtEl>
                                          <p:spTgt spid="7"/>
                                        </p:tgtEl>
                                      </p:cBhvr>
                                      <p:to x="100000" y="100000"/>
                                    </p:animScale>
                                    <p:animScale>
                                      <p:cBhvr>
                                        <p:cTn id="254" dur="26">
                                          <p:stCondLst>
                                            <p:cond delay="1808"/>
                                          </p:stCondLst>
                                        </p:cTn>
                                        <p:tgtEl>
                                          <p:spTgt spid="7"/>
                                        </p:tgtEl>
                                      </p:cBhvr>
                                      <p:to x="100000" y="95000"/>
                                    </p:animScale>
                                    <p:animScale>
                                      <p:cBhvr>
                                        <p:cTn id="255" dur="166" decel="50000">
                                          <p:stCondLst>
                                            <p:cond delay="1834"/>
                                          </p:stCondLst>
                                        </p:cTn>
                                        <p:tgtEl>
                                          <p:spTgt spid="7"/>
                                        </p:tgtEl>
                                      </p:cBhvr>
                                      <p:to x="100000" y="100000"/>
                                    </p:animScale>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nodeType="clickEffect">
                                  <p:stCondLst>
                                    <p:cond delay="0"/>
                                  </p:stCondLst>
                                  <p:childTnLst>
                                    <p:set>
                                      <p:cBhvr>
                                        <p:cTn id="259" dur="1" fill="hold">
                                          <p:stCondLst>
                                            <p:cond delay="0"/>
                                          </p:stCondLst>
                                        </p:cTn>
                                        <p:tgtEl>
                                          <p:spTgt spid="54"/>
                                        </p:tgtEl>
                                        <p:attrNameLst>
                                          <p:attrName>style.visibility</p:attrName>
                                        </p:attrNameLst>
                                      </p:cBhvr>
                                      <p:to>
                                        <p:strVal val="visible"/>
                                      </p:to>
                                    </p:set>
                                    <p:anim calcmode="lin" valueType="num">
                                      <p:cBhvr additive="base">
                                        <p:cTn id="260" dur="500" fill="hold"/>
                                        <p:tgtEl>
                                          <p:spTgt spid="54"/>
                                        </p:tgtEl>
                                        <p:attrNameLst>
                                          <p:attrName>ppt_x</p:attrName>
                                        </p:attrNameLst>
                                      </p:cBhvr>
                                      <p:tavLst>
                                        <p:tav tm="0">
                                          <p:val>
                                            <p:strVal val="#ppt_x"/>
                                          </p:val>
                                        </p:tav>
                                        <p:tav tm="100000">
                                          <p:val>
                                            <p:strVal val="#ppt_x"/>
                                          </p:val>
                                        </p:tav>
                                      </p:tavLst>
                                    </p:anim>
                                    <p:anim calcmode="lin" valueType="num">
                                      <p:cBhvr additive="base">
                                        <p:cTn id="26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58"/>
                                        </p:tgtEl>
                                        <p:attrNameLst>
                                          <p:attrName>style.visibility</p:attrName>
                                        </p:attrNameLst>
                                      </p:cBhvr>
                                      <p:to>
                                        <p:strVal val="visible"/>
                                      </p:to>
                                    </p:set>
                                    <p:anim calcmode="lin" valueType="num">
                                      <p:cBhvr additive="base">
                                        <p:cTn id="266" dur="500" fill="hold"/>
                                        <p:tgtEl>
                                          <p:spTgt spid="58"/>
                                        </p:tgtEl>
                                        <p:attrNameLst>
                                          <p:attrName>ppt_x</p:attrName>
                                        </p:attrNameLst>
                                      </p:cBhvr>
                                      <p:tavLst>
                                        <p:tav tm="0">
                                          <p:val>
                                            <p:strVal val="#ppt_x"/>
                                          </p:val>
                                        </p:tav>
                                        <p:tav tm="100000">
                                          <p:val>
                                            <p:strVal val="#ppt_x"/>
                                          </p:val>
                                        </p:tav>
                                      </p:tavLst>
                                    </p:anim>
                                    <p:anim calcmode="lin" valueType="num">
                                      <p:cBhvr additive="base">
                                        <p:cTn id="26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8"/>
                                        </p:tgtEl>
                                        <p:attrNameLst>
                                          <p:attrName>style.visibility</p:attrName>
                                        </p:attrNameLst>
                                      </p:cBhvr>
                                      <p:to>
                                        <p:strVal val="visible"/>
                                      </p:to>
                                    </p:set>
                                    <p:animEffect transition="in" filter="wipe(down)">
                                      <p:cBhvr>
                                        <p:cTn id="272" dur="580">
                                          <p:stCondLst>
                                            <p:cond delay="0"/>
                                          </p:stCondLst>
                                        </p:cTn>
                                        <p:tgtEl>
                                          <p:spTgt spid="58"/>
                                        </p:tgtEl>
                                      </p:cBhvr>
                                    </p:animEffect>
                                    <p:anim calcmode="lin" valueType="num">
                                      <p:cBhvr>
                                        <p:cTn id="27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78" dur="26">
                                          <p:stCondLst>
                                            <p:cond delay="650"/>
                                          </p:stCondLst>
                                        </p:cTn>
                                        <p:tgtEl>
                                          <p:spTgt spid="58"/>
                                        </p:tgtEl>
                                      </p:cBhvr>
                                      <p:to x="100000" y="60000"/>
                                    </p:animScale>
                                    <p:animScale>
                                      <p:cBhvr>
                                        <p:cTn id="279" dur="166" decel="50000">
                                          <p:stCondLst>
                                            <p:cond delay="676"/>
                                          </p:stCondLst>
                                        </p:cTn>
                                        <p:tgtEl>
                                          <p:spTgt spid="58"/>
                                        </p:tgtEl>
                                      </p:cBhvr>
                                      <p:to x="100000" y="100000"/>
                                    </p:animScale>
                                    <p:animScale>
                                      <p:cBhvr>
                                        <p:cTn id="280" dur="26">
                                          <p:stCondLst>
                                            <p:cond delay="1312"/>
                                          </p:stCondLst>
                                        </p:cTn>
                                        <p:tgtEl>
                                          <p:spTgt spid="58"/>
                                        </p:tgtEl>
                                      </p:cBhvr>
                                      <p:to x="100000" y="80000"/>
                                    </p:animScale>
                                    <p:animScale>
                                      <p:cBhvr>
                                        <p:cTn id="281" dur="166" decel="50000">
                                          <p:stCondLst>
                                            <p:cond delay="1338"/>
                                          </p:stCondLst>
                                        </p:cTn>
                                        <p:tgtEl>
                                          <p:spTgt spid="58"/>
                                        </p:tgtEl>
                                      </p:cBhvr>
                                      <p:to x="100000" y="100000"/>
                                    </p:animScale>
                                    <p:animScale>
                                      <p:cBhvr>
                                        <p:cTn id="282" dur="26">
                                          <p:stCondLst>
                                            <p:cond delay="1642"/>
                                          </p:stCondLst>
                                        </p:cTn>
                                        <p:tgtEl>
                                          <p:spTgt spid="58"/>
                                        </p:tgtEl>
                                      </p:cBhvr>
                                      <p:to x="100000" y="90000"/>
                                    </p:animScale>
                                    <p:animScale>
                                      <p:cBhvr>
                                        <p:cTn id="283" dur="166" decel="50000">
                                          <p:stCondLst>
                                            <p:cond delay="1668"/>
                                          </p:stCondLst>
                                        </p:cTn>
                                        <p:tgtEl>
                                          <p:spTgt spid="58"/>
                                        </p:tgtEl>
                                      </p:cBhvr>
                                      <p:to x="100000" y="100000"/>
                                    </p:animScale>
                                    <p:animScale>
                                      <p:cBhvr>
                                        <p:cTn id="284" dur="26">
                                          <p:stCondLst>
                                            <p:cond delay="1808"/>
                                          </p:stCondLst>
                                        </p:cTn>
                                        <p:tgtEl>
                                          <p:spTgt spid="58"/>
                                        </p:tgtEl>
                                      </p:cBhvr>
                                      <p:to x="100000" y="95000"/>
                                    </p:animScale>
                                    <p:animScale>
                                      <p:cBhvr>
                                        <p:cTn id="285" dur="166" decel="50000">
                                          <p:stCondLst>
                                            <p:cond delay="1834"/>
                                          </p:stCondLst>
                                        </p:cTn>
                                        <p:tgtEl>
                                          <p:spTgt spid="58"/>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nodeType="clickEffect">
                                  <p:stCondLst>
                                    <p:cond delay="0"/>
                                  </p:stCondLst>
                                  <p:childTnLst>
                                    <p:set>
                                      <p:cBhvr>
                                        <p:cTn id="289" dur="1" fill="hold">
                                          <p:stCondLst>
                                            <p:cond delay="0"/>
                                          </p:stCondLst>
                                        </p:cTn>
                                        <p:tgtEl>
                                          <p:spTgt spid="60"/>
                                        </p:tgtEl>
                                        <p:attrNameLst>
                                          <p:attrName>style.visibility</p:attrName>
                                        </p:attrNameLst>
                                      </p:cBhvr>
                                      <p:to>
                                        <p:strVal val="visible"/>
                                      </p:to>
                                    </p:set>
                                    <p:anim calcmode="lin" valueType="num">
                                      <p:cBhvr additive="base">
                                        <p:cTn id="290" dur="500" fill="hold"/>
                                        <p:tgtEl>
                                          <p:spTgt spid="60"/>
                                        </p:tgtEl>
                                        <p:attrNameLst>
                                          <p:attrName>ppt_x</p:attrName>
                                        </p:attrNameLst>
                                      </p:cBhvr>
                                      <p:tavLst>
                                        <p:tav tm="0">
                                          <p:val>
                                            <p:strVal val="#ppt_x"/>
                                          </p:val>
                                        </p:tav>
                                        <p:tav tm="100000">
                                          <p:val>
                                            <p:strVal val="#ppt_x"/>
                                          </p:val>
                                        </p:tav>
                                      </p:tavLst>
                                    </p:anim>
                                    <p:anim calcmode="lin" valueType="num">
                                      <p:cBhvr additive="base">
                                        <p:cTn id="29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6" presetClass="entr" presetSubtype="0" fill="hold" nodeType="clickEffect">
                                  <p:stCondLst>
                                    <p:cond delay="0"/>
                                  </p:stCondLst>
                                  <p:childTnLst>
                                    <p:set>
                                      <p:cBhvr>
                                        <p:cTn id="295" dur="1" fill="hold">
                                          <p:stCondLst>
                                            <p:cond delay="0"/>
                                          </p:stCondLst>
                                        </p:cTn>
                                        <p:tgtEl>
                                          <p:spTgt spid="60"/>
                                        </p:tgtEl>
                                        <p:attrNameLst>
                                          <p:attrName>style.visibility</p:attrName>
                                        </p:attrNameLst>
                                      </p:cBhvr>
                                      <p:to>
                                        <p:strVal val="visible"/>
                                      </p:to>
                                    </p:set>
                                    <p:animEffect transition="in" filter="wipe(down)">
                                      <p:cBhvr>
                                        <p:cTn id="296" dur="580">
                                          <p:stCondLst>
                                            <p:cond delay="0"/>
                                          </p:stCondLst>
                                        </p:cTn>
                                        <p:tgtEl>
                                          <p:spTgt spid="60"/>
                                        </p:tgtEl>
                                      </p:cBhvr>
                                    </p:animEffect>
                                    <p:anim calcmode="lin" valueType="num">
                                      <p:cBhvr>
                                        <p:cTn id="297"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02" dur="26">
                                          <p:stCondLst>
                                            <p:cond delay="650"/>
                                          </p:stCondLst>
                                        </p:cTn>
                                        <p:tgtEl>
                                          <p:spTgt spid="60"/>
                                        </p:tgtEl>
                                      </p:cBhvr>
                                      <p:to x="100000" y="60000"/>
                                    </p:animScale>
                                    <p:animScale>
                                      <p:cBhvr>
                                        <p:cTn id="303" dur="166" decel="50000">
                                          <p:stCondLst>
                                            <p:cond delay="676"/>
                                          </p:stCondLst>
                                        </p:cTn>
                                        <p:tgtEl>
                                          <p:spTgt spid="60"/>
                                        </p:tgtEl>
                                      </p:cBhvr>
                                      <p:to x="100000" y="100000"/>
                                    </p:animScale>
                                    <p:animScale>
                                      <p:cBhvr>
                                        <p:cTn id="304" dur="26">
                                          <p:stCondLst>
                                            <p:cond delay="1312"/>
                                          </p:stCondLst>
                                        </p:cTn>
                                        <p:tgtEl>
                                          <p:spTgt spid="60"/>
                                        </p:tgtEl>
                                      </p:cBhvr>
                                      <p:to x="100000" y="80000"/>
                                    </p:animScale>
                                    <p:animScale>
                                      <p:cBhvr>
                                        <p:cTn id="305" dur="166" decel="50000">
                                          <p:stCondLst>
                                            <p:cond delay="1338"/>
                                          </p:stCondLst>
                                        </p:cTn>
                                        <p:tgtEl>
                                          <p:spTgt spid="60"/>
                                        </p:tgtEl>
                                      </p:cBhvr>
                                      <p:to x="100000" y="100000"/>
                                    </p:animScale>
                                    <p:animScale>
                                      <p:cBhvr>
                                        <p:cTn id="306" dur="26">
                                          <p:stCondLst>
                                            <p:cond delay="1642"/>
                                          </p:stCondLst>
                                        </p:cTn>
                                        <p:tgtEl>
                                          <p:spTgt spid="60"/>
                                        </p:tgtEl>
                                      </p:cBhvr>
                                      <p:to x="100000" y="90000"/>
                                    </p:animScale>
                                    <p:animScale>
                                      <p:cBhvr>
                                        <p:cTn id="307" dur="166" decel="50000">
                                          <p:stCondLst>
                                            <p:cond delay="1668"/>
                                          </p:stCondLst>
                                        </p:cTn>
                                        <p:tgtEl>
                                          <p:spTgt spid="60"/>
                                        </p:tgtEl>
                                      </p:cBhvr>
                                      <p:to x="100000" y="100000"/>
                                    </p:animScale>
                                    <p:animScale>
                                      <p:cBhvr>
                                        <p:cTn id="308" dur="26">
                                          <p:stCondLst>
                                            <p:cond delay="1808"/>
                                          </p:stCondLst>
                                        </p:cTn>
                                        <p:tgtEl>
                                          <p:spTgt spid="60"/>
                                        </p:tgtEl>
                                      </p:cBhvr>
                                      <p:to x="100000" y="95000"/>
                                    </p:animScale>
                                    <p:animScale>
                                      <p:cBhvr>
                                        <p:cTn id="309" dur="166" decel="50000">
                                          <p:stCondLst>
                                            <p:cond delay="1834"/>
                                          </p:stCondLst>
                                        </p:cTn>
                                        <p:tgtEl>
                                          <p:spTgt spid="60"/>
                                        </p:tgtEl>
                                      </p:cBhvr>
                                      <p:to x="100000" y="100000"/>
                                    </p:animScale>
                                  </p:childTnLst>
                                </p:cTn>
                              </p:par>
                            </p:childTnLst>
                          </p:cTn>
                        </p:par>
                      </p:childTnLst>
                    </p:cTn>
                  </p:par>
                  <p:par>
                    <p:cTn id="310" fill="hold">
                      <p:stCondLst>
                        <p:cond delay="indefinite"/>
                      </p:stCondLst>
                      <p:childTnLst>
                        <p:par>
                          <p:cTn id="311" fill="hold">
                            <p:stCondLst>
                              <p:cond delay="0"/>
                            </p:stCondLst>
                            <p:childTnLst>
                              <p:par>
                                <p:cTn id="312" presetID="26" presetClass="entr" presetSubtype="0" fill="hold" nodeType="clickEffect">
                                  <p:stCondLst>
                                    <p:cond delay="0"/>
                                  </p:stCondLst>
                                  <p:childTnLst>
                                    <p:set>
                                      <p:cBhvr>
                                        <p:cTn id="313" dur="1" fill="hold">
                                          <p:stCondLst>
                                            <p:cond delay="0"/>
                                          </p:stCondLst>
                                        </p:cTn>
                                        <p:tgtEl>
                                          <p:spTgt spid="52"/>
                                        </p:tgtEl>
                                        <p:attrNameLst>
                                          <p:attrName>style.visibility</p:attrName>
                                        </p:attrNameLst>
                                      </p:cBhvr>
                                      <p:to>
                                        <p:strVal val="visible"/>
                                      </p:to>
                                    </p:set>
                                    <p:animEffect transition="in" filter="wipe(down)">
                                      <p:cBhvr>
                                        <p:cTn id="314" dur="580">
                                          <p:stCondLst>
                                            <p:cond delay="0"/>
                                          </p:stCondLst>
                                        </p:cTn>
                                        <p:tgtEl>
                                          <p:spTgt spid="52"/>
                                        </p:tgtEl>
                                      </p:cBhvr>
                                    </p:animEffect>
                                    <p:anim calcmode="lin" valueType="num">
                                      <p:cBhvr>
                                        <p:cTn id="315"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316"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317"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18"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19"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20" dur="26">
                                          <p:stCondLst>
                                            <p:cond delay="650"/>
                                          </p:stCondLst>
                                        </p:cTn>
                                        <p:tgtEl>
                                          <p:spTgt spid="52"/>
                                        </p:tgtEl>
                                      </p:cBhvr>
                                      <p:to x="100000" y="60000"/>
                                    </p:animScale>
                                    <p:animScale>
                                      <p:cBhvr>
                                        <p:cTn id="321" dur="166" decel="50000">
                                          <p:stCondLst>
                                            <p:cond delay="676"/>
                                          </p:stCondLst>
                                        </p:cTn>
                                        <p:tgtEl>
                                          <p:spTgt spid="52"/>
                                        </p:tgtEl>
                                      </p:cBhvr>
                                      <p:to x="100000" y="100000"/>
                                    </p:animScale>
                                    <p:animScale>
                                      <p:cBhvr>
                                        <p:cTn id="322" dur="26">
                                          <p:stCondLst>
                                            <p:cond delay="1312"/>
                                          </p:stCondLst>
                                        </p:cTn>
                                        <p:tgtEl>
                                          <p:spTgt spid="52"/>
                                        </p:tgtEl>
                                      </p:cBhvr>
                                      <p:to x="100000" y="80000"/>
                                    </p:animScale>
                                    <p:animScale>
                                      <p:cBhvr>
                                        <p:cTn id="323" dur="166" decel="50000">
                                          <p:stCondLst>
                                            <p:cond delay="1338"/>
                                          </p:stCondLst>
                                        </p:cTn>
                                        <p:tgtEl>
                                          <p:spTgt spid="52"/>
                                        </p:tgtEl>
                                      </p:cBhvr>
                                      <p:to x="100000" y="100000"/>
                                    </p:animScale>
                                    <p:animScale>
                                      <p:cBhvr>
                                        <p:cTn id="324" dur="26">
                                          <p:stCondLst>
                                            <p:cond delay="1642"/>
                                          </p:stCondLst>
                                        </p:cTn>
                                        <p:tgtEl>
                                          <p:spTgt spid="52"/>
                                        </p:tgtEl>
                                      </p:cBhvr>
                                      <p:to x="100000" y="90000"/>
                                    </p:animScale>
                                    <p:animScale>
                                      <p:cBhvr>
                                        <p:cTn id="325" dur="166" decel="50000">
                                          <p:stCondLst>
                                            <p:cond delay="1668"/>
                                          </p:stCondLst>
                                        </p:cTn>
                                        <p:tgtEl>
                                          <p:spTgt spid="52"/>
                                        </p:tgtEl>
                                      </p:cBhvr>
                                      <p:to x="100000" y="100000"/>
                                    </p:animScale>
                                    <p:animScale>
                                      <p:cBhvr>
                                        <p:cTn id="326" dur="26">
                                          <p:stCondLst>
                                            <p:cond delay="1808"/>
                                          </p:stCondLst>
                                        </p:cTn>
                                        <p:tgtEl>
                                          <p:spTgt spid="52"/>
                                        </p:tgtEl>
                                      </p:cBhvr>
                                      <p:to x="100000" y="95000"/>
                                    </p:animScale>
                                    <p:animScale>
                                      <p:cBhvr>
                                        <p:cTn id="327" dur="166" decel="50000">
                                          <p:stCondLst>
                                            <p:cond delay="1834"/>
                                          </p:stCondLst>
                                        </p:cTn>
                                        <p:tgtEl>
                                          <p:spTgt spid="52"/>
                                        </p:tgtEl>
                                      </p:cBhvr>
                                      <p:to x="100000" y="100000"/>
                                    </p:animScale>
                                  </p:childTnLst>
                                </p:cTn>
                              </p:par>
                            </p:childTnLst>
                          </p:cTn>
                        </p:par>
                      </p:childTnLst>
                    </p:cTn>
                  </p:par>
                  <p:par>
                    <p:cTn id="328" fill="hold">
                      <p:stCondLst>
                        <p:cond delay="indefinite"/>
                      </p:stCondLst>
                      <p:childTnLst>
                        <p:par>
                          <p:cTn id="329" fill="hold">
                            <p:stCondLst>
                              <p:cond delay="0"/>
                            </p:stCondLst>
                            <p:childTnLst>
                              <p:par>
                                <p:cTn id="330" presetID="26" presetClass="entr" presetSubtype="0" fill="hold" nodeType="clickEffect">
                                  <p:stCondLst>
                                    <p:cond delay="0"/>
                                  </p:stCondLst>
                                  <p:childTnLst>
                                    <p:set>
                                      <p:cBhvr>
                                        <p:cTn id="331" dur="1" fill="hold">
                                          <p:stCondLst>
                                            <p:cond delay="0"/>
                                          </p:stCondLst>
                                        </p:cTn>
                                        <p:tgtEl>
                                          <p:spTgt spid="33"/>
                                        </p:tgtEl>
                                        <p:attrNameLst>
                                          <p:attrName>style.visibility</p:attrName>
                                        </p:attrNameLst>
                                      </p:cBhvr>
                                      <p:to>
                                        <p:strVal val="visible"/>
                                      </p:to>
                                    </p:set>
                                    <p:animEffect transition="in" filter="wipe(down)">
                                      <p:cBhvr>
                                        <p:cTn id="332" dur="580">
                                          <p:stCondLst>
                                            <p:cond delay="0"/>
                                          </p:stCondLst>
                                        </p:cTn>
                                        <p:tgtEl>
                                          <p:spTgt spid="33"/>
                                        </p:tgtEl>
                                      </p:cBhvr>
                                    </p:animEffect>
                                    <p:anim calcmode="lin" valueType="num">
                                      <p:cBhvr>
                                        <p:cTn id="33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3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3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38" dur="26">
                                          <p:stCondLst>
                                            <p:cond delay="650"/>
                                          </p:stCondLst>
                                        </p:cTn>
                                        <p:tgtEl>
                                          <p:spTgt spid="33"/>
                                        </p:tgtEl>
                                      </p:cBhvr>
                                      <p:to x="100000" y="60000"/>
                                    </p:animScale>
                                    <p:animScale>
                                      <p:cBhvr>
                                        <p:cTn id="339" dur="166" decel="50000">
                                          <p:stCondLst>
                                            <p:cond delay="676"/>
                                          </p:stCondLst>
                                        </p:cTn>
                                        <p:tgtEl>
                                          <p:spTgt spid="33"/>
                                        </p:tgtEl>
                                      </p:cBhvr>
                                      <p:to x="100000" y="100000"/>
                                    </p:animScale>
                                    <p:animScale>
                                      <p:cBhvr>
                                        <p:cTn id="340" dur="26">
                                          <p:stCondLst>
                                            <p:cond delay="1312"/>
                                          </p:stCondLst>
                                        </p:cTn>
                                        <p:tgtEl>
                                          <p:spTgt spid="33"/>
                                        </p:tgtEl>
                                      </p:cBhvr>
                                      <p:to x="100000" y="80000"/>
                                    </p:animScale>
                                    <p:animScale>
                                      <p:cBhvr>
                                        <p:cTn id="341" dur="166" decel="50000">
                                          <p:stCondLst>
                                            <p:cond delay="1338"/>
                                          </p:stCondLst>
                                        </p:cTn>
                                        <p:tgtEl>
                                          <p:spTgt spid="33"/>
                                        </p:tgtEl>
                                      </p:cBhvr>
                                      <p:to x="100000" y="100000"/>
                                    </p:animScale>
                                    <p:animScale>
                                      <p:cBhvr>
                                        <p:cTn id="342" dur="26">
                                          <p:stCondLst>
                                            <p:cond delay="1642"/>
                                          </p:stCondLst>
                                        </p:cTn>
                                        <p:tgtEl>
                                          <p:spTgt spid="33"/>
                                        </p:tgtEl>
                                      </p:cBhvr>
                                      <p:to x="100000" y="90000"/>
                                    </p:animScale>
                                    <p:animScale>
                                      <p:cBhvr>
                                        <p:cTn id="343" dur="166" decel="50000">
                                          <p:stCondLst>
                                            <p:cond delay="1668"/>
                                          </p:stCondLst>
                                        </p:cTn>
                                        <p:tgtEl>
                                          <p:spTgt spid="33"/>
                                        </p:tgtEl>
                                      </p:cBhvr>
                                      <p:to x="100000" y="100000"/>
                                    </p:animScale>
                                    <p:animScale>
                                      <p:cBhvr>
                                        <p:cTn id="344" dur="26">
                                          <p:stCondLst>
                                            <p:cond delay="1808"/>
                                          </p:stCondLst>
                                        </p:cTn>
                                        <p:tgtEl>
                                          <p:spTgt spid="33"/>
                                        </p:tgtEl>
                                      </p:cBhvr>
                                      <p:to x="100000" y="95000"/>
                                    </p:animScale>
                                    <p:animScale>
                                      <p:cBhvr>
                                        <p:cTn id="345" dur="166" decel="50000">
                                          <p:stCondLst>
                                            <p:cond delay="1834"/>
                                          </p:stCondLst>
                                        </p:cTn>
                                        <p:tgtEl>
                                          <p:spTgt spid="33"/>
                                        </p:tgtEl>
                                      </p:cBhvr>
                                      <p:to x="100000" y="100000"/>
                                    </p:animScale>
                                  </p:childTnLst>
                                </p:cTn>
                              </p:par>
                            </p:childTnLst>
                          </p:cTn>
                        </p:par>
                      </p:childTnLst>
                    </p:cTn>
                  </p:par>
                  <p:par>
                    <p:cTn id="346" fill="hold">
                      <p:stCondLst>
                        <p:cond delay="indefinite"/>
                      </p:stCondLst>
                      <p:childTnLst>
                        <p:par>
                          <p:cTn id="347" fill="hold">
                            <p:stCondLst>
                              <p:cond delay="0"/>
                            </p:stCondLst>
                            <p:childTnLst>
                              <p:par>
                                <p:cTn id="348" presetID="26" presetClass="entr" presetSubtype="0" fill="hold" nodeType="clickEffect">
                                  <p:stCondLst>
                                    <p:cond delay="0"/>
                                  </p:stCondLst>
                                  <p:childTnLst>
                                    <p:set>
                                      <p:cBhvr>
                                        <p:cTn id="349" dur="1" fill="hold">
                                          <p:stCondLst>
                                            <p:cond delay="0"/>
                                          </p:stCondLst>
                                        </p:cTn>
                                        <p:tgtEl>
                                          <p:spTgt spid="42"/>
                                        </p:tgtEl>
                                        <p:attrNameLst>
                                          <p:attrName>style.visibility</p:attrName>
                                        </p:attrNameLst>
                                      </p:cBhvr>
                                      <p:to>
                                        <p:strVal val="visible"/>
                                      </p:to>
                                    </p:set>
                                    <p:animEffect transition="in" filter="wipe(down)">
                                      <p:cBhvr>
                                        <p:cTn id="350" dur="580">
                                          <p:stCondLst>
                                            <p:cond delay="0"/>
                                          </p:stCondLst>
                                        </p:cTn>
                                        <p:tgtEl>
                                          <p:spTgt spid="42"/>
                                        </p:tgtEl>
                                      </p:cBhvr>
                                    </p:animEffect>
                                    <p:anim calcmode="lin" valueType="num">
                                      <p:cBhvr>
                                        <p:cTn id="351"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52"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53"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54"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55"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56" dur="26">
                                          <p:stCondLst>
                                            <p:cond delay="650"/>
                                          </p:stCondLst>
                                        </p:cTn>
                                        <p:tgtEl>
                                          <p:spTgt spid="42"/>
                                        </p:tgtEl>
                                      </p:cBhvr>
                                      <p:to x="100000" y="60000"/>
                                    </p:animScale>
                                    <p:animScale>
                                      <p:cBhvr>
                                        <p:cTn id="357" dur="166" decel="50000">
                                          <p:stCondLst>
                                            <p:cond delay="676"/>
                                          </p:stCondLst>
                                        </p:cTn>
                                        <p:tgtEl>
                                          <p:spTgt spid="42"/>
                                        </p:tgtEl>
                                      </p:cBhvr>
                                      <p:to x="100000" y="100000"/>
                                    </p:animScale>
                                    <p:animScale>
                                      <p:cBhvr>
                                        <p:cTn id="358" dur="26">
                                          <p:stCondLst>
                                            <p:cond delay="1312"/>
                                          </p:stCondLst>
                                        </p:cTn>
                                        <p:tgtEl>
                                          <p:spTgt spid="42"/>
                                        </p:tgtEl>
                                      </p:cBhvr>
                                      <p:to x="100000" y="80000"/>
                                    </p:animScale>
                                    <p:animScale>
                                      <p:cBhvr>
                                        <p:cTn id="359" dur="166" decel="50000">
                                          <p:stCondLst>
                                            <p:cond delay="1338"/>
                                          </p:stCondLst>
                                        </p:cTn>
                                        <p:tgtEl>
                                          <p:spTgt spid="42"/>
                                        </p:tgtEl>
                                      </p:cBhvr>
                                      <p:to x="100000" y="100000"/>
                                    </p:animScale>
                                    <p:animScale>
                                      <p:cBhvr>
                                        <p:cTn id="360" dur="26">
                                          <p:stCondLst>
                                            <p:cond delay="1642"/>
                                          </p:stCondLst>
                                        </p:cTn>
                                        <p:tgtEl>
                                          <p:spTgt spid="42"/>
                                        </p:tgtEl>
                                      </p:cBhvr>
                                      <p:to x="100000" y="90000"/>
                                    </p:animScale>
                                    <p:animScale>
                                      <p:cBhvr>
                                        <p:cTn id="361" dur="166" decel="50000">
                                          <p:stCondLst>
                                            <p:cond delay="1668"/>
                                          </p:stCondLst>
                                        </p:cTn>
                                        <p:tgtEl>
                                          <p:spTgt spid="42"/>
                                        </p:tgtEl>
                                      </p:cBhvr>
                                      <p:to x="100000" y="100000"/>
                                    </p:animScale>
                                    <p:animScale>
                                      <p:cBhvr>
                                        <p:cTn id="362" dur="26">
                                          <p:stCondLst>
                                            <p:cond delay="1808"/>
                                          </p:stCondLst>
                                        </p:cTn>
                                        <p:tgtEl>
                                          <p:spTgt spid="42"/>
                                        </p:tgtEl>
                                      </p:cBhvr>
                                      <p:to x="100000" y="95000"/>
                                    </p:animScale>
                                    <p:animScale>
                                      <p:cBhvr>
                                        <p:cTn id="363" dur="166" decel="50000">
                                          <p:stCondLst>
                                            <p:cond delay="1834"/>
                                          </p:stCondLst>
                                        </p:cTn>
                                        <p:tgtEl>
                                          <p:spTgt spid="42"/>
                                        </p:tgtEl>
                                      </p:cBhvr>
                                      <p:to x="100000" y="100000"/>
                                    </p:animScale>
                                  </p:childTnLst>
                                </p:cTn>
                              </p:par>
                            </p:childTnLst>
                          </p:cTn>
                        </p:par>
                      </p:childTnLst>
                    </p:cTn>
                  </p:par>
                  <p:par>
                    <p:cTn id="364" fill="hold">
                      <p:stCondLst>
                        <p:cond delay="indefinite"/>
                      </p:stCondLst>
                      <p:childTnLst>
                        <p:par>
                          <p:cTn id="365" fill="hold">
                            <p:stCondLst>
                              <p:cond delay="0"/>
                            </p:stCondLst>
                            <p:childTnLst>
                              <p:par>
                                <p:cTn id="366" presetID="26" presetClass="entr" presetSubtype="0" fill="hold" nodeType="clickEffect">
                                  <p:stCondLst>
                                    <p:cond delay="0"/>
                                  </p:stCondLst>
                                  <p:childTnLst>
                                    <p:set>
                                      <p:cBhvr>
                                        <p:cTn id="367" dur="1" fill="hold">
                                          <p:stCondLst>
                                            <p:cond delay="0"/>
                                          </p:stCondLst>
                                        </p:cTn>
                                        <p:tgtEl>
                                          <p:spTgt spid="26"/>
                                        </p:tgtEl>
                                        <p:attrNameLst>
                                          <p:attrName>style.visibility</p:attrName>
                                        </p:attrNameLst>
                                      </p:cBhvr>
                                      <p:to>
                                        <p:strVal val="visible"/>
                                      </p:to>
                                    </p:set>
                                    <p:animEffect transition="in" filter="wipe(down)">
                                      <p:cBhvr>
                                        <p:cTn id="368" dur="580">
                                          <p:stCondLst>
                                            <p:cond delay="0"/>
                                          </p:stCondLst>
                                        </p:cTn>
                                        <p:tgtEl>
                                          <p:spTgt spid="26"/>
                                        </p:tgtEl>
                                      </p:cBhvr>
                                    </p:animEffect>
                                    <p:anim calcmode="lin" valueType="num">
                                      <p:cBhvr>
                                        <p:cTn id="36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74" dur="26">
                                          <p:stCondLst>
                                            <p:cond delay="650"/>
                                          </p:stCondLst>
                                        </p:cTn>
                                        <p:tgtEl>
                                          <p:spTgt spid="26"/>
                                        </p:tgtEl>
                                      </p:cBhvr>
                                      <p:to x="100000" y="60000"/>
                                    </p:animScale>
                                    <p:animScale>
                                      <p:cBhvr>
                                        <p:cTn id="375" dur="166" decel="50000">
                                          <p:stCondLst>
                                            <p:cond delay="676"/>
                                          </p:stCondLst>
                                        </p:cTn>
                                        <p:tgtEl>
                                          <p:spTgt spid="26"/>
                                        </p:tgtEl>
                                      </p:cBhvr>
                                      <p:to x="100000" y="100000"/>
                                    </p:animScale>
                                    <p:animScale>
                                      <p:cBhvr>
                                        <p:cTn id="376" dur="26">
                                          <p:stCondLst>
                                            <p:cond delay="1312"/>
                                          </p:stCondLst>
                                        </p:cTn>
                                        <p:tgtEl>
                                          <p:spTgt spid="26"/>
                                        </p:tgtEl>
                                      </p:cBhvr>
                                      <p:to x="100000" y="80000"/>
                                    </p:animScale>
                                    <p:animScale>
                                      <p:cBhvr>
                                        <p:cTn id="377" dur="166" decel="50000">
                                          <p:stCondLst>
                                            <p:cond delay="1338"/>
                                          </p:stCondLst>
                                        </p:cTn>
                                        <p:tgtEl>
                                          <p:spTgt spid="26"/>
                                        </p:tgtEl>
                                      </p:cBhvr>
                                      <p:to x="100000" y="100000"/>
                                    </p:animScale>
                                    <p:animScale>
                                      <p:cBhvr>
                                        <p:cTn id="378" dur="26">
                                          <p:stCondLst>
                                            <p:cond delay="1642"/>
                                          </p:stCondLst>
                                        </p:cTn>
                                        <p:tgtEl>
                                          <p:spTgt spid="26"/>
                                        </p:tgtEl>
                                      </p:cBhvr>
                                      <p:to x="100000" y="90000"/>
                                    </p:animScale>
                                    <p:animScale>
                                      <p:cBhvr>
                                        <p:cTn id="379" dur="166" decel="50000">
                                          <p:stCondLst>
                                            <p:cond delay="1668"/>
                                          </p:stCondLst>
                                        </p:cTn>
                                        <p:tgtEl>
                                          <p:spTgt spid="26"/>
                                        </p:tgtEl>
                                      </p:cBhvr>
                                      <p:to x="100000" y="100000"/>
                                    </p:animScale>
                                    <p:animScale>
                                      <p:cBhvr>
                                        <p:cTn id="380" dur="26">
                                          <p:stCondLst>
                                            <p:cond delay="1808"/>
                                          </p:stCondLst>
                                        </p:cTn>
                                        <p:tgtEl>
                                          <p:spTgt spid="26"/>
                                        </p:tgtEl>
                                      </p:cBhvr>
                                      <p:to x="100000" y="95000"/>
                                    </p:animScale>
                                    <p:animScale>
                                      <p:cBhvr>
                                        <p:cTn id="381" dur="166" decel="50000">
                                          <p:stCondLst>
                                            <p:cond delay="1834"/>
                                          </p:stCondLst>
                                        </p:cTn>
                                        <p:tgtEl>
                                          <p:spTgt spid="26"/>
                                        </p:tgtEl>
                                      </p:cBhvr>
                                      <p:to x="100000" y="100000"/>
                                    </p:animScale>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nodeType="clickEffect">
                                  <p:stCondLst>
                                    <p:cond delay="0"/>
                                  </p:stCondLst>
                                  <p:childTnLst>
                                    <p:set>
                                      <p:cBhvr>
                                        <p:cTn id="385" dur="1" fill="hold">
                                          <p:stCondLst>
                                            <p:cond delay="0"/>
                                          </p:stCondLst>
                                        </p:cTn>
                                        <p:tgtEl>
                                          <p:spTgt spid="7"/>
                                        </p:tgtEl>
                                        <p:attrNameLst>
                                          <p:attrName>style.visibility</p:attrName>
                                        </p:attrNameLst>
                                      </p:cBhvr>
                                      <p:to>
                                        <p:strVal val="visible"/>
                                      </p:to>
                                    </p:set>
                                    <p:animEffect transition="in" filter="wipe(down)">
                                      <p:cBhvr>
                                        <p:cTn id="386" dur="580">
                                          <p:stCondLst>
                                            <p:cond delay="0"/>
                                          </p:stCondLst>
                                        </p:cTn>
                                        <p:tgtEl>
                                          <p:spTgt spid="7"/>
                                        </p:tgtEl>
                                      </p:cBhvr>
                                    </p:animEffect>
                                    <p:anim calcmode="lin" valueType="num">
                                      <p:cBhvr>
                                        <p:cTn id="38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2" dur="26">
                                          <p:stCondLst>
                                            <p:cond delay="650"/>
                                          </p:stCondLst>
                                        </p:cTn>
                                        <p:tgtEl>
                                          <p:spTgt spid="7"/>
                                        </p:tgtEl>
                                      </p:cBhvr>
                                      <p:to x="100000" y="60000"/>
                                    </p:animScale>
                                    <p:animScale>
                                      <p:cBhvr>
                                        <p:cTn id="393" dur="166" decel="50000">
                                          <p:stCondLst>
                                            <p:cond delay="676"/>
                                          </p:stCondLst>
                                        </p:cTn>
                                        <p:tgtEl>
                                          <p:spTgt spid="7"/>
                                        </p:tgtEl>
                                      </p:cBhvr>
                                      <p:to x="100000" y="100000"/>
                                    </p:animScale>
                                    <p:animScale>
                                      <p:cBhvr>
                                        <p:cTn id="394" dur="26">
                                          <p:stCondLst>
                                            <p:cond delay="1312"/>
                                          </p:stCondLst>
                                        </p:cTn>
                                        <p:tgtEl>
                                          <p:spTgt spid="7"/>
                                        </p:tgtEl>
                                      </p:cBhvr>
                                      <p:to x="100000" y="80000"/>
                                    </p:animScale>
                                    <p:animScale>
                                      <p:cBhvr>
                                        <p:cTn id="395" dur="166" decel="50000">
                                          <p:stCondLst>
                                            <p:cond delay="1338"/>
                                          </p:stCondLst>
                                        </p:cTn>
                                        <p:tgtEl>
                                          <p:spTgt spid="7"/>
                                        </p:tgtEl>
                                      </p:cBhvr>
                                      <p:to x="100000" y="100000"/>
                                    </p:animScale>
                                    <p:animScale>
                                      <p:cBhvr>
                                        <p:cTn id="396" dur="26">
                                          <p:stCondLst>
                                            <p:cond delay="1642"/>
                                          </p:stCondLst>
                                        </p:cTn>
                                        <p:tgtEl>
                                          <p:spTgt spid="7"/>
                                        </p:tgtEl>
                                      </p:cBhvr>
                                      <p:to x="100000" y="90000"/>
                                    </p:animScale>
                                    <p:animScale>
                                      <p:cBhvr>
                                        <p:cTn id="397" dur="166" decel="50000">
                                          <p:stCondLst>
                                            <p:cond delay="1668"/>
                                          </p:stCondLst>
                                        </p:cTn>
                                        <p:tgtEl>
                                          <p:spTgt spid="7"/>
                                        </p:tgtEl>
                                      </p:cBhvr>
                                      <p:to x="100000" y="100000"/>
                                    </p:animScale>
                                    <p:animScale>
                                      <p:cBhvr>
                                        <p:cTn id="398" dur="26">
                                          <p:stCondLst>
                                            <p:cond delay="1808"/>
                                          </p:stCondLst>
                                        </p:cTn>
                                        <p:tgtEl>
                                          <p:spTgt spid="7"/>
                                        </p:tgtEl>
                                      </p:cBhvr>
                                      <p:to x="100000" y="95000"/>
                                    </p:animScale>
                                    <p:animScale>
                                      <p:cBhvr>
                                        <p:cTn id="399" dur="166" decel="50000">
                                          <p:stCondLst>
                                            <p:cond delay="1834"/>
                                          </p:stCondLst>
                                        </p:cTn>
                                        <p:tgtEl>
                                          <p:spTgt spid="7"/>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2" presetClass="entr" presetSubtype="4" fill="hold" nodeType="clickEffect">
                                  <p:stCondLst>
                                    <p:cond delay="0"/>
                                  </p:stCondLst>
                                  <p:childTnLst>
                                    <p:set>
                                      <p:cBhvr>
                                        <p:cTn id="403" dur="1" fill="hold">
                                          <p:stCondLst>
                                            <p:cond delay="0"/>
                                          </p:stCondLst>
                                        </p:cTn>
                                        <p:tgtEl>
                                          <p:spTgt spid="63"/>
                                        </p:tgtEl>
                                        <p:attrNameLst>
                                          <p:attrName>style.visibility</p:attrName>
                                        </p:attrNameLst>
                                      </p:cBhvr>
                                      <p:to>
                                        <p:strVal val="visible"/>
                                      </p:to>
                                    </p:set>
                                    <p:anim calcmode="lin" valueType="num">
                                      <p:cBhvr additive="base">
                                        <p:cTn id="404" dur="500" fill="hold"/>
                                        <p:tgtEl>
                                          <p:spTgt spid="63"/>
                                        </p:tgtEl>
                                        <p:attrNameLst>
                                          <p:attrName>ppt_x</p:attrName>
                                        </p:attrNameLst>
                                      </p:cBhvr>
                                      <p:tavLst>
                                        <p:tav tm="0">
                                          <p:val>
                                            <p:strVal val="#ppt_x"/>
                                          </p:val>
                                        </p:tav>
                                        <p:tav tm="100000">
                                          <p:val>
                                            <p:strVal val="#ppt_x"/>
                                          </p:val>
                                        </p:tav>
                                      </p:tavLst>
                                    </p:anim>
                                    <p:anim calcmode="lin" valueType="num">
                                      <p:cBhvr additive="base">
                                        <p:cTn id="40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26" presetClass="entr" presetSubtype="0" fill="hold" nodeType="clickEffect">
                                  <p:stCondLst>
                                    <p:cond delay="0"/>
                                  </p:stCondLst>
                                  <p:childTnLst>
                                    <p:set>
                                      <p:cBhvr>
                                        <p:cTn id="409" dur="1" fill="hold">
                                          <p:stCondLst>
                                            <p:cond delay="0"/>
                                          </p:stCondLst>
                                        </p:cTn>
                                        <p:tgtEl>
                                          <p:spTgt spid="60"/>
                                        </p:tgtEl>
                                        <p:attrNameLst>
                                          <p:attrName>style.visibility</p:attrName>
                                        </p:attrNameLst>
                                      </p:cBhvr>
                                      <p:to>
                                        <p:strVal val="visible"/>
                                      </p:to>
                                    </p:set>
                                    <p:animEffect transition="in" filter="wipe(down)">
                                      <p:cBhvr>
                                        <p:cTn id="410" dur="580">
                                          <p:stCondLst>
                                            <p:cond delay="0"/>
                                          </p:stCondLst>
                                        </p:cTn>
                                        <p:tgtEl>
                                          <p:spTgt spid="60"/>
                                        </p:tgtEl>
                                      </p:cBhvr>
                                    </p:animEffect>
                                    <p:anim calcmode="lin" valueType="num">
                                      <p:cBhvr>
                                        <p:cTn id="411"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2"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13"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14"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15"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16" dur="26">
                                          <p:stCondLst>
                                            <p:cond delay="650"/>
                                          </p:stCondLst>
                                        </p:cTn>
                                        <p:tgtEl>
                                          <p:spTgt spid="60"/>
                                        </p:tgtEl>
                                      </p:cBhvr>
                                      <p:to x="100000" y="60000"/>
                                    </p:animScale>
                                    <p:animScale>
                                      <p:cBhvr>
                                        <p:cTn id="417" dur="166" decel="50000">
                                          <p:stCondLst>
                                            <p:cond delay="676"/>
                                          </p:stCondLst>
                                        </p:cTn>
                                        <p:tgtEl>
                                          <p:spTgt spid="60"/>
                                        </p:tgtEl>
                                      </p:cBhvr>
                                      <p:to x="100000" y="100000"/>
                                    </p:animScale>
                                    <p:animScale>
                                      <p:cBhvr>
                                        <p:cTn id="418" dur="26">
                                          <p:stCondLst>
                                            <p:cond delay="1312"/>
                                          </p:stCondLst>
                                        </p:cTn>
                                        <p:tgtEl>
                                          <p:spTgt spid="60"/>
                                        </p:tgtEl>
                                      </p:cBhvr>
                                      <p:to x="100000" y="80000"/>
                                    </p:animScale>
                                    <p:animScale>
                                      <p:cBhvr>
                                        <p:cTn id="419" dur="166" decel="50000">
                                          <p:stCondLst>
                                            <p:cond delay="1338"/>
                                          </p:stCondLst>
                                        </p:cTn>
                                        <p:tgtEl>
                                          <p:spTgt spid="60"/>
                                        </p:tgtEl>
                                      </p:cBhvr>
                                      <p:to x="100000" y="100000"/>
                                    </p:animScale>
                                    <p:animScale>
                                      <p:cBhvr>
                                        <p:cTn id="420" dur="26">
                                          <p:stCondLst>
                                            <p:cond delay="1642"/>
                                          </p:stCondLst>
                                        </p:cTn>
                                        <p:tgtEl>
                                          <p:spTgt spid="60"/>
                                        </p:tgtEl>
                                      </p:cBhvr>
                                      <p:to x="100000" y="90000"/>
                                    </p:animScale>
                                    <p:animScale>
                                      <p:cBhvr>
                                        <p:cTn id="421" dur="166" decel="50000">
                                          <p:stCondLst>
                                            <p:cond delay="1668"/>
                                          </p:stCondLst>
                                        </p:cTn>
                                        <p:tgtEl>
                                          <p:spTgt spid="60"/>
                                        </p:tgtEl>
                                      </p:cBhvr>
                                      <p:to x="100000" y="100000"/>
                                    </p:animScale>
                                    <p:animScale>
                                      <p:cBhvr>
                                        <p:cTn id="422" dur="26">
                                          <p:stCondLst>
                                            <p:cond delay="1808"/>
                                          </p:stCondLst>
                                        </p:cTn>
                                        <p:tgtEl>
                                          <p:spTgt spid="60"/>
                                        </p:tgtEl>
                                      </p:cBhvr>
                                      <p:to x="100000" y="95000"/>
                                    </p:animScale>
                                    <p:animScale>
                                      <p:cBhvr>
                                        <p:cTn id="423" dur="166" decel="50000">
                                          <p:stCondLst>
                                            <p:cond delay="1834"/>
                                          </p:stCondLst>
                                        </p:cTn>
                                        <p:tgtEl>
                                          <p:spTgt spid="60"/>
                                        </p:tgtEl>
                                      </p:cBhvr>
                                      <p:to x="100000" y="100000"/>
                                    </p:animScale>
                                  </p:childTnLst>
                                </p:cTn>
                              </p:par>
                            </p:childTnLst>
                          </p:cTn>
                        </p:par>
                      </p:childTnLst>
                    </p:cTn>
                  </p:par>
                  <p:par>
                    <p:cTn id="424" fill="hold">
                      <p:stCondLst>
                        <p:cond delay="indefinite"/>
                      </p:stCondLst>
                      <p:childTnLst>
                        <p:par>
                          <p:cTn id="425" fill="hold">
                            <p:stCondLst>
                              <p:cond delay="0"/>
                            </p:stCondLst>
                            <p:childTnLst>
                              <p:par>
                                <p:cTn id="426" presetID="26" presetClass="entr" presetSubtype="0" fill="hold" nodeType="clickEffect">
                                  <p:stCondLst>
                                    <p:cond delay="0"/>
                                  </p:stCondLst>
                                  <p:childTnLst>
                                    <p:set>
                                      <p:cBhvr>
                                        <p:cTn id="427" dur="1" fill="hold">
                                          <p:stCondLst>
                                            <p:cond delay="0"/>
                                          </p:stCondLst>
                                        </p:cTn>
                                        <p:tgtEl>
                                          <p:spTgt spid="52"/>
                                        </p:tgtEl>
                                        <p:attrNameLst>
                                          <p:attrName>style.visibility</p:attrName>
                                        </p:attrNameLst>
                                      </p:cBhvr>
                                      <p:to>
                                        <p:strVal val="visible"/>
                                      </p:to>
                                    </p:set>
                                    <p:animEffect transition="in" filter="wipe(down)">
                                      <p:cBhvr>
                                        <p:cTn id="428" dur="580">
                                          <p:stCondLst>
                                            <p:cond delay="0"/>
                                          </p:stCondLst>
                                        </p:cTn>
                                        <p:tgtEl>
                                          <p:spTgt spid="52"/>
                                        </p:tgtEl>
                                      </p:cBhvr>
                                    </p:animEffect>
                                    <p:anim calcmode="lin" valueType="num">
                                      <p:cBhvr>
                                        <p:cTn id="429"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30"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31"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432"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433"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434" dur="26">
                                          <p:stCondLst>
                                            <p:cond delay="650"/>
                                          </p:stCondLst>
                                        </p:cTn>
                                        <p:tgtEl>
                                          <p:spTgt spid="52"/>
                                        </p:tgtEl>
                                      </p:cBhvr>
                                      <p:to x="100000" y="60000"/>
                                    </p:animScale>
                                    <p:animScale>
                                      <p:cBhvr>
                                        <p:cTn id="435" dur="166" decel="50000">
                                          <p:stCondLst>
                                            <p:cond delay="676"/>
                                          </p:stCondLst>
                                        </p:cTn>
                                        <p:tgtEl>
                                          <p:spTgt spid="52"/>
                                        </p:tgtEl>
                                      </p:cBhvr>
                                      <p:to x="100000" y="100000"/>
                                    </p:animScale>
                                    <p:animScale>
                                      <p:cBhvr>
                                        <p:cTn id="436" dur="26">
                                          <p:stCondLst>
                                            <p:cond delay="1312"/>
                                          </p:stCondLst>
                                        </p:cTn>
                                        <p:tgtEl>
                                          <p:spTgt spid="52"/>
                                        </p:tgtEl>
                                      </p:cBhvr>
                                      <p:to x="100000" y="80000"/>
                                    </p:animScale>
                                    <p:animScale>
                                      <p:cBhvr>
                                        <p:cTn id="437" dur="166" decel="50000">
                                          <p:stCondLst>
                                            <p:cond delay="1338"/>
                                          </p:stCondLst>
                                        </p:cTn>
                                        <p:tgtEl>
                                          <p:spTgt spid="52"/>
                                        </p:tgtEl>
                                      </p:cBhvr>
                                      <p:to x="100000" y="100000"/>
                                    </p:animScale>
                                    <p:animScale>
                                      <p:cBhvr>
                                        <p:cTn id="438" dur="26">
                                          <p:stCondLst>
                                            <p:cond delay="1642"/>
                                          </p:stCondLst>
                                        </p:cTn>
                                        <p:tgtEl>
                                          <p:spTgt spid="52"/>
                                        </p:tgtEl>
                                      </p:cBhvr>
                                      <p:to x="100000" y="90000"/>
                                    </p:animScale>
                                    <p:animScale>
                                      <p:cBhvr>
                                        <p:cTn id="439" dur="166" decel="50000">
                                          <p:stCondLst>
                                            <p:cond delay="1668"/>
                                          </p:stCondLst>
                                        </p:cTn>
                                        <p:tgtEl>
                                          <p:spTgt spid="52"/>
                                        </p:tgtEl>
                                      </p:cBhvr>
                                      <p:to x="100000" y="100000"/>
                                    </p:animScale>
                                    <p:animScale>
                                      <p:cBhvr>
                                        <p:cTn id="440" dur="26">
                                          <p:stCondLst>
                                            <p:cond delay="1808"/>
                                          </p:stCondLst>
                                        </p:cTn>
                                        <p:tgtEl>
                                          <p:spTgt spid="52"/>
                                        </p:tgtEl>
                                      </p:cBhvr>
                                      <p:to x="100000" y="95000"/>
                                    </p:animScale>
                                    <p:animScale>
                                      <p:cBhvr>
                                        <p:cTn id="441" dur="166" decel="50000">
                                          <p:stCondLst>
                                            <p:cond delay="1834"/>
                                          </p:stCondLst>
                                        </p:cTn>
                                        <p:tgtEl>
                                          <p:spTgt spid="52"/>
                                        </p:tgtEl>
                                      </p:cBhvr>
                                      <p:to x="100000" y="100000"/>
                                    </p:animScale>
                                  </p:childTnLst>
                                </p:cTn>
                              </p:par>
                            </p:childTnLst>
                          </p:cTn>
                        </p:par>
                      </p:childTnLst>
                    </p:cTn>
                  </p:par>
                  <p:par>
                    <p:cTn id="442" fill="hold">
                      <p:stCondLst>
                        <p:cond delay="indefinite"/>
                      </p:stCondLst>
                      <p:childTnLst>
                        <p:par>
                          <p:cTn id="443" fill="hold">
                            <p:stCondLst>
                              <p:cond delay="0"/>
                            </p:stCondLst>
                            <p:childTnLst>
                              <p:par>
                                <p:cTn id="444" presetID="26" presetClass="entr" presetSubtype="0" fill="hold" nodeType="clickEffect">
                                  <p:stCondLst>
                                    <p:cond delay="0"/>
                                  </p:stCondLst>
                                  <p:childTnLst>
                                    <p:set>
                                      <p:cBhvr>
                                        <p:cTn id="445" dur="1" fill="hold">
                                          <p:stCondLst>
                                            <p:cond delay="0"/>
                                          </p:stCondLst>
                                        </p:cTn>
                                        <p:tgtEl>
                                          <p:spTgt spid="26"/>
                                        </p:tgtEl>
                                        <p:attrNameLst>
                                          <p:attrName>style.visibility</p:attrName>
                                        </p:attrNameLst>
                                      </p:cBhvr>
                                      <p:to>
                                        <p:strVal val="visible"/>
                                      </p:to>
                                    </p:set>
                                    <p:animEffect transition="in" filter="wipe(down)">
                                      <p:cBhvr>
                                        <p:cTn id="446" dur="580">
                                          <p:stCondLst>
                                            <p:cond delay="0"/>
                                          </p:stCondLst>
                                        </p:cTn>
                                        <p:tgtEl>
                                          <p:spTgt spid="26"/>
                                        </p:tgtEl>
                                      </p:cBhvr>
                                    </p:animEffect>
                                    <p:anim calcmode="lin" valueType="num">
                                      <p:cBhvr>
                                        <p:cTn id="44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4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5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5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52" dur="26">
                                          <p:stCondLst>
                                            <p:cond delay="650"/>
                                          </p:stCondLst>
                                        </p:cTn>
                                        <p:tgtEl>
                                          <p:spTgt spid="26"/>
                                        </p:tgtEl>
                                      </p:cBhvr>
                                      <p:to x="100000" y="60000"/>
                                    </p:animScale>
                                    <p:animScale>
                                      <p:cBhvr>
                                        <p:cTn id="453" dur="166" decel="50000">
                                          <p:stCondLst>
                                            <p:cond delay="676"/>
                                          </p:stCondLst>
                                        </p:cTn>
                                        <p:tgtEl>
                                          <p:spTgt spid="26"/>
                                        </p:tgtEl>
                                      </p:cBhvr>
                                      <p:to x="100000" y="100000"/>
                                    </p:animScale>
                                    <p:animScale>
                                      <p:cBhvr>
                                        <p:cTn id="454" dur="26">
                                          <p:stCondLst>
                                            <p:cond delay="1312"/>
                                          </p:stCondLst>
                                        </p:cTn>
                                        <p:tgtEl>
                                          <p:spTgt spid="26"/>
                                        </p:tgtEl>
                                      </p:cBhvr>
                                      <p:to x="100000" y="80000"/>
                                    </p:animScale>
                                    <p:animScale>
                                      <p:cBhvr>
                                        <p:cTn id="455" dur="166" decel="50000">
                                          <p:stCondLst>
                                            <p:cond delay="1338"/>
                                          </p:stCondLst>
                                        </p:cTn>
                                        <p:tgtEl>
                                          <p:spTgt spid="26"/>
                                        </p:tgtEl>
                                      </p:cBhvr>
                                      <p:to x="100000" y="100000"/>
                                    </p:animScale>
                                    <p:animScale>
                                      <p:cBhvr>
                                        <p:cTn id="456" dur="26">
                                          <p:stCondLst>
                                            <p:cond delay="1642"/>
                                          </p:stCondLst>
                                        </p:cTn>
                                        <p:tgtEl>
                                          <p:spTgt spid="26"/>
                                        </p:tgtEl>
                                      </p:cBhvr>
                                      <p:to x="100000" y="90000"/>
                                    </p:animScale>
                                    <p:animScale>
                                      <p:cBhvr>
                                        <p:cTn id="457" dur="166" decel="50000">
                                          <p:stCondLst>
                                            <p:cond delay="1668"/>
                                          </p:stCondLst>
                                        </p:cTn>
                                        <p:tgtEl>
                                          <p:spTgt spid="26"/>
                                        </p:tgtEl>
                                      </p:cBhvr>
                                      <p:to x="100000" y="100000"/>
                                    </p:animScale>
                                    <p:animScale>
                                      <p:cBhvr>
                                        <p:cTn id="458" dur="26">
                                          <p:stCondLst>
                                            <p:cond delay="1808"/>
                                          </p:stCondLst>
                                        </p:cTn>
                                        <p:tgtEl>
                                          <p:spTgt spid="26"/>
                                        </p:tgtEl>
                                      </p:cBhvr>
                                      <p:to x="100000" y="95000"/>
                                    </p:animScale>
                                    <p:animScale>
                                      <p:cBhvr>
                                        <p:cTn id="459" dur="166" decel="50000">
                                          <p:stCondLst>
                                            <p:cond delay="1834"/>
                                          </p:stCondLst>
                                        </p:cTn>
                                        <p:tgtEl>
                                          <p:spTgt spid="26"/>
                                        </p:tgtEl>
                                      </p:cBhvr>
                                      <p:to x="100000" y="100000"/>
                                    </p:animScale>
                                  </p:childTnLst>
                                </p:cTn>
                              </p:par>
                            </p:childTnLst>
                          </p:cTn>
                        </p:par>
                      </p:childTnLst>
                    </p:cTn>
                  </p:par>
                  <p:par>
                    <p:cTn id="460" fill="hold">
                      <p:stCondLst>
                        <p:cond delay="indefinite"/>
                      </p:stCondLst>
                      <p:childTnLst>
                        <p:par>
                          <p:cTn id="461" fill="hold">
                            <p:stCondLst>
                              <p:cond delay="0"/>
                            </p:stCondLst>
                            <p:childTnLst>
                              <p:par>
                                <p:cTn id="462" presetID="26" presetClass="entr" presetSubtype="0" fill="hold" nodeType="clickEffect">
                                  <p:stCondLst>
                                    <p:cond delay="0"/>
                                  </p:stCondLst>
                                  <p:childTnLst>
                                    <p:set>
                                      <p:cBhvr>
                                        <p:cTn id="463" dur="1" fill="hold">
                                          <p:stCondLst>
                                            <p:cond delay="0"/>
                                          </p:stCondLst>
                                        </p:cTn>
                                        <p:tgtEl>
                                          <p:spTgt spid="7"/>
                                        </p:tgtEl>
                                        <p:attrNameLst>
                                          <p:attrName>style.visibility</p:attrName>
                                        </p:attrNameLst>
                                      </p:cBhvr>
                                      <p:to>
                                        <p:strVal val="visible"/>
                                      </p:to>
                                    </p:set>
                                    <p:animEffect transition="in" filter="wipe(down)">
                                      <p:cBhvr>
                                        <p:cTn id="464" dur="580">
                                          <p:stCondLst>
                                            <p:cond delay="0"/>
                                          </p:stCondLst>
                                        </p:cTn>
                                        <p:tgtEl>
                                          <p:spTgt spid="7"/>
                                        </p:tgtEl>
                                      </p:cBhvr>
                                    </p:animEffect>
                                    <p:anim calcmode="lin" valueType="num">
                                      <p:cBhvr>
                                        <p:cTn id="4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0" dur="26">
                                          <p:stCondLst>
                                            <p:cond delay="650"/>
                                          </p:stCondLst>
                                        </p:cTn>
                                        <p:tgtEl>
                                          <p:spTgt spid="7"/>
                                        </p:tgtEl>
                                      </p:cBhvr>
                                      <p:to x="100000" y="60000"/>
                                    </p:animScale>
                                    <p:animScale>
                                      <p:cBhvr>
                                        <p:cTn id="471" dur="166" decel="50000">
                                          <p:stCondLst>
                                            <p:cond delay="676"/>
                                          </p:stCondLst>
                                        </p:cTn>
                                        <p:tgtEl>
                                          <p:spTgt spid="7"/>
                                        </p:tgtEl>
                                      </p:cBhvr>
                                      <p:to x="100000" y="100000"/>
                                    </p:animScale>
                                    <p:animScale>
                                      <p:cBhvr>
                                        <p:cTn id="472" dur="26">
                                          <p:stCondLst>
                                            <p:cond delay="1312"/>
                                          </p:stCondLst>
                                        </p:cTn>
                                        <p:tgtEl>
                                          <p:spTgt spid="7"/>
                                        </p:tgtEl>
                                      </p:cBhvr>
                                      <p:to x="100000" y="80000"/>
                                    </p:animScale>
                                    <p:animScale>
                                      <p:cBhvr>
                                        <p:cTn id="473" dur="166" decel="50000">
                                          <p:stCondLst>
                                            <p:cond delay="1338"/>
                                          </p:stCondLst>
                                        </p:cTn>
                                        <p:tgtEl>
                                          <p:spTgt spid="7"/>
                                        </p:tgtEl>
                                      </p:cBhvr>
                                      <p:to x="100000" y="100000"/>
                                    </p:animScale>
                                    <p:animScale>
                                      <p:cBhvr>
                                        <p:cTn id="474" dur="26">
                                          <p:stCondLst>
                                            <p:cond delay="1642"/>
                                          </p:stCondLst>
                                        </p:cTn>
                                        <p:tgtEl>
                                          <p:spTgt spid="7"/>
                                        </p:tgtEl>
                                      </p:cBhvr>
                                      <p:to x="100000" y="90000"/>
                                    </p:animScale>
                                    <p:animScale>
                                      <p:cBhvr>
                                        <p:cTn id="475" dur="166" decel="50000">
                                          <p:stCondLst>
                                            <p:cond delay="1668"/>
                                          </p:stCondLst>
                                        </p:cTn>
                                        <p:tgtEl>
                                          <p:spTgt spid="7"/>
                                        </p:tgtEl>
                                      </p:cBhvr>
                                      <p:to x="100000" y="100000"/>
                                    </p:animScale>
                                    <p:animScale>
                                      <p:cBhvr>
                                        <p:cTn id="476" dur="26">
                                          <p:stCondLst>
                                            <p:cond delay="1808"/>
                                          </p:stCondLst>
                                        </p:cTn>
                                        <p:tgtEl>
                                          <p:spTgt spid="7"/>
                                        </p:tgtEl>
                                      </p:cBhvr>
                                      <p:to x="100000" y="95000"/>
                                    </p:animScale>
                                    <p:animScale>
                                      <p:cBhvr>
                                        <p:cTn id="477" dur="166" decel="50000">
                                          <p:stCondLst>
                                            <p:cond delay="1834"/>
                                          </p:stCondLst>
                                        </p:cTn>
                                        <p:tgtEl>
                                          <p:spTgt spid="7"/>
                                        </p:tgtEl>
                                      </p:cBhvr>
                                      <p:to x="100000" y="100000"/>
                                    </p:animScale>
                                  </p:childTnLst>
                                </p:cTn>
                              </p:par>
                            </p:childTnLst>
                          </p:cTn>
                        </p:par>
                      </p:childTnLst>
                    </p:cTn>
                  </p:par>
                  <p:par>
                    <p:cTn id="478" fill="hold">
                      <p:stCondLst>
                        <p:cond delay="indefinite"/>
                      </p:stCondLst>
                      <p:childTnLst>
                        <p:par>
                          <p:cTn id="479" fill="hold">
                            <p:stCondLst>
                              <p:cond delay="0"/>
                            </p:stCondLst>
                            <p:childTnLst>
                              <p:par>
                                <p:cTn id="480" presetID="2" presetClass="entr" presetSubtype="4" fill="hold" nodeType="clickEffect">
                                  <p:stCondLst>
                                    <p:cond delay="0"/>
                                  </p:stCondLst>
                                  <p:childTnLst>
                                    <p:set>
                                      <p:cBhvr>
                                        <p:cTn id="481" dur="1" fill="hold">
                                          <p:stCondLst>
                                            <p:cond delay="0"/>
                                          </p:stCondLst>
                                        </p:cTn>
                                        <p:tgtEl>
                                          <p:spTgt spid="65"/>
                                        </p:tgtEl>
                                        <p:attrNameLst>
                                          <p:attrName>style.visibility</p:attrName>
                                        </p:attrNameLst>
                                      </p:cBhvr>
                                      <p:to>
                                        <p:strVal val="visible"/>
                                      </p:to>
                                    </p:set>
                                    <p:anim calcmode="lin" valueType="num">
                                      <p:cBhvr additive="base">
                                        <p:cTn id="482" dur="500" fill="hold"/>
                                        <p:tgtEl>
                                          <p:spTgt spid="65"/>
                                        </p:tgtEl>
                                        <p:attrNameLst>
                                          <p:attrName>ppt_x</p:attrName>
                                        </p:attrNameLst>
                                      </p:cBhvr>
                                      <p:tavLst>
                                        <p:tav tm="0">
                                          <p:val>
                                            <p:strVal val="#ppt_x"/>
                                          </p:val>
                                        </p:tav>
                                        <p:tav tm="100000">
                                          <p:val>
                                            <p:strVal val="#ppt_x"/>
                                          </p:val>
                                        </p:tav>
                                      </p:tavLst>
                                    </p:anim>
                                    <p:anim calcmode="lin" valueType="num">
                                      <p:cBhvr additive="base">
                                        <p:cTn id="48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4" fill="hold">
                      <p:stCondLst>
                        <p:cond delay="indefinite"/>
                      </p:stCondLst>
                      <p:childTnLst>
                        <p:par>
                          <p:cTn id="485" fill="hold">
                            <p:stCondLst>
                              <p:cond delay="0"/>
                            </p:stCondLst>
                            <p:childTnLst>
                              <p:par>
                                <p:cTn id="486" presetID="2" presetClass="entr" presetSubtype="4" fill="hold" nodeType="clickEffect">
                                  <p:stCondLst>
                                    <p:cond delay="0"/>
                                  </p:stCondLst>
                                  <p:childTnLst>
                                    <p:set>
                                      <p:cBhvr>
                                        <p:cTn id="487" dur="1" fill="hold">
                                          <p:stCondLst>
                                            <p:cond delay="0"/>
                                          </p:stCondLst>
                                        </p:cTn>
                                        <p:tgtEl>
                                          <p:spTgt spid="67"/>
                                        </p:tgtEl>
                                        <p:attrNameLst>
                                          <p:attrName>style.visibility</p:attrName>
                                        </p:attrNameLst>
                                      </p:cBhvr>
                                      <p:to>
                                        <p:strVal val="visible"/>
                                      </p:to>
                                    </p:set>
                                    <p:anim calcmode="lin" valueType="num">
                                      <p:cBhvr additive="base">
                                        <p:cTn id="488" dur="500" fill="hold"/>
                                        <p:tgtEl>
                                          <p:spTgt spid="67"/>
                                        </p:tgtEl>
                                        <p:attrNameLst>
                                          <p:attrName>ppt_x</p:attrName>
                                        </p:attrNameLst>
                                      </p:cBhvr>
                                      <p:tavLst>
                                        <p:tav tm="0">
                                          <p:val>
                                            <p:strVal val="#ppt_x"/>
                                          </p:val>
                                        </p:tav>
                                        <p:tav tm="100000">
                                          <p:val>
                                            <p:strVal val="#ppt_x"/>
                                          </p:val>
                                        </p:tav>
                                      </p:tavLst>
                                    </p:anim>
                                    <p:anim calcmode="lin" valueType="num">
                                      <p:cBhvr additive="base">
                                        <p:cTn id="48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presetID="26" presetClass="entr" presetSubtype="0" fill="hold" nodeType="clickEffect">
                                  <p:stCondLst>
                                    <p:cond delay="0"/>
                                  </p:stCondLst>
                                  <p:childTnLst>
                                    <p:set>
                                      <p:cBhvr>
                                        <p:cTn id="493" dur="1" fill="hold">
                                          <p:stCondLst>
                                            <p:cond delay="0"/>
                                          </p:stCondLst>
                                        </p:cTn>
                                        <p:tgtEl>
                                          <p:spTgt spid="67"/>
                                        </p:tgtEl>
                                        <p:attrNameLst>
                                          <p:attrName>style.visibility</p:attrName>
                                        </p:attrNameLst>
                                      </p:cBhvr>
                                      <p:to>
                                        <p:strVal val="visible"/>
                                      </p:to>
                                    </p:set>
                                    <p:animEffect transition="in" filter="wipe(down)">
                                      <p:cBhvr>
                                        <p:cTn id="494" dur="580">
                                          <p:stCondLst>
                                            <p:cond delay="0"/>
                                          </p:stCondLst>
                                        </p:cTn>
                                        <p:tgtEl>
                                          <p:spTgt spid="67"/>
                                        </p:tgtEl>
                                      </p:cBhvr>
                                    </p:animEffect>
                                    <p:anim calcmode="lin" valueType="num">
                                      <p:cBhvr>
                                        <p:cTn id="49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9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9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9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9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00" dur="26">
                                          <p:stCondLst>
                                            <p:cond delay="650"/>
                                          </p:stCondLst>
                                        </p:cTn>
                                        <p:tgtEl>
                                          <p:spTgt spid="67"/>
                                        </p:tgtEl>
                                      </p:cBhvr>
                                      <p:to x="100000" y="60000"/>
                                    </p:animScale>
                                    <p:animScale>
                                      <p:cBhvr>
                                        <p:cTn id="501" dur="166" decel="50000">
                                          <p:stCondLst>
                                            <p:cond delay="676"/>
                                          </p:stCondLst>
                                        </p:cTn>
                                        <p:tgtEl>
                                          <p:spTgt spid="67"/>
                                        </p:tgtEl>
                                      </p:cBhvr>
                                      <p:to x="100000" y="100000"/>
                                    </p:animScale>
                                    <p:animScale>
                                      <p:cBhvr>
                                        <p:cTn id="502" dur="26">
                                          <p:stCondLst>
                                            <p:cond delay="1312"/>
                                          </p:stCondLst>
                                        </p:cTn>
                                        <p:tgtEl>
                                          <p:spTgt spid="67"/>
                                        </p:tgtEl>
                                      </p:cBhvr>
                                      <p:to x="100000" y="80000"/>
                                    </p:animScale>
                                    <p:animScale>
                                      <p:cBhvr>
                                        <p:cTn id="503" dur="166" decel="50000">
                                          <p:stCondLst>
                                            <p:cond delay="1338"/>
                                          </p:stCondLst>
                                        </p:cTn>
                                        <p:tgtEl>
                                          <p:spTgt spid="67"/>
                                        </p:tgtEl>
                                      </p:cBhvr>
                                      <p:to x="100000" y="100000"/>
                                    </p:animScale>
                                    <p:animScale>
                                      <p:cBhvr>
                                        <p:cTn id="504" dur="26">
                                          <p:stCondLst>
                                            <p:cond delay="1642"/>
                                          </p:stCondLst>
                                        </p:cTn>
                                        <p:tgtEl>
                                          <p:spTgt spid="67"/>
                                        </p:tgtEl>
                                      </p:cBhvr>
                                      <p:to x="100000" y="90000"/>
                                    </p:animScale>
                                    <p:animScale>
                                      <p:cBhvr>
                                        <p:cTn id="505" dur="166" decel="50000">
                                          <p:stCondLst>
                                            <p:cond delay="1668"/>
                                          </p:stCondLst>
                                        </p:cTn>
                                        <p:tgtEl>
                                          <p:spTgt spid="67"/>
                                        </p:tgtEl>
                                      </p:cBhvr>
                                      <p:to x="100000" y="100000"/>
                                    </p:animScale>
                                    <p:animScale>
                                      <p:cBhvr>
                                        <p:cTn id="506" dur="26">
                                          <p:stCondLst>
                                            <p:cond delay="1808"/>
                                          </p:stCondLst>
                                        </p:cTn>
                                        <p:tgtEl>
                                          <p:spTgt spid="67"/>
                                        </p:tgtEl>
                                      </p:cBhvr>
                                      <p:to x="100000" y="95000"/>
                                    </p:animScale>
                                    <p:animScale>
                                      <p:cBhvr>
                                        <p:cTn id="507" dur="166" decel="50000">
                                          <p:stCondLst>
                                            <p:cond delay="1834"/>
                                          </p:stCondLst>
                                        </p:cTn>
                                        <p:tgtEl>
                                          <p:spTgt spid="67"/>
                                        </p:tgtEl>
                                      </p:cBhvr>
                                      <p:to x="100000" y="100000"/>
                                    </p:animScale>
                                  </p:childTnLst>
                                </p:cTn>
                              </p:par>
                            </p:childTnLst>
                          </p:cTn>
                        </p:par>
                      </p:childTnLst>
                    </p:cTn>
                  </p:par>
                  <p:par>
                    <p:cTn id="508" fill="hold">
                      <p:stCondLst>
                        <p:cond delay="indefinite"/>
                      </p:stCondLst>
                      <p:childTnLst>
                        <p:par>
                          <p:cTn id="509" fill="hold">
                            <p:stCondLst>
                              <p:cond delay="0"/>
                            </p:stCondLst>
                            <p:childTnLst>
                              <p:par>
                                <p:cTn id="510" presetID="26" presetClass="entr" presetSubtype="0" fill="hold" nodeType="clickEffect">
                                  <p:stCondLst>
                                    <p:cond delay="0"/>
                                  </p:stCondLst>
                                  <p:childTnLst>
                                    <p:set>
                                      <p:cBhvr>
                                        <p:cTn id="511" dur="1" fill="hold">
                                          <p:stCondLst>
                                            <p:cond delay="0"/>
                                          </p:stCondLst>
                                        </p:cTn>
                                        <p:tgtEl>
                                          <p:spTgt spid="67"/>
                                        </p:tgtEl>
                                        <p:attrNameLst>
                                          <p:attrName>style.visibility</p:attrName>
                                        </p:attrNameLst>
                                      </p:cBhvr>
                                      <p:to>
                                        <p:strVal val="visible"/>
                                      </p:to>
                                    </p:set>
                                    <p:animEffect transition="in" filter="wipe(down)">
                                      <p:cBhvr>
                                        <p:cTn id="512" dur="580">
                                          <p:stCondLst>
                                            <p:cond delay="0"/>
                                          </p:stCondLst>
                                        </p:cTn>
                                        <p:tgtEl>
                                          <p:spTgt spid="67"/>
                                        </p:tgtEl>
                                      </p:cBhvr>
                                    </p:animEffect>
                                    <p:anim calcmode="lin" valueType="num">
                                      <p:cBhvr>
                                        <p:cTn id="513"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18" dur="26">
                                          <p:stCondLst>
                                            <p:cond delay="650"/>
                                          </p:stCondLst>
                                        </p:cTn>
                                        <p:tgtEl>
                                          <p:spTgt spid="67"/>
                                        </p:tgtEl>
                                      </p:cBhvr>
                                      <p:to x="100000" y="60000"/>
                                    </p:animScale>
                                    <p:animScale>
                                      <p:cBhvr>
                                        <p:cTn id="519" dur="166" decel="50000">
                                          <p:stCondLst>
                                            <p:cond delay="676"/>
                                          </p:stCondLst>
                                        </p:cTn>
                                        <p:tgtEl>
                                          <p:spTgt spid="67"/>
                                        </p:tgtEl>
                                      </p:cBhvr>
                                      <p:to x="100000" y="100000"/>
                                    </p:animScale>
                                    <p:animScale>
                                      <p:cBhvr>
                                        <p:cTn id="520" dur="26">
                                          <p:stCondLst>
                                            <p:cond delay="1312"/>
                                          </p:stCondLst>
                                        </p:cTn>
                                        <p:tgtEl>
                                          <p:spTgt spid="67"/>
                                        </p:tgtEl>
                                      </p:cBhvr>
                                      <p:to x="100000" y="80000"/>
                                    </p:animScale>
                                    <p:animScale>
                                      <p:cBhvr>
                                        <p:cTn id="521" dur="166" decel="50000">
                                          <p:stCondLst>
                                            <p:cond delay="1338"/>
                                          </p:stCondLst>
                                        </p:cTn>
                                        <p:tgtEl>
                                          <p:spTgt spid="67"/>
                                        </p:tgtEl>
                                      </p:cBhvr>
                                      <p:to x="100000" y="100000"/>
                                    </p:animScale>
                                    <p:animScale>
                                      <p:cBhvr>
                                        <p:cTn id="522" dur="26">
                                          <p:stCondLst>
                                            <p:cond delay="1642"/>
                                          </p:stCondLst>
                                        </p:cTn>
                                        <p:tgtEl>
                                          <p:spTgt spid="67"/>
                                        </p:tgtEl>
                                      </p:cBhvr>
                                      <p:to x="100000" y="90000"/>
                                    </p:animScale>
                                    <p:animScale>
                                      <p:cBhvr>
                                        <p:cTn id="523" dur="166" decel="50000">
                                          <p:stCondLst>
                                            <p:cond delay="1668"/>
                                          </p:stCondLst>
                                        </p:cTn>
                                        <p:tgtEl>
                                          <p:spTgt spid="67"/>
                                        </p:tgtEl>
                                      </p:cBhvr>
                                      <p:to x="100000" y="100000"/>
                                    </p:animScale>
                                    <p:animScale>
                                      <p:cBhvr>
                                        <p:cTn id="524" dur="26">
                                          <p:stCondLst>
                                            <p:cond delay="1808"/>
                                          </p:stCondLst>
                                        </p:cTn>
                                        <p:tgtEl>
                                          <p:spTgt spid="67"/>
                                        </p:tgtEl>
                                      </p:cBhvr>
                                      <p:to x="100000" y="95000"/>
                                    </p:animScale>
                                    <p:animScale>
                                      <p:cBhvr>
                                        <p:cTn id="525" dur="166" decel="50000">
                                          <p:stCondLst>
                                            <p:cond delay="1834"/>
                                          </p:stCondLst>
                                        </p:cTn>
                                        <p:tgtEl>
                                          <p:spTgt spid="67"/>
                                        </p:tgtEl>
                                      </p:cBhvr>
                                      <p:to x="100000" y="100000"/>
                                    </p:animScale>
                                  </p:childTnLst>
                                </p:cTn>
                              </p:par>
                            </p:childTnLst>
                          </p:cTn>
                        </p:par>
                      </p:childTnLst>
                    </p:cTn>
                  </p:par>
                  <p:par>
                    <p:cTn id="526" fill="hold">
                      <p:stCondLst>
                        <p:cond delay="indefinite"/>
                      </p:stCondLst>
                      <p:childTnLst>
                        <p:par>
                          <p:cTn id="527" fill="hold">
                            <p:stCondLst>
                              <p:cond delay="0"/>
                            </p:stCondLst>
                            <p:childTnLst>
                              <p:par>
                                <p:cTn id="528" presetID="26" presetClass="entr" presetSubtype="0" fill="hold" nodeType="clickEffect">
                                  <p:stCondLst>
                                    <p:cond delay="0"/>
                                  </p:stCondLst>
                                  <p:childTnLst>
                                    <p:set>
                                      <p:cBhvr>
                                        <p:cTn id="529" dur="1" fill="hold">
                                          <p:stCondLst>
                                            <p:cond delay="0"/>
                                          </p:stCondLst>
                                        </p:cTn>
                                        <p:tgtEl>
                                          <p:spTgt spid="26"/>
                                        </p:tgtEl>
                                        <p:attrNameLst>
                                          <p:attrName>style.visibility</p:attrName>
                                        </p:attrNameLst>
                                      </p:cBhvr>
                                      <p:to>
                                        <p:strVal val="visible"/>
                                      </p:to>
                                    </p:set>
                                    <p:animEffect transition="in" filter="wipe(down)">
                                      <p:cBhvr>
                                        <p:cTn id="530" dur="580">
                                          <p:stCondLst>
                                            <p:cond delay="0"/>
                                          </p:stCondLst>
                                        </p:cTn>
                                        <p:tgtEl>
                                          <p:spTgt spid="26"/>
                                        </p:tgtEl>
                                      </p:cBhvr>
                                    </p:animEffect>
                                    <p:anim calcmode="lin" valueType="num">
                                      <p:cBhvr>
                                        <p:cTn id="53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3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3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3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6" dur="26">
                                          <p:stCondLst>
                                            <p:cond delay="650"/>
                                          </p:stCondLst>
                                        </p:cTn>
                                        <p:tgtEl>
                                          <p:spTgt spid="26"/>
                                        </p:tgtEl>
                                      </p:cBhvr>
                                      <p:to x="100000" y="60000"/>
                                    </p:animScale>
                                    <p:animScale>
                                      <p:cBhvr>
                                        <p:cTn id="537" dur="166" decel="50000">
                                          <p:stCondLst>
                                            <p:cond delay="676"/>
                                          </p:stCondLst>
                                        </p:cTn>
                                        <p:tgtEl>
                                          <p:spTgt spid="26"/>
                                        </p:tgtEl>
                                      </p:cBhvr>
                                      <p:to x="100000" y="100000"/>
                                    </p:animScale>
                                    <p:animScale>
                                      <p:cBhvr>
                                        <p:cTn id="538" dur="26">
                                          <p:stCondLst>
                                            <p:cond delay="1312"/>
                                          </p:stCondLst>
                                        </p:cTn>
                                        <p:tgtEl>
                                          <p:spTgt spid="26"/>
                                        </p:tgtEl>
                                      </p:cBhvr>
                                      <p:to x="100000" y="80000"/>
                                    </p:animScale>
                                    <p:animScale>
                                      <p:cBhvr>
                                        <p:cTn id="539" dur="166" decel="50000">
                                          <p:stCondLst>
                                            <p:cond delay="1338"/>
                                          </p:stCondLst>
                                        </p:cTn>
                                        <p:tgtEl>
                                          <p:spTgt spid="26"/>
                                        </p:tgtEl>
                                      </p:cBhvr>
                                      <p:to x="100000" y="100000"/>
                                    </p:animScale>
                                    <p:animScale>
                                      <p:cBhvr>
                                        <p:cTn id="540" dur="26">
                                          <p:stCondLst>
                                            <p:cond delay="1642"/>
                                          </p:stCondLst>
                                        </p:cTn>
                                        <p:tgtEl>
                                          <p:spTgt spid="26"/>
                                        </p:tgtEl>
                                      </p:cBhvr>
                                      <p:to x="100000" y="90000"/>
                                    </p:animScale>
                                    <p:animScale>
                                      <p:cBhvr>
                                        <p:cTn id="541" dur="166" decel="50000">
                                          <p:stCondLst>
                                            <p:cond delay="1668"/>
                                          </p:stCondLst>
                                        </p:cTn>
                                        <p:tgtEl>
                                          <p:spTgt spid="26"/>
                                        </p:tgtEl>
                                      </p:cBhvr>
                                      <p:to x="100000" y="100000"/>
                                    </p:animScale>
                                    <p:animScale>
                                      <p:cBhvr>
                                        <p:cTn id="542" dur="26">
                                          <p:stCondLst>
                                            <p:cond delay="1808"/>
                                          </p:stCondLst>
                                        </p:cTn>
                                        <p:tgtEl>
                                          <p:spTgt spid="26"/>
                                        </p:tgtEl>
                                      </p:cBhvr>
                                      <p:to x="100000" y="95000"/>
                                    </p:animScale>
                                    <p:animScale>
                                      <p:cBhvr>
                                        <p:cTn id="543" dur="166" decel="50000">
                                          <p:stCondLst>
                                            <p:cond delay="1834"/>
                                          </p:stCondLst>
                                        </p:cTn>
                                        <p:tgtEl>
                                          <p:spTgt spid="26"/>
                                        </p:tgtEl>
                                      </p:cBhvr>
                                      <p:to x="100000" y="100000"/>
                                    </p:animScale>
                                  </p:childTnLst>
                                </p:cTn>
                              </p:par>
                            </p:childTnLst>
                          </p:cTn>
                        </p:par>
                      </p:childTnLst>
                    </p:cTn>
                  </p:par>
                  <p:par>
                    <p:cTn id="544" fill="hold">
                      <p:stCondLst>
                        <p:cond delay="indefinite"/>
                      </p:stCondLst>
                      <p:childTnLst>
                        <p:par>
                          <p:cTn id="545" fill="hold">
                            <p:stCondLst>
                              <p:cond delay="0"/>
                            </p:stCondLst>
                            <p:childTnLst>
                              <p:par>
                                <p:cTn id="546" presetID="26" presetClass="entr" presetSubtype="0" fill="hold" nodeType="clickEffect">
                                  <p:stCondLst>
                                    <p:cond delay="0"/>
                                  </p:stCondLst>
                                  <p:childTnLst>
                                    <p:set>
                                      <p:cBhvr>
                                        <p:cTn id="547" dur="1" fill="hold">
                                          <p:stCondLst>
                                            <p:cond delay="0"/>
                                          </p:stCondLst>
                                        </p:cTn>
                                        <p:tgtEl>
                                          <p:spTgt spid="7"/>
                                        </p:tgtEl>
                                        <p:attrNameLst>
                                          <p:attrName>style.visibility</p:attrName>
                                        </p:attrNameLst>
                                      </p:cBhvr>
                                      <p:to>
                                        <p:strVal val="visible"/>
                                      </p:to>
                                    </p:set>
                                    <p:animEffect transition="in" filter="wipe(down)">
                                      <p:cBhvr>
                                        <p:cTn id="548" dur="580">
                                          <p:stCondLst>
                                            <p:cond delay="0"/>
                                          </p:stCondLst>
                                        </p:cTn>
                                        <p:tgtEl>
                                          <p:spTgt spid="7"/>
                                        </p:tgtEl>
                                      </p:cBhvr>
                                    </p:animEffect>
                                    <p:anim calcmode="lin" valueType="num">
                                      <p:cBhvr>
                                        <p:cTn id="5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4" dur="26">
                                          <p:stCondLst>
                                            <p:cond delay="650"/>
                                          </p:stCondLst>
                                        </p:cTn>
                                        <p:tgtEl>
                                          <p:spTgt spid="7"/>
                                        </p:tgtEl>
                                      </p:cBhvr>
                                      <p:to x="100000" y="60000"/>
                                    </p:animScale>
                                    <p:animScale>
                                      <p:cBhvr>
                                        <p:cTn id="555" dur="166" decel="50000">
                                          <p:stCondLst>
                                            <p:cond delay="676"/>
                                          </p:stCondLst>
                                        </p:cTn>
                                        <p:tgtEl>
                                          <p:spTgt spid="7"/>
                                        </p:tgtEl>
                                      </p:cBhvr>
                                      <p:to x="100000" y="100000"/>
                                    </p:animScale>
                                    <p:animScale>
                                      <p:cBhvr>
                                        <p:cTn id="556" dur="26">
                                          <p:stCondLst>
                                            <p:cond delay="1312"/>
                                          </p:stCondLst>
                                        </p:cTn>
                                        <p:tgtEl>
                                          <p:spTgt spid="7"/>
                                        </p:tgtEl>
                                      </p:cBhvr>
                                      <p:to x="100000" y="80000"/>
                                    </p:animScale>
                                    <p:animScale>
                                      <p:cBhvr>
                                        <p:cTn id="557" dur="166" decel="50000">
                                          <p:stCondLst>
                                            <p:cond delay="1338"/>
                                          </p:stCondLst>
                                        </p:cTn>
                                        <p:tgtEl>
                                          <p:spTgt spid="7"/>
                                        </p:tgtEl>
                                      </p:cBhvr>
                                      <p:to x="100000" y="100000"/>
                                    </p:animScale>
                                    <p:animScale>
                                      <p:cBhvr>
                                        <p:cTn id="558" dur="26">
                                          <p:stCondLst>
                                            <p:cond delay="1642"/>
                                          </p:stCondLst>
                                        </p:cTn>
                                        <p:tgtEl>
                                          <p:spTgt spid="7"/>
                                        </p:tgtEl>
                                      </p:cBhvr>
                                      <p:to x="100000" y="90000"/>
                                    </p:animScale>
                                    <p:animScale>
                                      <p:cBhvr>
                                        <p:cTn id="559" dur="166" decel="50000">
                                          <p:stCondLst>
                                            <p:cond delay="1668"/>
                                          </p:stCondLst>
                                        </p:cTn>
                                        <p:tgtEl>
                                          <p:spTgt spid="7"/>
                                        </p:tgtEl>
                                      </p:cBhvr>
                                      <p:to x="100000" y="100000"/>
                                    </p:animScale>
                                    <p:animScale>
                                      <p:cBhvr>
                                        <p:cTn id="560" dur="26">
                                          <p:stCondLst>
                                            <p:cond delay="1808"/>
                                          </p:stCondLst>
                                        </p:cTn>
                                        <p:tgtEl>
                                          <p:spTgt spid="7"/>
                                        </p:tgtEl>
                                      </p:cBhvr>
                                      <p:to x="100000" y="95000"/>
                                    </p:animScale>
                                    <p:animScale>
                                      <p:cBhvr>
                                        <p:cTn id="561" dur="166" decel="50000">
                                          <p:stCondLst>
                                            <p:cond delay="1834"/>
                                          </p:stCondLst>
                                        </p:cTn>
                                        <p:tgtEl>
                                          <p:spTgt spid="7"/>
                                        </p:tgtEl>
                                      </p:cBhvr>
                                      <p:to x="100000" y="100000"/>
                                    </p:animScale>
                                  </p:childTnLst>
                                </p:cTn>
                              </p:par>
                            </p:childTnLst>
                          </p:cTn>
                        </p:par>
                      </p:childTnLst>
                    </p:cTn>
                  </p:par>
                  <p:par>
                    <p:cTn id="562" fill="hold">
                      <p:stCondLst>
                        <p:cond delay="indefinite"/>
                      </p:stCondLst>
                      <p:childTnLst>
                        <p:par>
                          <p:cTn id="563" fill="hold">
                            <p:stCondLst>
                              <p:cond delay="0"/>
                            </p:stCondLst>
                            <p:childTnLst>
                              <p:par>
                                <p:cTn id="564" presetID="2" presetClass="entr" presetSubtype="4" fill="hold" nodeType="clickEffect">
                                  <p:stCondLst>
                                    <p:cond delay="0"/>
                                  </p:stCondLst>
                                  <p:childTnLst>
                                    <p:set>
                                      <p:cBhvr>
                                        <p:cTn id="565" dur="1" fill="hold">
                                          <p:stCondLst>
                                            <p:cond delay="0"/>
                                          </p:stCondLst>
                                        </p:cTn>
                                        <p:tgtEl>
                                          <p:spTgt spid="70"/>
                                        </p:tgtEl>
                                        <p:attrNameLst>
                                          <p:attrName>style.visibility</p:attrName>
                                        </p:attrNameLst>
                                      </p:cBhvr>
                                      <p:to>
                                        <p:strVal val="visible"/>
                                      </p:to>
                                    </p:set>
                                    <p:anim calcmode="lin" valueType="num">
                                      <p:cBhvr additive="base">
                                        <p:cTn id="566" dur="500" fill="hold"/>
                                        <p:tgtEl>
                                          <p:spTgt spid="70"/>
                                        </p:tgtEl>
                                        <p:attrNameLst>
                                          <p:attrName>ppt_x</p:attrName>
                                        </p:attrNameLst>
                                      </p:cBhvr>
                                      <p:tavLst>
                                        <p:tav tm="0">
                                          <p:val>
                                            <p:strVal val="#ppt_x"/>
                                          </p:val>
                                        </p:tav>
                                        <p:tav tm="100000">
                                          <p:val>
                                            <p:strVal val="#ppt_x"/>
                                          </p:val>
                                        </p:tav>
                                      </p:tavLst>
                                    </p:anim>
                                    <p:anim calcmode="lin" valueType="num">
                                      <p:cBhvr additive="base">
                                        <p:cTn id="56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68" fill="hold">
                      <p:stCondLst>
                        <p:cond delay="indefinite"/>
                      </p:stCondLst>
                      <p:childTnLst>
                        <p:par>
                          <p:cTn id="569" fill="hold">
                            <p:stCondLst>
                              <p:cond delay="0"/>
                            </p:stCondLst>
                            <p:childTnLst>
                              <p:par>
                                <p:cTn id="570" presetID="2" presetClass="entr" presetSubtype="4" fill="hold" nodeType="clickEffect">
                                  <p:stCondLst>
                                    <p:cond delay="0"/>
                                  </p:stCondLst>
                                  <p:childTnLst>
                                    <p:set>
                                      <p:cBhvr>
                                        <p:cTn id="571" dur="1" fill="hold">
                                          <p:stCondLst>
                                            <p:cond delay="0"/>
                                          </p:stCondLst>
                                        </p:cTn>
                                        <p:tgtEl>
                                          <p:spTgt spid="72"/>
                                        </p:tgtEl>
                                        <p:attrNameLst>
                                          <p:attrName>style.visibility</p:attrName>
                                        </p:attrNameLst>
                                      </p:cBhvr>
                                      <p:to>
                                        <p:strVal val="visible"/>
                                      </p:to>
                                    </p:set>
                                    <p:anim calcmode="lin" valueType="num">
                                      <p:cBhvr additive="base">
                                        <p:cTn id="572" dur="500" fill="hold"/>
                                        <p:tgtEl>
                                          <p:spTgt spid="72"/>
                                        </p:tgtEl>
                                        <p:attrNameLst>
                                          <p:attrName>ppt_x</p:attrName>
                                        </p:attrNameLst>
                                      </p:cBhvr>
                                      <p:tavLst>
                                        <p:tav tm="0">
                                          <p:val>
                                            <p:strVal val="#ppt_x"/>
                                          </p:val>
                                        </p:tav>
                                        <p:tav tm="100000">
                                          <p:val>
                                            <p:strVal val="#ppt_x"/>
                                          </p:val>
                                        </p:tav>
                                      </p:tavLst>
                                    </p:anim>
                                    <p:anim calcmode="lin" valueType="num">
                                      <p:cBhvr additive="base">
                                        <p:cTn id="57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74" fill="hold">
                      <p:stCondLst>
                        <p:cond delay="indefinite"/>
                      </p:stCondLst>
                      <p:childTnLst>
                        <p:par>
                          <p:cTn id="575" fill="hold">
                            <p:stCondLst>
                              <p:cond delay="0"/>
                            </p:stCondLst>
                            <p:childTnLst>
                              <p:par>
                                <p:cTn id="576" presetID="26" presetClass="entr" presetSubtype="0" fill="hold" nodeType="clickEffect">
                                  <p:stCondLst>
                                    <p:cond delay="0"/>
                                  </p:stCondLst>
                                  <p:childTnLst>
                                    <p:set>
                                      <p:cBhvr>
                                        <p:cTn id="577" dur="1" fill="hold">
                                          <p:stCondLst>
                                            <p:cond delay="0"/>
                                          </p:stCondLst>
                                        </p:cTn>
                                        <p:tgtEl>
                                          <p:spTgt spid="72"/>
                                        </p:tgtEl>
                                        <p:attrNameLst>
                                          <p:attrName>style.visibility</p:attrName>
                                        </p:attrNameLst>
                                      </p:cBhvr>
                                      <p:to>
                                        <p:strVal val="visible"/>
                                      </p:to>
                                    </p:set>
                                    <p:animEffect transition="in" filter="wipe(down)">
                                      <p:cBhvr>
                                        <p:cTn id="578" dur="580">
                                          <p:stCondLst>
                                            <p:cond delay="0"/>
                                          </p:stCondLst>
                                        </p:cTn>
                                        <p:tgtEl>
                                          <p:spTgt spid="72"/>
                                        </p:tgtEl>
                                      </p:cBhvr>
                                    </p:animEffect>
                                    <p:anim calcmode="lin" valueType="num">
                                      <p:cBhvr>
                                        <p:cTn id="579"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80"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81"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82"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83"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84" dur="26">
                                          <p:stCondLst>
                                            <p:cond delay="650"/>
                                          </p:stCondLst>
                                        </p:cTn>
                                        <p:tgtEl>
                                          <p:spTgt spid="72"/>
                                        </p:tgtEl>
                                      </p:cBhvr>
                                      <p:to x="100000" y="60000"/>
                                    </p:animScale>
                                    <p:animScale>
                                      <p:cBhvr>
                                        <p:cTn id="585" dur="166" decel="50000">
                                          <p:stCondLst>
                                            <p:cond delay="676"/>
                                          </p:stCondLst>
                                        </p:cTn>
                                        <p:tgtEl>
                                          <p:spTgt spid="72"/>
                                        </p:tgtEl>
                                      </p:cBhvr>
                                      <p:to x="100000" y="100000"/>
                                    </p:animScale>
                                    <p:animScale>
                                      <p:cBhvr>
                                        <p:cTn id="586" dur="26">
                                          <p:stCondLst>
                                            <p:cond delay="1312"/>
                                          </p:stCondLst>
                                        </p:cTn>
                                        <p:tgtEl>
                                          <p:spTgt spid="72"/>
                                        </p:tgtEl>
                                      </p:cBhvr>
                                      <p:to x="100000" y="80000"/>
                                    </p:animScale>
                                    <p:animScale>
                                      <p:cBhvr>
                                        <p:cTn id="587" dur="166" decel="50000">
                                          <p:stCondLst>
                                            <p:cond delay="1338"/>
                                          </p:stCondLst>
                                        </p:cTn>
                                        <p:tgtEl>
                                          <p:spTgt spid="72"/>
                                        </p:tgtEl>
                                      </p:cBhvr>
                                      <p:to x="100000" y="100000"/>
                                    </p:animScale>
                                    <p:animScale>
                                      <p:cBhvr>
                                        <p:cTn id="588" dur="26">
                                          <p:stCondLst>
                                            <p:cond delay="1642"/>
                                          </p:stCondLst>
                                        </p:cTn>
                                        <p:tgtEl>
                                          <p:spTgt spid="72"/>
                                        </p:tgtEl>
                                      </p:cBhvr>
                                      <p:to x="100000" y="90000"/>
                                    </p:animScale>
                                    <p:animScale>
                                      <p:cBhvr>
                                        <p:cTn id="589" dur="166" decel="50000">
                                          <p:stCondLst>
                                            <p:cond delay="1668"/>
                                          </p:stCondLst>
                                        </p:cTn>
                                        <p:tgtEl>
                                          <p:spTgt spid="72"/>
                                        </p:tgtEl>
                                      </p:cBhvr>
                                      <p:to x="100000" y="100000"/>
                                    </p:animScale>
                                    <p:animScale>
                                      <p:cBhvr>
                                        <p:cTn id="590" dur="26">
                                          <p:stCondLst>
                                            <p:cond delay="1808"/>
                                          </p:stCondLst>
                                        </p:cTn>
                                        <p:tgtEl>
                                          <p:spTgt spid="72"/>
                                        </p:tgtEl>
                                      </p:cBhvr>
                                      <p:to x="100000" y="95000"/>
                                    </p:animScale>
                                    <p:animScale>
                                      <p:cBhvr>
                                        <p:cTn id="591" dur="166" decel="50000">
                                          <p:stCondLst>
                                            <p:cond delay="1834"/>
                                          </p:stCondLst>
                                        </p:cTn>
                                        <p:tgtEl>
                                          <p:spTgt spid="72"/>
                                        </p:tgtEl>
                                      </p:cBhvr>
                                      <p:to x="100000" y="100000"/>
                                    </p:animScale>
                                  </p:childTnLst>
                                </p:cTn>
                              </p:par>
                            </p:childTnLst>
                          </p:cTn>
                        </p:par>
                      </p:childTnLst>
                    </p:cTn>
                  </p:par>
                  <p:par>
                    <p:cTn id="592" fill="hold">
                      <p:stCondLst>
                        <p:cond delay="indefinite"/>
                      </p:stCondLst>
                      <p:childTnLst>
                        <p:par>
                          <p:cTn id="593" fill="hold">
                            <p:stCondLst>
                              <p:cond delay="0"/>
                            </p:stCondLst>
                            <p:childTnLst>
                              <p:par>
                                <p:cTn id="594" presetID="26" presetClass="entr" presetSubtype="0" fill="hold" nodeType="clickEffect">
                                  <p:stCondLst>
                                    <p:cond delay="0"/>
                                  </p:stCondLst>
                                  <p:childTnLst>
                                    <p:set>
                                      <p:cBhvr>
                                        <p:cTn id="595" dur="1" fill="hold">
                                          <p:stCondLst>
                                            <p:cond delay="0"/>
                                          </p:stCondLst>
                                        </p:cTn>
                                        <p:tgtEl>
                                          <p:spTgt spid="72"/>
                                        </p:tgtEl>
                                        <p:attrNameLst>
                                          <p:attrName>style.visibility</p:attrName>
                                        </p:attrNameLst>
                                      </p:cBhvr>
                                      <p:to>
                                        <p:strVal val="visible"/>
                                      </p:to>
                                    </p:set>
                                    <p:animEffect transition="in" filter="wipe(down)">
                                      <p:cBhvr>
                                        <p:cTn id="596" dur="580">
                                          <p:stCondLst>
                                            <p:cond delay="0"/>
                                          </p:stCondLst>
                                        </p:cTn>
                                        <p:tgtEl>
                                          <p:spTgt spid="72"/>
                                        </p:tgtEl>
                                      </p:cBhvr>
                                    </p:animEffect>
                                    <p:anim calcmode="lin" valueType="num">
                                      <p:cBhvr>
                                        <p:cTn id="597"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98"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99"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600"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601"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602" dur="26">
                                          <p:stCondLst>
                                            <p:cond delay="650"/>
                                          </p:stCondLst>
                                        </p:cTn>
                                        <p:tgtEl>
                                          <p:spTgt spid="72"/>
                                        </p:tgtEl>
                                      </p:cBhvr>
                                      <p:to x="100000" y="60000"/>
                                    </p:animScale>
                                    <p:animScale>
                                      <p:cBhvr>
                                        <p:cTn id="603" dur="166" decel="50000">
                                          <p:stCondLst>
                                            <p:cond delay="676"/>
                                          </p:stCondLst>
                                        </p:cTn>
                                        <p:tgtEl>
                                          <p:spTgt spid="72"/>
                                        </p:tgtEl>
                                      </p:cBhvr>
                                      <p:to x="100000" y="100000"/>
                                    </p:animScale>
                                    <p:animScale>
                                      <p:cBhvr>
                                        <p:cTn id="604" dur="26">
                                          <p:stCondLst>
                                            <p:cond delay="1312"/>
                                          </p:stCondLst>
                                        </p:cTn>
                                        <p:tgtEl>
                                          <p:spTgt spid="72"/>
                                        </p:tgtEl>
                                      </p:cBhvr>
                                      <p:to x="100000" y="80000"/>
                                    </p:animScale>
                                    <p:animScale>
                                      <p:cBhvr>
                                        <p:cTn id="605" dur="166" decel="50000">
                                          <p:stCondLst>
                                            <p:cond delay="1338"/>
                                          </p:stCondLst>
                                        </p:cTn>
                                        <p:tgtEl>
                                          <p:spTgt spid="72"/>
                                        </p:tgtEl>
                                      </p:cBhvr>
                                      <p:to x="100000" y="100000"/>
                                    </p:animScale>
                                    <p:animScale>
                                      <p:cBhvr>
                                        <p:cTn id="606" dur="26">
                                          <p:stCondLst>
                                            <p:cond delay="1642"/>
                                          </p:stCondLst>
                                        </p:cTn>
                                        <p:tgtEl>
                                          <p:spTgt spid="72"/>
                                        </p:tgtEl>
                                      </p:cBhvr>
                                      <p:to x="100000" y="90000"/>
                                    </p:animScale>
                                    <p:animScale>
                                      <p:cBhvr>
                                        <p:cTn id="607" dur="166" decel="50000">
                                          <p:stCondLst>
                                            <p:cond delay="1668"/>
                                          </p:stCondLst>
                                        </p:cTn>
                                        <p:tgtEl>
                                          <p:spTgt spid="72"/>
                                        </p:tgtEl>
                                      </p:cBhvr>
                                      <p:to x="100000" y="100000"/>
                                    </p:animScale>
                                    <p:animScale>
                                      <p:cBhvr>
                                        <p:cTn id="608" dur="26">
                                          <p:stCondLst>
                                            <p:cond delay="1808"/>
                                          </p:stCondLst>
                                        </p:cTn>
                                        <p:tgtEl>
                                          <p:spTgt spid="72"/>
                                        </p:tgtEl>
                                      </p:cBhvr>
                                      <p:to x="100000" y="95000"/>
                                    </p:animScale>
                                    <p:animScale>
                                      <p:cBhvr>
                                        <p:cTn id="609" dur="166" decel="50000">
                                          <p:stCondLst>
                                            <p:cond delay="1834"/>
                                          </p:stCondLst>
                                        </p:cTn>
                                        <p:tgtEl>
                                          <p:spTgt spid="72"/>
                                        </p:tgtEl>
                                      </p:cBhvr>
                                      <p:to x="100000" y="100000"/>
                                    </p:animScale>
                                  </p:childTnLst>
                                </p:cTn>
                              </p:par>
                            </p:childTnLst>
                          </p:cTn>
                        </p:par>
                      </p:childTnLst>
                    </p:cTn>
                  </p:par>
                  <p:par>
                    <p:cTn id="610" fill="hold">
                      <p:stCondLst>
                        <p:cond delay="indefinite"/>
                      </p:stCondLst>
                      <p:childTnLst>
                        <p:par>
                          <p:cTn id="611" fill="hold">
                            <p:stCondLst>
                              <p:cond delay="0"/>
                            </p:stCondLst>
                            <p:childTnLst>
                              <p:par>
                                <p:cTn id="612" presetID="26" presetClass="entr" presetSubtype="0" fill="hold" nodeType="clickEffect">
                                  <p:stCondLst>
                                    <p:cond delay="0"/>
                                  </p:stCondLst>
                                  <p:childTnLst>
                                    <p:set>
                                      <p:cBhvr>
                                        <p:cTn id="613" dur="1" fill="hold">
                                          <p:stCondLst>
                                            <p:cond delay="0"/>
                                          </p:stCondLst>
                                        </p:cTn>
                                        <p:tgtEl>
                                          <p:spTgt spid="7"/>
                                        </p:tgtEl>
                                        <p:attrNameLst>
                                          <p:attrName>style.visibility</p:attrName>
                                        </p:attrNameLst>
                                      </p:cBhvr>
                                      <p:to>
                                        <p:strVal val="visible"/>
                                      </p:to>
                                    </p:set>
                                    <p:animEffect transition="in" filter="wipe(down)">
                                      <p:cBhvr>
                                        <p:cTn id="614" dur="580">
                                          <p:stCondLst>
                                            <p:cond delay="0"/>
                                          </p:stCondLst>
                                        </p:cTn>
                                        <p:tgtEl>
                                          <p:spTgt spid="7"/>
                                        </p:tgtEl>
                                      </p:cBhvr>
                                    </p:animEffect>
                                    <p:anim calcmode="lin" valueType="num">
                                      <p:cBhvr>
                                        <p:cTn id="6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0" dur="26">
                                          <p:stCondLst>
                                            <p:cond delay="650"/>
                                          </p:stCondLst>
                                        </p:cTn>
                                        <p:tgtEl>
                                          <p:spTgt spid="7"/>
                                        </p:tgtEl>
                                      </p:cBhvr>
                                      <p:to x="100000" y="60000"/>
                                    </p:animScale>
                                    <p:animScale>
                                      <p:cBhvr>
                                        <p:cTn id="621" dur="166" decel="50000">
                                          <p:stCondLst>
                                            <p:cond delay="676"/>
                                          </p:stCondLst>
                                        </p:cTn>
                                        <p:tgtEl>
                                          <p:spTgt spid="7"/>
                                        </p:tgtEl>
                                      </p:cBhvr>
                                      <p:to x="100000" y="100000"/>
                                    </p:animScale>
                                    <p:animScale>
                                      <p:cBhvr>
                                        <p:cTn id="622" dur="26">
                                          <p:stCondLst>
                                            <p:cond delay="1312"/>
                                          </p:stCondLst>
                                        </p:cTn>
                                        <p:tgtEl>
                                          <p:spTgt spid="7"/>
                                        </p:tgtEl>
                                      </p:cBhvr>
                                      <p:to x="100000" y="80000"/>
                                    </p:animScale>
                                    <p:animScale>
                                      <p:cBhvr>
                                        <p:cTn id="623" dur="166" decel="50000">
                                          <p:stCondLst>
                                            <p:cond delay="1338"/>
                                          </p:stCondLst>
                                        </p:cTn>
                                        <p:tgtEl>
                                          <p:spTgt spid="7"/>
                                        </p:tgtEl>
                                      </p:cBhvr>
                                      <p:to x="100000" y="100000"/>
                                    </p:animScale>
                                    <p:animScale>
                                      <p:cBhvr>
                                        <p:cTn id="624" dur="26">
                                          <p:stCondLst>
                                            <p:cond delay="1642"/>
                                          </p:stCondLst>
                                        </p:cTn>
                                        <p:tgtEl>
                                          <p:spTgt spid="7"/>
                                        </p:tgtEl>
                                      </p:cBhvr>
                                      <p:to x="100000" y="90000"/>
                                    </p:animScale>
                                    <p:animScale>
                                      <p:cBhvr>
                                        <p:cTn id="625" dur="166" decel="50000">
                                          <p:stCondLst>
                                            <p:cond delay="1668"/>
                                          </p:stCondLst>
                                        </p:cTn>
                                        <p:tgtEl>
                                          <p:spTgt spid="7"/>
                                        </p:tgtEl>
                                      </p:cBhvr>
                                      <p:to x="100000" y="100000"/>
                                    </p:animScale>
                                    <p:animScale>
                                      <p:cBhvr>
                                        <p:cTn id="626" dur="26">
                                          <p:stCondLst>
                                            <p:cond delay="1808"/>
                                          </p:stCondLst>
                                        </p:cTn>
                                        <p:tgtEl>
                                          <p:spTgt spid="7"/>
                                        </p:tgtEl>
                                      </p:cBhvr>
                                      <p:to x="100000" y="95000"/>
                                    </p:animScale>
                                    <p:animScale>
                                      <p:cBhvr>
                                        <p:cTn id="627" dur="166" decel="50000">
                                          <p:stCondLst>
                                            <p:cond delay="1834"/>
                                          </p:stCondLst>
                                        </p:cTn>
                                        <p:tgtEl>
                                          <p:spTgt spid="7"/>
                                        </p:tgtEl>
                                      </p:cBhvr>
                                      <p:to x="100000" y="100000"/>
                                    </p:animScale>
                                  </p:childTnLst>
                                </p:cTn>
                              </p:par>
                            </p:childTnLst>
                          </p:cTn>
                        </p:par>
                      </p:childTnLst>
                    </p:cTn>
                  </p:par>
                  <p:par>
                    <p:cTn id="628" fill="hold">
                      <p:stCondLst>
                        <p:cond delay="indefinite"/>
                      </p:stCondLst>
                      <p:childTnLst>
                        <p:par>
                          <p:cTn id="629" fill="hold">
                            <p:stCondLst>
                              <p:cond delay="0"/>
                            </p:stCondLst>
                            <p:childTnLst>
                              <p:par>
                                <p:cTn id="630" presetID="2" presetClass="entr" presetSubtype="4" fill="hold" nodeType="clickEffect">
                                  <p:stCondLst>
                                    <p:cond delay="0"/>
                                  </p:stCondLst>
                                  <p:childTnLst>
                                    <p:set>
                                      <p:cBhvr>
                                        <p:cTn id="631" dur="1" fill="hold">
                                          <p:stCondLst>
                                            <p:cond delay="0"/>
                                          </p:stCondLst>
                                        </p:cTn>
                                        <p:tgtEl>
                                          <p:spTgt spid="74"/>
                                        </p:tgtEl>
                                        <p:attrNameLst>
                                          <p:attrName>style.visibility</p:attrName>
                                        </p:attrNameLst>
                                      </p:cBhvr>
                                      <p:to>
                                        <p:strVal val="visible"/>
                                      </p:to>
                                    </p:set>
                                    <p:anim calcmode="lin" valueType="num">
                                      <p:cBhvr additive="base">
                                        <p:cTn id="632" dur="500" fill="hold"/>
                                        <p:tgtEl>
                                          <p:spTgt spid="74"/>
                                        </p:tgtEl>
                                        <p:attrNameLst>
                                          <p:attrName>ppt_x</p:attrName>
                                        </p:attrNameLst>
                                      </p:cBhvr>
                                      <p:tavLst>
                                        <p:tav tm="0">
                                          <p:val>
                                            <p:strVal val="#ppt_x"/>
                                          </p:val>
                                        </p:tav>
                                        <p:tav tm="100000">
                                          <p:val>
                                            <p:strVal val="#ppt_x"/>
                                          </p:val>
                                        </p:tav>
                                      </p:tavLst>
                                    </p:anim>
                                    <p:anim calcmode="lin" valueType="num">
                                      <p:cBhvr additive="base">
                                        <p:cTn id="63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34" fill="hold">
                      <p:stCondLst>
                        <p:cond delay="indefinite"/>
                      </p:stCondLst>
                      <p:childTnLst>
                        <p:par>
                          <p:cTn id="635" fill="hold">
                            <p:stCondLst>
                              <p:cond delay="0"/>
                            </p:stCondLst>
                            <p:childTnLst>
                              <p:par>
                                <p:cTn id="636" presetID="2" presetClass="entr" presetSubtype="4" fill="hold" nodeType="clickEffect">
                                  <p:stCondLst>
                                    <p:cond delay="0"/>
                                  </p:stCondLst>
                                  <p:childTnLst>
                                    <p:set>
                                      <p:cBhvr>
                                        <p:cTn id="637" dur="1" fill="hold">
                                          <p:stCondLst>
                                            <p:cond delay="0"/>
                                          </p:stCondLst>
                                        </p:cTn>
                                        <p:tgtEl>
                                          <p:spTgt spid="77"/>
                                        </p:tgtEl>
                                        <p:attrNameLst>
                                          <p:attrName>style.visibility</p:attrName>
                                        </p:attrNameLst>
                                      </p:cBhvr>
                                      <p:to>
                                        <p:strVal val="visible"/>
                                      </p:to>
                                    </p:set>
                                    <p:anim calcmode="lin" valueType="num">
                                      <p:cBhvr additive="base">
                                        <p:cTn id="638" dur="500" fill="hold"/>
                                        <p:tgtEl>
                                          <p:spTgt spid="77"/>
                                        </p:tgtEl>
                                        <p:attrNameLst>
                                          <p:attrName>ppt_x</p:attrName>
                                        </p:attrNameLst>
                                      </p:cBhvr>
                                      <p:tavLst>
                                        <p:tav tm="0">
                                          <p:val>
                                            <p:strVal val="#ppt_x"/>
                                          </p:val>
                                        </p:tav>
                                        <p:tav tm="100000">
                                          <p:val>
                                            <p:strVal val="#ppt_x"/>
                                          </p:val>
                                        </p:tav>
                                      </p:tavLst>
                                    </p:anim>
                                    <p:anim calcmode="lin" valueType="num">
                                      <p:cBhvr additive="base">
                                        <p:cTn id="639"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640" fill="hold">
                      <p:stCondLst>
                        <p:cond delay="indefinite"/>
                      </p:stCondLst>
                      <p:childTnLst>
                        <p:par>
                          <p:cTn id="641" fill="hold">
                            <p:stCondLst>
                              <p:cond delay="0"/>
                            </p:stCondLst>
                            <p:childTnLst>
                              <p:par>
                                <p:cTn id="642" presetID="26" presetClass="entr" presetSubtype="0" fill="hold" nodeType="clickEffect">
                                  <p:stCondLst>
                                    <p:cond delay="0"/>
                                  </p:stCondLst>
                                  <p:childTnLst>
                                    <p:set>
                                      <p:cBhvr>
                                        <p:cTn id="643" dur="1" fill="hold">
                                          <p:stCondLst>
                                            <p:cond delay="0"/>
                                          </p:stCondLst>
                                        </p:cTn>
                                        <p:tgtEl>
                                          <p:spTgt spid="77"/>
                                        </p:tgtEl>
                                        <p:attrNameLst>
                                          <p:attrName>style.visibility</p:attrName>
                                        </p:attrNameLst>
                                      </p:cBhvr>
                                      <p:to>
                                        <p:strVal val="visible"/>
                                      </p:to>
                                    </p:set>
                                    <p:animEffect transition="in" filter="wipe(down)">
                                      <p:cBhvr>
                                        <p:cTn id="644" dur="580">
                                          <p:stCondLst>
                                            <p:cond delay="0"/>
                                          </p:stCondLst>
                                        </p:cTn>
                                        <p:tgtEl>
                                          <p:spTgt spid="77"/>
                                        </p:tgtEl>
                                      </p:cBhvr>
                                    </p:animEffect>
                                    <p:anim calcmode="lin" valueType="num">
                                      <p:cBhvr>
                                        <p:cTn id="645"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46"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47"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48"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49"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50" dur="26">
                                          <p:stCondLst>
                                            <p:cond delay="650"/>
                                          </p:stCondLst>
                                        </p:cTn>
                                        <p:tgtEl>
                                          <p:spTgt spid="77"/>
                                        </p:tgtEl>
                                      </p:cBhvr>
                                      <p:to x="100000" y="60000"/>
                                    </p:animScale>
                                    <p:animScale>
                                      <p:cBhvr>
                                        <p:cTn id="651" dur="166" decel="50000">
                                          <p:stCondLst>
                                            <p:cond delay="676"/>
                                          </p:stCondLst>
                                        </p:cTn>
                                        <p:tgtEl>
                                          <p:spTgt spid="77"/>
                                        </p:tgtEl>
                                      </p:cBhvr>
                                      <p:to x="100000" y="100000"/>
                                    </p:animScale>
                                    <p:animScale>
                                      <p:cBhvr>
                                        <p:cTn id="652" dur="26">
                                          <p:stCondLst>
                                            <p:cond delay="1312"/>
                                          </p:stCondLst>
                                        </p:cTn>
                                        <p:tgtEl>
                                          <p:spTgt spid="77"/>
                                        </p:tgtEl>
                                      </p:cBhvr>
                                      <p:to x="100000" y="80000"/>
                                    </p:animScale>
                                    <p:animScale>
                                      <p:cBhvr>
                                        <p:cTn id="653" dur="166" decel="50000">
                                          <p:stCondLst>
                                            <p:cond delay="1338"/>
                                          </p:stCondLst>
                                        </p:cTn>
                                        <p:tgtEl>
                                          <p:spTgt spid="77"/>
                                        </p:tgtEl>
                                      </p:cBhvr>
                                      <p:to x="100000" y="100000"/>
                                    </p:animScale>
                                    <p:animScale>
                                      <p:cBhvr>
                                        <p:cTn id="654" dur="26">
                                          <p:stCondLst>
                                            <p:cond delay="1642"/>
                                          </p:stCondLst>
                                        </p:cTn>
                                        <p:tgtEl>
                                          <p:spTgt spid="77"/>
                                        </p:tgtEl>
                                      </p:cBhvr>
                                      <p:to x="100000" y="90000"/>
                                    </p:animScale>
                                    <p:animScale>
                                      <p:cBhvr>
                                        <p:cTn id="655" dur="166" decel="50000">
                                          <p:stCondLst>
                                            <p:cond delay="1668"/>
                                          </p:stCondLst>
                                        </p:cTn>
                                        <p:tgtEl>
                                          <p:spTgt spid="77"/>
                                        </p:tgtEl>
                                      </p:cBhvr>
                                      <p:to x="100000" y="100000"/>
                                    </p:animScale>
                                    <p:animScale>
                                      <p:cBhvr>
                                        <p:cTn id="656" dur="26">
                                          <p:stCondLst>
                                            <p:cond delay="1808"/>
                                          </p:stCondLst>
                                        </p:cTn>
                                        <p:tgtEl>
                                          <p:spTgt spid="77"/>
                                        </p:tgtEl>
                                      </p:cBhvr>
                                      <p:to x="100000" y="95000"/>
                                    </p:animScale>
                                    <p:animScale>
                                      <p:cBhvr>
                                        <p:cTn id="657" dur="166" decel="50000">
                                          <p:stCondLst>
                                            <p:cond delay="1834"/>
                                          </p:stCondLst>
                                        </p:cTn>
                                        <p:tgtEl>
                                          <p:spTgt spid="77"/>
                                        </p:tgtEl>
                                      </p:cBhvr>
                                      <p:to x="100000" y="100000"/>
                                    </p:animScale>
                                  </p:childTnLst>
                                </p:cTn>
                              </p:par>
                            </p:childTnLst>
                          </p:cTn>
                        </p:par>
                      </p:childTnLst>
                    </p:cTn>
                  </p:par>
                  <p:par>
                    <p:cTn id="658" fill="hold">
                      <p:stCondLst>
                        <p:cond delay="indefinite"/>
                      </p:stCondLst>
                      <p:childTnLst>
                        <p:par>
                          <p:cTn id="659" fill="hold">
                            <p:stCondLst>
                              <p:cond delay="0"/>
                            </p:stCondLst>
                            <p:childTnLst>
                              <p:par>
                                <p:cTn id="660" presetID="26" presetClass="entr" presetSubtype="0" fill="hold" nodeType="clickEffect">
                                  <p:stCondLst>
                                    <p:cond delay="0"/>
                                  </p:stCondLst>
                                  <p:childTnLst>
                                    <p:set>
                                      <p:cBhvr>
                                        <p:cTn id="661" dur="1" fill="hold">
                                          <p:stCondLst>
                                            <p:cond delay="0"/>
                                          </p:stCondLst>
                                        </p:cTn>
                                        <p:tgtEl>
                                          <p:spTgt spid="77"/>
                                        </p:tgtEl>
                                        <p:attrNameLst>
                                          <p:attrName>style.visibility</p:attrName>
                                        </p:attrNameLst>
                                      </p:cBhvr>
                                      <p:to>
                                        <p:strVal val="visible"/>
                                      </p:to>
                                    </p:set>
                                    <p:animEffect transition="in" filter="wipe(down)">
                                      <p:cBhvr>
                                        <p:cTn id="662" dur="580">
                                          <p:stCondLst>
                                            <p:cond delay="0"/>
                                          </p:stCondLst>
                                        </p:cTn>
                                        <p:tgtEl>
                                          <p:spTgt spid="77"/>
                                        </p:tgtEl>
                                      </p:cBhvr>
                                    </p:animEffect>
                                    <p:anim calcmode="lin" valueType="num">
                                      <p:cBhvr>
                                        <p:cTn id="663"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664"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665"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666"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667"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668" dur="26">
                                          <p:stCondLst>
                                            <p:cond delay="650"/>
                                          </p:stCondLst>
                                        </p:cTn>
                                        <p:tgtEl>
                                          <p:spTgt spid="77"/>
                                        </p:tgtEl>
                                      </p:cBhvr>
                                      <p:to x="100000" y="60000"/>
                                    </p:animScale>
                                    <p:animScale>
                                      <p:cBhvr>
                                        <p:cTn id="669" dur="166" decel="50000">
                                          <p:stCondLst>
                                            <p:cond delay="676"/>
                                          </p:stCondLst>
                                        </p:cTn>
                                        <p:tgtEl>
                                          <p:spTgt spid="77"/>
                                        </p:tgtEl>
                                      </p:cBhvr>
                                      <p:to x="100000" y="100000"/>
                                    </p:animScale>
                                    <p:animScale>
                                      <p:cBhvr>
                                        <p:cTn id="670" dur="26">
                                          <p:stCondLst>
                                            <p:cond delay="1312"/>
                                          </p:stCondLst>
                                        </p:cTn>
                                        <p:tgtEl>
                                          <p:spTgt spid="77"/>
                                        </p:tgtEl>
                                      </p:cBhvr>
                                      <p:to x="100000" y="80000"/>
                                    </p:animScale>
                                    <p:animScale>
                                      <p:cBhvr>
                                        <p:cTn id="671" dur="166" decel="50000">
                                          <p:stCondLst>
                                            <p:cond delay="1338"/>
                                          </p:stCondLst>
                                        </p:cTn>
                                        <p:tgtEl>
                                          <p:spTgt spid="77"/>
                                        </p:tgtEl>
                                      </p:cBhvr>
                                      <p:to x="100000" y="100000"/>
                                    </p:animScale>
                                    <p:animScale>
                                      <p:cBhvr>
                                        <p:cTn id="672" dur="26">
                                          <p:stCondLst>
                                            <p:cond delay="1642"/>
                                          </p:stCondLst>
                                        </p:cTn>
                                        <p:tgtEl>
                                          <p:spTgt spid="77"/>
                                        </p:tgtEl>
                                      </p:cBhvr>
                                      <p:to x="100000" y="90000"/>
                                    </p:animScale>
                                    <p:animScale>
                                      <p:cBhvr>
                                        <p:cTn id="673" dur="166" decel="50000">
                                          <p:stCondLst>
                                            <p:cond delay="1668"/>
                                          </p:stCondLst>
                                        </p:cTn>
                                        <p:tgtEl>
                                          <p:spTgt spid="77"/>
                                        </p:tgtEl>
                                      </p:cBhvr>
                                      <p:to x="100000" y="100000"/>
                                    </p:animScale>
                                    <p:animScale>
                                      <p:cBhvr>
                                        <p:cTn id="674" dur="26">
                                          <p:stCondLst>
                                            <p:cond delay="1808"/>
                                          </p:stCondLst>
                                        </p:cTn>
                                        <p:tgtEl>
                                          <p:spTgt spid="77"/>
                                        </p:tgtEl>
                                      </p:cBhvr>
                                      <p:to x="100000" y="95000"/>
                                    </p:animScale>
                                    <p:animScale>
                                      <p:cBhvr>
                                        <p:cTn id="675" dur="166" decel="50000">
                                          <p:stCondLst>
                                            <p:cond delay="1834"/>
                                          </p:stCondLst>
                                        </p:cTn>
                                        <p:tgtEl>
                                          <p:spTgt spid="77"/>
                                        </p:tgtEl>
                                      </p:cBhvr>
                                      <p:to x="100000" y="100000"/>
                                    </p:animScale>
                                  </p:childTnLst>
                                </p:cTn>
                              </p:par>
                            </p:childTnLst>
                          </p:cTn>
                        </p:par>
                      </p:childTnLst>
                    </p:cTn>
                  </p:par>
                  <p:par>
                    <p:cTn id="676" fill="hold">
                      <p:stCondLst>
                        <p:cond delay="indefinite"/>
                      </p:stCondLst>
                      <p:childTnLst>
                        <p:par>
                          <p:cTn id="677" fill="hold">
                            <p:stCondLst>
                              <p:cond delay="0"/>
                            </p:stCondLst>
                            <p:childTnLst>
                              <p:par>
                                <p:cTn id="678" presetID="26" presetClass="entr" presetSubtype="0" fill="hold" nodeType="clickEffect">
                                  <p:stCondLst>
                                    <p:cond delay="0"/>
                                  </p:stCondLst>
                                  <p:childTnLst>
                                    <p:set>
                                      <p:cBhvr>
                                        <p:cTn id="679" dur="1" fill="hold">
                                          <p:stCondLst>
                                            <p:cond delay="0"/>
                                          </p:stCondLst>
                                        </p:cTn>
                                        <p:tgtEl>
                                          <p:spTgt spid="7"/>
                                        </p:tgtEl>
                                        <p:attrNameLst>
                                          <p:attrName>style.visibility</p:attrName>
                                        </p:attrNameLst>
                                      </p:cBhvr>
                                      <p:to>
                                        <p:strVal val="visible"/>
                                      </p:to>
                                    </p:set>
                                    <p:animEffect transition="in" filter="wipe(down)">
                                      <p:cBhvr>
                                        <p:cTn id="680" dur="580">
                                          <p:stCondLst>
                                            <p:cond delay="0"/>
                                          </p:stCondLst>
                                        </p:cTn>
                                        <p:tgtEl>
                                          <p:spTgt spid="7"/>
                                        </p:tgtEl>
                                      </p:cBhvr>
                                    </p:animEffect>
                                    <p:anim calcmode="lin" valueType="num">
                                      <p:cBhvr>
                                        <p:cTn id="68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86" dur="26">
                                          <p:stCondLst>
                                            <p:cond delay="650"/>
                                          </p:stCondLst>
                                        </p:cTn>
                                        <p:tgtEl>
                                          <p:spTgt spid="7"/>
                                        </p:tgtEl>
                                      </p:cBhvr>
                                      <p:to x="100000" y="60000"/>
                                    </p:animScale>
                                    <p:animScale>
                                      <p:cBhvr>
                                        <p:cTn id="687" dur="166" decel="50000">
                                          <p:stCondLst>
                                            <p:cond delay="676"/>
                                          </p:stCondLst>
                                        </p:cTn>
                                        <p:tgtEl>
                                          <p:spTgt spid="7"/>
                                        </p:tgtEl>
                                      </p:cBhvr>
                                      <p:to x="100000" y="100000"/>
                                    </p:animScale>
                                    <p:animScale>
                                      <p:cBhvr>
                                        <p:cTn id="688" dur="26">
                                          <p:stCondLst>
                                            <p:cond delay="1312"/>
                                          </p:stCondLst>
                                        </p:cTn>
                                        <p:tgtEl>
                                          <p:spTgt spid="7"/>
                                        </p:tgtEl>
                                      </p:cBhvr>
                                      <p:to x="100000" y="80000"/>
                                    </p:animScale>
                                    <p:animScale>
                                      <p:cBhvr>
                                        <p:cTn id="689" dur="166" decel="50000">
                                          <p:stCondLst>
                                            <p:cond delay="1338"/>
                                          </p:stCondLst>
                                        </p:cTn>
                                        <p:tgtEl>
                                          <p:spTgt spid="7"/>
                                        </p:tgtEl>
                                      </p:cBhvr>
                                      <p:to x="100000" y="100000"/>
                                    </p:animScale>
                                    <p:animScale>
                                      <p:cBhvr>
                                        <p:cTn id="690" dur="26">
                                          <p:stCondLst>
                                            <p:cond delay="1642"/>
                                          </p:stCondLst>
                                        </p:cTn>
                                        <p:tgtEl>
                                          <p:spTgt spid="7"/>
                                        </p:tgtEl>
                                      </p:cBhvr>
                                      <p:to x="100000" y="90000"/>
                                    </p:animScale>
                                    <p:animScale>
                                      <p:cBhvr>
                                        <p:cTn id="691" dur="166" decel="50000">
                                          <p:stCondLst>
                                            <p:cond delay="1668"/>
                                          </p:stCondLst>
                                        </p:cTn>
                                        <p:tgtEl>
                                          <p:spTgt spid="7"/>
                                        </p:tgtEl>
                                      </p:cBhvr>
                                      <p:to x="100000" y="100000"/>
                                    </p:animScale>
                                    <p:animScale>
                                      <p:cBhvr>
                                        <p:cTn id="692" dur="26">
                                          <p:stCondLst>
                                            <p:cond delay="1808"/>
                                          </p:stCondLst>
                                        </p:cTn>
                                        <p:tgtEl>
                                          <p:spTgt spid="7"/>
                                        </p:tgtEl>
                                      </p:cBhvr>
                                      <p:to x="100000" y="95000"/>
                                    </p:animScale>
                                    <p:animScale>
                                      <p:cBhvr>
                                        <p:cTn id="693" dur="166" decel="50000">
                                          <p:stCondLst>
                                            <p:cond delay="1834"/>
                                          </p:stCondLst>
                                        </p:cTn>
                                        <p:tgtEl>
                                          <p:spTgt spid="7"/>
                                        </p:tgtEl>
                                      </p:cBhvr>
                                      <p:to x="100000" y="100000"/>
                                    </p:animScale>
                                  </p:childTnLst>
                                </p:cTn>
                              </p:par>
                            </p:childTnLst>
                          </p:cTn>
                        </p:par>
                      </p:childTnLst>
                    </p:cTn>
                  </p:par>
                  <p:par>
                    <p:cTn id="694" fill="hold">
                      <p:stCondLst>
                        <p:cond delay="indefinite"/>
                      </p:stCondLst>
                      <p:childTnLst>
                        <p:par>
                          <p:cTn id="695" fill="hold">
                            <p:stCondLst>
                              <p:cond delay="0"/>
                            </p:stCondLst>
                            <p:childTnLst>
                              <p:par>
                                <p:cTn id="696" presetID="2" presetClass="entr" presetSubtype="4" fill="hold" nodeType="clickEffect">
                                  <p:stCondLst>
                                    <p:cond delay="0"/>
                                  </p:stCondLst>
                                  <p:childTnLst>
                                    <p:set>
                                      <p:cBhvr>
                                        <p:cTn id="697" dur="1" fill="hold">
                                          <p:stCondLst>
                                            <p:cond delay="0"/>
                                          </p:stCondLst>
                                        </p:cTn>
                                        <p:tgtEl>
                                          <p:spTgt spid="79"/>
                                        </p:tgtEl>
                                        <p:attrNameLst>
                                          <p:attrName>style.visibility</p:attrName>
                                        </p:attrNameLst>
                                      </p:cBhvr>
                                      <p:to>
                                        <p:strVal val="visible"/>
                                      </p:to>
                                    </p:set>
                                    <p:anim calcmode="lin" valueType="num">
                                      <p:cBhvr additive="base">
                                        <p:cTn id="698" dur="500" fill="hold"/>
                                        <p:tgtEl>
                                          <p:spTgt spid="79"/>
                                        </p:tgtEl>
                                        <p:attrNameLst>
                                          <p:attrName>ppt_x</p:attrName>
                                        </p:attrNameLst>
                                      </p:cBhvr>
                                      <p:tavLst>
                                        <p:tav tm="0">
                                          <p:val>
                                            <p:strVal val="#ppt_x"/>
                                          </p:val>
                                        </p:tav>
                                        <p:tav tm="100000">
                                          <p:val>
                                            <p:strVal val="#ppt_x"/>
                                          </p:val>
                                        </p:tav>
                                      </p:tavLst>
                                    </p:anim>
                                    <p:anim calcmode="lin" valueType="num">
                                      <p:cBhvr additive="base">
                                        <p:cTn id="699"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F4030DF-B194-814F-BC13-0261F087219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Learning Intentions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560877B6-5810-47C5-B41C-15099E634E29}"/>
              </a:ext>
            </a:extLst>
          </p:cNvPr>
          <p:cNvGraphicFramePr>
            <a:graphicFrameLocks noGrp="1"/>
          </p:cNvGraphicFramePr>
          <p:nvPr>
            <p:ph idx="1"/>
            <p:extLst>
              <p:ext uri="{D42A27DB-BD31-4B8C-83A1-F6EECF244321}">
                <p14:modId xmlns:p14="http://schemas.microsoft.com/office/powerpoint/2010/main" val="321497239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6614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0355D-7CD4-5543-828F-DE7E6A6864AC}"/>
              </a:ext>
            </a:extLst>
          </p:cNvPr>
          <p:cNvPicPr>
            <a:picLocks noChangeAspect="1"/>
          </p:cNvPicPr>
          <p:nvPr/>
        </p:nvPicPr>
        <p:blipFill>
          <a:blip r:embed="rId2"/>
          <a:stretch>
            <a:fillRect/>
          </a:stretch>
        </p:blipFill>
        <p:spPr>
          <a:xfrm>
            <a:off x="7907758" y="1819476"/>
            <a:ext cx="3524287" cy="2625594"/>
          </a:xfrm>
          <a:prstGeom prst="rect">
            <a:avLst/>
          </a:prstGeom>
        </p:spPr>
      </p:pic>
      <p:pic>
        <p:nvPicPr>
          <p:cNvPr id="5" name="Picture 4">
            <a:extLst>
              <a:ext uri="{FF2B5EF4-FFF2-40B4-BE49-F238E27FC236}">
                <a16:creationId xmlns:a16="http://schemas.microsoft.com/office/drawing/2014/main" id="{7E19A0C4-56FB-D84B-996C-091E9C525FEC}"/>
              </a:ext>
            </a:extLst>
          </p:cNvPr>
          <p:cNvPicPr>
            <a:picLocks noChangeAspect="1"/>
          </p:cNvPicPr>
          <p:nvPr/>
        </p:nvPicPr>
        <p:blipFill>
          <a:blip r:embed="rId3"/>
          <a:stretch>
            <a:fillRect/>
          </a:stretch>
        </p:blipFill>
        <p:spPr>
          <a:xfrm>
            <a:off x="9308192" y="4151494"/>
            <a:ext cx="851808" cy="255476"/>
          </a:xfrm>
          <a:prstGeom prst="rect">
            <a:avLst/>
          </a:prstGeom>
        </p:spPr>
      </p:pic>
      <p:pic>
        <p:nvPicPr>
          <p:cNvPr id="2" name="Picture 1">
            <a:extLst>
              <a:ext uri="{FF2B5EF4-FFF2-40B4-BE49-F238E27FC236}">
                <a16:creationId xmlns:a16="http://schemas.microsoft.com/office/drawing/2014/main" id="{ED7B89C5-C75E-1B4B-B71F-C655FCE03773}"/>
              </a:ext>
            </a:extLst>
          </p:cNvPr>
          <p:cNvPicPr>
            <a:picLocks noChangeAspect="1"/>
          </p:cNvPicPr>
          <p:nvPr/>
        </p:nvPicPr>
        <p:blipFill>
          <a:blip r:embed="rId4"/>
          <a:stretch>
            <a:fillRect/>
          </a:stretch>
        </p:blipFill>
        <p:spPr>
          <a:xfrm>
            <a:off x="622497" y="548640"/>
            <a:ext cx="7002319" cy="5598160"/>
          </a:xfrm>
          <a:prstGeom prst="rect">
            <a:avLst/>
          </a:prstGeom>
        </p:spPr>
      </p:pic>
    </p:spTree>
    <p:extLst>
      <p:ext uri="{BB962C8B-B14F-4D97-AF65-F5344CB8AC3E}">
        <p14:creationId xmlns:p14="http://schemas.microsoft.com/office/powerpoint/2010/main" val="38064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358F99-BCE7-8540-AF1D-C2E526232DE2}"/>
              </a:ext>
            </a:extLst>
          </p:cNvPr>
          <p:cNvPicPr>
            <a:picLocks noChangeAspect="1"/>
          </p:cNvPicPr>
          <p:nvPr/>
        </p:nvPicPr>
        <p:blipFill>
          <a:blip r:embed="rId2"/>
          <a:stretch>
            <a:fillRect/>
          </a:stretch>
        </p:blipFill>
        <p:spPr>
          <a:xfrm>
            <a:off x="2264577" y="548640"/>
            <a:ext cx="7657826" cy="5705081"/>
          </a:xfrm>
          <a:prstGeom prst="rect">
            <a:avLst/>
          </a:prstGeom>
        </p:spPr>
      </p:pic>
    </p:spTree>
    <p:extLst>
      <p:ext uri="{BB962C8B-B14F-4D97-AF65-F5344CB8AC3E}">
        <p14:creationId xmlns:p14="http://schemas.microsoft.com/office/powerpoint/2010/main" val="190510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98CC-B1CC-7A43-BF42-76F2158C00A0}"/>
              </a:ext>
            </a:extLst>
          </p:cNvPr>
          <p:cNvSpPr>
            <a:spLocks noGrp="1"/>
          </p:cNvSpPr>
          <p:nvPr>
            <p:ph type="title"/>
          </p:nvPr>
        </p:nvSpPr>
        <p:spPr>
          <a:xfrm>
            <a:off x="152400" y="-60960"/>
            <a:ext cx="118872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6913EF7D-D5ED-6143-87D6-0B5232151F24}"/>
              </a:ext>
            </a:extLst>
          </p:cNvPr>
          <p:cNvSpPr>
            <a:spLocks noGrp="1"/>
          </p:cNvSpPr>
          <p:nvPr>
            <p:ph idx="1"/>
          </p:nvPr>
        </p:nvSpPr>
        <p:spPr>
          <a:xfrm>
            <a:off x="0" y="890524"/>
            <a:ext cx="12039600" cy="1179576"/>
          </a:xfrm>
        </p:spPr>
        <p:txBody>
          <a:bodyPr/>
          <a:lstStyle/>
          <a:p>
            <a:r>
              <a:rPr lang="en-US" dirty="0"/>
              <a:t>Find the shortest path from vertex </a:t>
            </a:r>
            <a:r>
              <a:rPr lang="en-US" dirty="0">
                <a:solidFill>
                  <a:srgbClr val="FF0000"/>
                </a:solidFill>
              </a:rPr>
              <a:t>𝐴</a:t>
            </a:r>
            <a:r>
              <a:rPr lang="en-US" dirty="0"/>
              <a:t> to vertex </a:t>
            </a:r>
            <a:r>
              <a:rPr lang="en-US" dirty="0">
                <a:solidFill>
                  <a:srgbClr val="FF0000"/>
                </a:solidFill>
              </a:rPr>
              <a:t>𝐸</a:t>
            </a:r>
            <a:r>
              <a:rPr lang="en-US" dirty="0"/>
              <a:t> in this network. The numbers represent time in hours.</a:t>
            </a:r>
          </a:p>
        </p:txBody>
      </p:sp>
      <p:pic>
        <p:nvPicPr>
          <p:cNvPr id="4" name="Picture 3">
            <a:extLst>
              <a:ext uri="{FF2B5EF4-FFF2-40B4-BE49-F238E27FC236}">
                <a16:creationId xmlns:a16="http://schemas.microsoft.com/office/drawing/2014/main" id="{CF06FA21-3622-C74F-9035-A307DFE73BFD}"/>
              </a:ext>
            </a:extLst>
          </p:cNvPr>
          <p:cNvPicPr>
            <a:picLocks noChangeAspect="1"/>
          </p:cNvPicPr>
          <p:nvPr/>
        </p:nvPicPr>
        <p:blipFill>
          <a:blip r:embed="rId2"/>
          <a:stretch>
            <a:fillRect/>
          </a:stretch>
        </p:blipFill>
        <p:spPr>
          <a:xfrm>
            <a:off x="2817006" y="1957614"/>
            <a:ext cx="7009166" cy="4127413"/>
          </a:xfrm>
          <a:prstGeom prst="rect">
            <a:avLst/>
          </a:prstGeom>
        </p:spPr>
      </p:pic>
      <p:sp>
        <p:nvSpPr>
          <p:cNvPr id="5" name="TextBox 4">
            <a:extLst>
              <a:ext uri="{FF2B5EF4-FFF2-40B4-BE49-F238E27FC236}">
                <a16:creationId xmlns:a16="http://schemas.microsoft.com/office/drawing/2014/main" id="{4428115F-7DAB-4841-B685-2DBBFB02BBDE}"/>
              </a:ext>
            </a:extLst>
          </p:cNvPr>
          <p:cNvSpPr txBox="1"/>
          <p:nvPr/>
        </p:nvSpPr>
        <p:spPr>
          <a:xfrm>
            <a:off x="2565728" y="3308122"/>
            <a:ext cx="406400" cy="769441"/>
          </a:xfrm>
          <a:prstGeom prst="rect">
            <a:avLst/>
          </a:prstGeom>
          <a:noFill/>
        </p:spPr>
        <p:txBody>
          <a:bodyPr wrap="square" rtlCol="0">
            <a:spAutoFit/>
          </a:bodyPr>
          <a:lstStyle/>
          <a:p>
            <a:r>
              <a:rPr lang="en-US" sz="4400" dirty="0">
                <a:solidFill>
                  <a:srgbClr val="FF0000"/>
                </a:solidFill>
              </a:rPr>
              <a:t>0</a:t>
            </a:r>
          </a:p>
        </p:txBody>
      </p:sp>
      <p:cxnSp>
        <p:nvCxnSpPr>
          <p:cNvPr id="10" name="Straight Connector 9">
            <a:extLst>
              <a:ext uri="{FF2B5EF4-FFF2-40B4-BE49-F238E27FC236}">
                <a16:creationId xmlns:a16="http://schemas.microsoft.com/office/drawing/2014/main" id="{80AE8A22-988B-EF43-9242-FF6682A38C1B}"/>
              </a:ext>
            </a:extLst>
          </p:cNvPr>
          <p:cNvCxnSpPr>
            <a:cxnSpLocks/>
          </p:cNvCxnSpPr>
          <p:nvPr/>
        </p:nvCxnSpPr>
        <p:spPr>
          <a:xfrm>
            <a:off x="3577191" y="3727966"/>
            <a:ext cx="1741135" cy="162780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315EC6-F2C7-0A46-B712-E3B079FE62A4}"/>
                  </a:ext>
                </a:extLst>
              </p:cNvPr>
              <p:cNvSpPr txBox="1"/>
              <p:nvPr/>
            </p:nvSpPr>
            <p:spPr>
              <a:xfrm>
                <a:off x="4984497" y="5840586"/>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14" name="TextBox 13">
                <a:extLst>
                  <a:ext uri="{FF2B5EF4-FFF2-40B4-BE49-F238E27FC236}">
                    <a16:creationId xmlns:a16="http://schemas.microsoft.com/office/drawing/2014/main" id="{1C315EC6-F2C7-0A46-B712-E3B079FE62A4}"/>
                  </a:ext>
                </a:extLst>
              </p:cNvPr>
              <p:cNvSpPr txBox="1">
                <a:spLocks noRot="1" noChangeAspect="1" noMove="1" noResize="1" noEditPoints="1" noAdjustHandles="1" noChangeArrowheads="1" noChangeShapeType="1" noTextEdit="1"/>
              </p:cNvSpPr>
              <p:nvPr/>
            </p:nvSpPr>
            <p:spPr>
              <a:xfrm>
                <a:off x="4984497" y="5840586"/>
                <a:ext cx="667657" cy="771301"/>
              </a:xfrm>
              <a:prstGeom prst="rect">
                <a:avLst/>
              </a:prstGeom>
              <a:blipFill>
                <a:blip r:embed="rId4"/>
                <a:stretch>
                  <a:fillRect l="-12963" r="-2037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F92DA0F-EF55-E649-B1CE-434E33460E65}"/>
              </a:ext>
            </a:extLst>
          </p:cNvPr>
          <p:cNvCxnSpPr>
            <a:cxnSpLocks/>
          </p:cNvCxnSpPr>
          <p:nvPr/>
        </p:nvCxnSpPr>
        <p:spPr>
          <a:xfrm flipV="1">
            <a:off x="5340097" y="3496522"/>
            <a:ext cx="2154135" cy="185925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3B69D2-12CE-A14F-81E3-B000FB15DD0E}"/>
                  </a:ext>
                </a:extLst>
              </p:cNvPr>
              <p:cNvSpPr txBox="1"/>
              <p:nvPr/>
            </p:nvSpPr>
            <p:spPr>
              <a:xfrm>
                <a:off x="7160404" y="204651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8</m:t>
                          </m:r>
                        </m:e>
                        <m:sup>
                          <m:r>
                            <a:rPr lang="en-AU" sz="4400" b="0" i="1" smtClean="0">
                              <a:solidFill>
                                <a:srgbClr val="FF0000"/>
                              </a:solidFill>
                              <a:latin typeface="Cambria Math" panose="02040503050406030204" pitchFamily="18" charset="0"/>
                            </a:rPr>
                            <m:t>𝐶</m:t>
                          </m:r>
                        </m:sup>
                      </m:sSup>
                    </m:oMath>
                  </m:oMathPara>
                </a14:m>
                <a:endParaRPr lang="en-US" sz="4400" dirty="0">
                  <a:solidFill>
                    <a:srgbClr val="FF0000"/>
                  </a:solidFill>
                </a:endParaRPr>
              </a:p>
            </p:txBody>
          </p:sp>
        </mc:Choice>
        <mc:Fallback xmlns="">
          <p:sp>
            <p:nvSpPr>
              <p:cNvPr id="20" name="TextBox 19">
                <a:extLst>
                  <a:ext uri="{FF2B5EF4-FFF2-40B4-BE49-F238E27FC236}">
                    <a16:creationId xmlns:a16="http://schemas.microsoft.com/office/drawing/2014/main" id="{F43B69D2-12CE-A14F-81E3-B000FB15DD0E}"/>
                  </a:ext>
                </a:extLst>
              </p:cNvPr>
              <p:cNvSpPr txBox="1">
                <a:spLocks noRot="1" noChangeAspect="1" noMove="1" noResize="1" noEditPoints="1" noAdjustHandles="1" noChangeArrowheads="1" noChangeShapeType="1" noTextEdit="1"/>
              </p:cNvSpPr>
              <p:nvPr/>
            </p:nvSpPr>
            <p:spPr>
              <a:xfrm>
                <a:off x="7160404" y="2046513"/>
                <a:ext cx="667657" cy="771301"/>
              </a:xfrm>
              <a:prstGeom prst="rect">
                <a:avLst/>
              </a:prstGeom>
              <a:blipFill>
                <a:blip r:embed="rId5"/>
                <a:stretch>
                  <a:fillRect l="-17308" r="-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B3C55B-1F95-3044-B1EE-FE24C4214C44}"/>
                  </a:ext>
                </a:extLst>
              </p:cNvPr>
              <p:cNvSpPr txBox="1"/>
              <p:nvPr/>
            </p:nvSpPr>
            <p:spPr>
              <a:xfrm>
                <a:off x="7160403" y="137706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10</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30" name="TextBox 29">
                <a:extLst>
                  <a:ext uri="{FF2B5EF4-FFF2-40B4-BE49-F238E27FC236}">
                    <a16:creationId xmlns:a16="http://schemas.microsoft.com/office/drawing/2014/main" id="{74B3C55B-1F95-3044-B1EE-FE24C4214C44}"/>
                  </a:ext>
                </a:extLst>
              </p:cNvPr>
              <p:cNvSpPr txBox="1">
                <a:spLocks noRot="1" noChangeAspect="1" noMove="1" noResize="1" noEditPoints="1" noAdjustHandles="1" noChangeArrowheads="1" noChangeShapeType="1" noTextEdit="1"/>
              </p:cNvSpPr>
              <p:nvPr/>
            </p:nvSpPr>
            <p:spPr>
              <a:xfrm>
                <a:off x="7160403" y="1377065"/>
                <a:ext cx="667657" cy="771301"/>
              </a:xfrm>
              <a:prstGeom prst="rect">
                <a:avLst/>
              </a:prstGeom>
              <a:blipFill>
                <a:blip r:embed="rId6"/>
                <a:stretch>
                  <a:fillRect l="-17308" r="-6730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1" name="Ink 30">
                <a:extLst>
                  <a:ext uri="{FF2B5EF4-FFF2-40B4-BE49-F238E27FC236}">
                    <a16:creationId xmlns:a16="http://schemas.microsoft.com/office/drawing/2014/main" id="{37285FE3-487D-264C-A021-8C264A06AEB8}"/>
                  </a:ext>
                </a:extLst>
              </p14:cNvPr>
              <p14:cNvContentPartPr/>
              <p14:nvPr/>
            </p14:nvContentPartPr>
            <p14:xfrm>
              <a:off x="7275460" y="1421140"/>
              <a:ext cx="698400" cy="495360"/>
            </p14:xfrm>
          </p:contentPart>
        </mc:Choice>
        <mc:Fallback xmlns="">
          <p:pic>
            <p:nvPicPr>
              <p:cNvPr id="31" name="Ink 30">
                <a:extLst>
                  <a:ext uri="{FF2B5EF4-FFF2-40B4-BE49-F238E27FC236}">
                    <a16:creationId xmlns:a16="http://schemas.microsoft.com/office/drawing/2014/main" id="{37285FE3-487D-264C-A021-8C264A06AEB8}"/>
                  </a:ext>
                </a:extLst>
              </p:cNvPr>
              <p:cNvPicPr/>
              <p:nvPr/>
            </p:nvPicPr>
            <p:blipFill>
              <a:blip r:embed="rId8"/>
              <a:stretch>
                <a:fillRect/>
              </a:stretch>
            </p:blipFill>
            <p:spPr>
              <a:xfrm>
                <a:off x="7221460" y="1313500"/>
                <a:ext cx="806040" cy="711000"/>
              </a:xfrm>
              <a:prstGeom prst="rect">
                <a:avLst/>
              </a:prstGeom>
            </p:spPr>
          </p:pic>
        </mc:Fallback>
      </mc:AlternateContent>
      <p:cxnSp>
        <p:nvCxnSpPr>
          <p:cNvPr id="33" name="Straight Connector 32">
            <a:extLst>
              <a:ext uri="{FF2B5EF4-FFF2-40B4-BE49-F238E27FC236}">
                <a16:creationId xmlns:a16="http://schemas.microsoft.com/office/drawing/2014/main" id="{1A8D09EE-1316-1B4B-BE00-1C39782A24E7}"/>
              </a:ext>
            </a:extLst>
          </p:cNvPr>
          <p:cNvCxnSpPr>
            <a:cxnSpLocks/>
          </p:cNvCxnSpPr>
          <p:nvPr/>
        </p:nvCxnSpPr>
        <p:spPr>
          <a:xfrm>
            <a:off x="7568912" y="3429869"/>
            <a:ext cx="889288" cy="34959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3683179-5ED2-B343-B99E-F40334EFFB3A}"/>
                  </a:ext>
                </a:extLst>
              </p:cNvPr>
              <p:cNvSpPr txBox="1"/>
              <p:nvPr/>
            </p:nvSpPr>
            <p:spPr>
              <a:xfrm>
                <a:off x="8267117" y="458447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11</m:t>
                          </m:r>
                        </m:e>
                        <m:sup>
                          <m:r>
                            <a:rPr lang="en-AU" sz="4400" b="0" i="1" smtClean="0">
                              <a:solidFill>
                                <a:srgbClr val="FF0000"/>
                              </a:solidFill>
                              <a:latin typeface="Cambria Math" panose="02040503050406030204" pitchFamily="18" charset="0"/>
                            </a:rPr>
                            <m:t>𝐷</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13683179-5ED2-B343-B99E-F40334EFFB3A}"/>
                  </a:ext>
                </a:extLst>
              </p:cNvPr>
              <p:cNvSpPr txBox="1">
                <a:spLocks noRot="1" noChangeAspect="1" noMove="1" noResize="1" noEditPoints="1" noAdjustHandles="1" noChangeArrowheads="1" noChangeShapeType="1" noTextEdit="1"/>
              </p:cNvSpPr>
              <p:nvPr/>
            </p:nvSpPr>
            <p:spPr>
              <a:xfrm>
                <a:off x="8267117" y="4584470"/>
                <a:ext cx="667657" cy="771301"/>
              </a:xfrm>
              <a:prstGeom prst="rect">
                <a:avLst/>
              </a:prstGeom>
              <a:blipFill>
                <a:blip r:embed="rId9"/>
                <a:stretch>
                  <a:fillRect l="-14815" r="-66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BCD1A475-5B33-F24B-82FC-0BACB55C7ED1}"/>
                  </a:ext>
                </a:extLst>
              </p14:cNvPr>
              <p14:cNvContentPartPr/>
              <p14:nvPr/>
            </p14:nvContentPartPr>
            <p14:xfrm>
              <a:off x="7550891" y="3402326"/>
              <a:ext cx="907560" cy="362520"/>
            </p14:xfrm>
          </p:contentPart>
        </mc:Choice>
        <mc:Fallback xmlns="">
          <p:pic>
            <p:nvPicPr>
              <p:cNvPr id="50" name="Ink 49">
                <a:extLst>
                  <a:ext uri="{FF2B5EF4-FFF2-40B4-BE49-F238E27FC236}">
                    <a16:creationId xmlns:a16="http://schemas.microsoft.com/office/drawing/2014/main" id="{BCD1A475-5B33-F24B-82FC-0BACB55C7ED1}"/>
                  </a:ext>
                </a:extLst>
              </p:cNvPr>
              <p:cNvPicPr/>
              <p:nvPr/>
            </p:nvPicPr>
            <p:blipFill>
              <a:blip r:embed="rId21"/>
              <a:stretch>
                <a:fillRect/>
              </a:stretch>
            </p:blipFill>
            <p:spPr>
              <a:xfrm>
                <a:off x="7497251" y="3294326"/>
                <a:ext cx="101520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0">
                <a:extLst>
                  <a:ext uri="{FF2B5EF4-FFF2-40B4-BE49-F238E27FC236}">
                    <a16:creationId xmlns:a16="http://schemas.microsoft.com/office/drawing/2014/main" id="{B75282E0-A6C4-794E-8F57-872816059E51}"/>
                  </a:ext>
                </a:extLst>
              </p14:cNvPr>
              <p14:cNvContentPartPr/>
              <p14:nvPr/>
            </p14:nvContentPartPr>
            <p14:xfrm>
              <a:off x="5421491" y="3509246"/>
              <a:ext cx="2044080" cy="1796400"/>
            </p14:xfrm>
          </p:contentPart>
        </mc:Choice>
        <mc:Fallback xmlns="">
          <p:pic>
            <p:nvPicPr>
              <p:cNvPr id="51" name="Ink 50">
                <a:extLst>
                  <a:ext uri="{FF2B5EF4-FFF2-40B4-BE49-F238E27FC236}">
                    <a16:creationId xmlns:a16="http://schemas.microsoft.com/office/drawing/2014/main" id="{B75282E0-A6C4-794E-8F57-872816059E51}"/>
                  </a:ext>
                </a:extLst>
              </p:cNvPr>
              <p:cNvPicPr/>
              <p:nvPr/>
            </p:nvPicPr>
            <p:blipFill>
              <a:blip r:embed="rId23"/>
              <a:stretch>
                <a:fillRect/>
              </a:stretch>
            </p:blipFill>
            <p:spPr>
              <a:xfrm>
                <a:off x="5367491" y="3401606"/>
                <a:ext cx="2151720" cy="201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Ink 51">
                <a:extLst>
                  <a:ext uri="{FF2B5EF4-FFF2-40B4-BE49-F238E27FC236}">
                    <a16:creationId xmlns:a16="http://schemas.microsoft.com/office/drawing/2014/main" id="{C7608E4D-3EF6-5C4B-8A1C-C88FEAD85BAC}"/>
                  </a:ext>
                </a:extLst>
              </p14:cNvPr>
              <p14:cNvContentPartPr/>
              <p14:nvPr/>
            </p14:nvContentPartPr>
            <p14:xfrm>
              <a:off x="3594131" y="3675926"/>
              <a:ext cx="1756440" cy="1644120"/>
            </p14:xfrm>
          </p:contentPart>
        </mc:Choice>
        <mc:Fallback xmlns="">
          <p:pic>
            <p:nvPicPr>
              <p:cNvPr id="52" name="Ink 51">
                <a:extLst>
                  <a:ext uri="{FF2B5EF4-FFF2-40B4-BE49-F238E27FC236}">
                    <a16:creationId xmlns:a16="http://schemas.microsoft.com/office/drawing/2014/main" id="{C7608E4D-3EF6-5C4B-8A1C-C88FEAD85BAC}"/>
                  </a:ext>
                </a:extLst>
              </p:cNvPr>
              <p:cNvPicPr/>
              <p:nvPr/>
            </p:nvPicPr>
            <p:blipFill>
              <a:blip r:embed="rId25"/>
              <a:stretch>
                <a:fillRect/>
              </a:stretch>
            </p:blipFill>
            <p:spPr>
              <a:xfrm>
                <a:off x="3540131" y="3567926"/>
                <a:ext cx="1864080" cy="1859760"/>
              </a:xfrm>
              <a:prstGeom prst="rect">
                <a:avLst/>
              </a:prstGeom>
            </p:spPr>
          </p:pic>
        </mc:Fallback>
      </mc:AlternateContent>
      <p:sp>
        <p:nvSpPr>
          <p:cNvPr id="53" name="TextBox 52">
            <a:extLst>
              <a:ext uri="{FF2B5EF4-FFF2-40B4-BE49-F238E27FC236}">
                <a16:creationId xmlns:a16="http://schemas.microsoft.com/office/drawing/2014/main" id="{CC8EE2CE-6B69-3A44-B587-F45245611823}"/>
              </a:ext>
            </a:extLst>
          </p:cNvPr>
          <p:cNvSpPr txBox="1"/>
          <p:nvPr/>
        </p:nvSpPr>
        <p:spPr>
          <a:xfrm>
            <a:off x="384003" y="5941421"/>
            <a:ext cx="3512457" cy="461665"/>
          </a:xfrm>
          <a:prstGeom prst="rect">
            <a:avLst/>
          </a:prstGeom>
          <a:noFill/>
        </p:spPr>
        <p:txBody>
          <a:bodyPr wrap="square" rtlCol="0">
            <a:spAutoFit/>
          </a:bodyPr>
          <a:lstStyle/>
          <a:p>
            <a:r>
              <a:rPr lang="en-US" sz="2400" dirty="0"/>
              <a:t>3+5+3=11 Hours</a:t>
            </a:r>
          </a:p>
        </p:txBody>
      </p:sp>
    </p:spTree>
    <p:extLst>
      <p:ext uri="{BB962C8B-B14F-4D97-AF65-F5344CB8AC3E}">
        <p14:creationId xmlns:p14="http://schemas.microsoft.com/office/powerpoint/2010/main" val="40257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0" grpId="0"/>
      <p:bldP spid="35"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AECA6-BFAE-1140-ADE8-ED96A5FE05F4}"/>
              </a:ext>
            </a:extLst>
          </p:cNvPr>
          <p:cNvPicPr>
            <a:picLocks noChangeAspect="1"/>
          </p:cNvPicPr>
          <p:nvPr/>
        </p:nvPicPr>
        <p:blipFill>
          <a:blip r:embed="rId2"/>
          <a:stretch>
            <a:fillRect/>
          </a:stretch>
        </p:blipFill>
        <p:spPr>
          <a:xfrm>
            <a:off x="5408385" y="1611376"/>
            <a:ext cx="5003800" cy="4495800"/>
          </a:xfrm>
          <a:prstGeom prst="rect">
            <a:avLst/>
          </a:prstGeom>
        </p:spPr>
      </p:pic>
      <p:sp>
        <p:nvSpPr>
          <p:cNvPr id="2" name="Title 1">
            <a:extLst>
              <a:ext uri="{FF2B5EF4-FFF2-40B4-BE49-F238E27FC236}">
                <a16:creationId xmlns:a16="http://schemas.microsoft.com/office/drawing/2014/main" id="{3694BBFB-D6FD-F446-BABA-63DEB6AA1331}"/>
              </a:ext>
            </a:extLst>
          </p:cNvPr>
          <p:cNvSpPr>
            <a:spLocks noGrp="1"/>
          </p:cNvSpPr>
          <p:nvPr>
            <p:ph type="title"/>
          </p:nvPr>
        </p:nvSpPr>
        <p:spPr>
          <a:xfrm>
            <a:off x="304800" y="-155448"/>
            <a:ext cx="115824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BEA53856-AF9E-364A-AB7B-F88BA069BE7A}"/>
              </a:ext>
            </a:extLst>
          </p:cNvPr>
          <p:cNvSpPr>
            <a:spLocks noGrp="1"/>
          </p:cNvSpPr>
          <p:nvPr>
            <p:ph idx="1"/>
          </p:nvPr>
        </p:nvSpPr>
        <p:spPr>
          <a:xfrm>
            <a:off x="0" y="750824"/>
            <a:ext cx="12090400" cy="1179576"/>
          </a:xfrm>
        </p:spPr>
        <p:txBody>
          <a:bodyPr/>
          <a:lstStyle/>
          <a:p>
            <a:r>
              <a:rPr lang="en-US" dirty="0"/>
              <a:t>Find the shortest path </a:t>
            </a:r>
            <a:r>
              <a:rPr lang="en-US" dirty="0">
                <a:solidFill>
                  <a:srgbClr val="FF0000"/>
                </a:solidFill>
              </a:rPr>
              <a:t>from</a:t>
            </a:r>
            <a:r>
              <a:rPr lang="en-US" dirty="0"/>
              <a:t> vertex </a:t>
            </a:r>
            <a:r>
              <a:rPr lang="en-US" dirty="0">
                <a:solidFill>
                  <a:srgbClr val="FF0000"/>
                </a:solidFill>
              </a:rPr>
              <a:t>𝐵</a:t>
            </a:r>
            <a:r>
              <a:rPr lang="en-US" dirty="0"/>
              <a:t> </a:t>
            </a:r>
            <a:r>
              <a:rPr lang="en-US" dirty="0">
                <a:solidFill>
                  <a:srgbClr val="FF0000"/>
                </a:solidFill>
              </a:rPr>
              <a:t>to</a:t>
            </a:r>
            <a:r>
              <a:rPr lang="en-US" dirty="0"/>
              <a:t> vertex </a:t>
            </a:r>
            <a:r>
              <a:rPr lang="en-US" dirty="0">
                <a:solidFill>
                  <a:srgbClr val="FF0000"/>
                </a:solidFill>
              </a:rPr>
              <a:t>𝐹</a:t>
            </a:r>
            <a:r>
              <a:rPr lang="en-US" dirty="0"/>
              <a:t> in this network. The numbers represent time in minutes.</a:t>
            </a:r>
          </a:p>
        </p:txBody>
      </p:sp>
      <p:sp>
        <p:nvSpPr>
          <p:cNvPr id="5" name="TextBox 4">
            <a:extLst>
              <a:ext uri="{FF2B5EF4-FFF2-40B4-BE49-F238E27FC236}">
                <a16:creationId xmlns:a16="http://schemas.microsoft.com/office/drawing/2014/main" id="{31952730-BFD7-EC4D-A214-A72FAC914F5D}"/>
              </a:ext>
            </a:extLst>
          </p:cNvPr>
          <p:cNvSpPr txBox="1"/>
          <p:nvPr/>
        </p:nvSpPr>
        <p:spPr>
          <a:xfrm>
            <a:off x="6687785" y="1092543"/>
            <a:ext cx="406400" cy="769441"/>
          </a:xfrm>
          <a:prstGeom prst="rect">
            <a:avLst/>
          </a:prstGeom>
          <a:noFill/>
        </p:spPr>
        <p:txBody>
          <a:bodyPr wrap="square" rtlCol="0">
            <a:spAutoFit/>
          </a:bodyPr>
          <a:lstStyle/>
          <a:p>
            <a:r>
              <a:rPr lang="en-US" sz="4400" dirty="0">
                <a:solidFill>
                  <a:srgbClr val="FF0000"/>
                </a:solidFill>
              </a:rPr>
              <a:t>0</a:t>
            </a:r>
          </a:p>
        </p:txBody>
      </p:sp>
      <p:cxnSp>
        <p:nvCxnSpPr>
          <p:cNvPr id="6" name="Straight Connector 5">
            <a:extLst>
              <a:ext uri="{FF2B5EF4-FFF2-40B4-BE49-F238E27FC236}">
                <a16:creationId xmlns:a16="http://schemas.microsoft.com/office/drawing/2014/main" id="{DABFF357-D2D8-3445-B740-3190B59C36FE}"/>
              </a:ext>
            </a:extLst>
          </p:cNvPr>
          <p:cNvCxnSpPr>
            <a:cxnSpLocks/>
          </p:cNvCxnSpPr>
          <p:nvPr/>
        </p:nvCxnSpPr>
        <p:spPr>
          <a:xfrm>
            <a:off x="7025488" y="2331425"/>
            <a:ext cx="816100" cy="1495666"/>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586439-AC95-2A46-A25E-F39D0570572C}"/>
                  </a:ext>
                </a:extLst>
              </p:cNvPr>
              <p:cNvSpPr txBox="1"/>
              <p:nvPr/>
            </p:nvSpPr>
            <p:spPr>
              <a:xfrm>
                <a:off x="7642262" y="344144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7" name="TextBox 16">
                <a:extLst>
                  <a:ext uri="{FF2B5EF4-FFF2-40B4-BE49-F238E27FC236}">
                    <a16:creationId xmlns:a16="http://schemas.microsoft.com/office/drawing/2014/main" id="{7B586439-AC95-2A46-A25E-F39D0570572C}"/>
                  </a:ext>
                </a:extLst>
              </p:cNvPr>
              <p:cNvSpPr txBox="1">
                <a:spLocks noRot="1" noChangeAspect="1" noMove="1" noResize="1" noEditPoints="1" noAdjustHandles="1" noChangeArrowheads="1" noChangeShapeType="1" noTextEdit="1"/>
              </p:cNvSpPr>
              <p:nvPr/>
            </p:nvSpPr>
            <p:spPr>
              <a:xfrm>
                <a:off x="7642262" y="3441440"/>
                <a:ext cx="667657" cy="771301"/>
              </a:xfrm>
              <a:prstGeom prst="rect">
                <a:avLst/>
              </a:prstGeom>
              <a:blipFill>
                <a:blip r:embed="rId3"/>
                <a:stretch>
                  <a:fillRect l="-15094" r="-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DC787B6-496F-C943-9A7D-E558A01B68CD}"/>
                  </a:ext>
                </a:extLst>
              </p:cNvPr>
              <p:cNvSpPr txBox="1"/>
              <p:nvPr/>
            </p:nvSpPr>
            <p:spPr>
              <a:xfrm>
                <a:off x="4902820" y="347362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5</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9" name="TextBox 18">
                <a:extLst>
                  <a:ext uri="{FF2B5EF4-FFF2-40B4-BE49-F238E27FC236}">
                    <a16:creationId xmlns:a16="http://schemas.microsoft.com/office/drawing/2014/main" id="{8DC787B6-496F-C943-9A7D-E558A01B68CD}"/>
                  </a:ext>
                </a:extLst>
              </p:cNvPr>
              <p:cNvSpPr txBox="1">
                <a:spLocks noRot="1" noChangeAspect="1" noMove="1" noResize="1" noEditPoints="1" noAdjustHandles="1" noChangeArrowheads="1" noChangeShapeType="1" noTextEdit="1"/>
              </p:cNvSpPr>
              <p:nvPr/>
            </p:nvSpPr>
            <p:spPr>
              <a:xfrm>
                <a:off x="4902820" y="3473625"/>
                <a:ext cx="667657" cy="771301"/>
              </a:xfrm>
              <a:prstGeom prst="rect">
                <a:avLst/>
              </a:prstGeom>
              <a:blipFill>
                <a:blip r:embed="rId4"/>
                <a:stretch>
                  <a:fillRect l="-14815" r="-18519" b="-1639"/>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BA01F53D-0CE9-AB45-94FD-76F831DE85AB}"/>
              </a:ext>
            </a:extLst>
          </p:cNvPr>
          <p:cNvCxnSpPr>
            <a:cxnSpLocks/>
          </p:cNvCxnSpPr>
          <p:nvPr/>
        </p:nvCxnSpPr>
        <p:spPr>
          <a:xfrm flipH="1">
            <a:off x="6045200" y="3827091"/>
            <a:ext cx="1796388" cy="8812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3D6CD32-58F1-F649-A379-9611244E97DB}"/>
                  </a:ext>
                </a:extLst>
              </p:cNvPr>
              <p:cNvSpPr txBox="1"/>
              <p:nvPr/>
            </p:nvSpPr>
            <p:spPr>
              <a:xfrm>
                <a:off x="4276026" y="352956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4</m:t>
                          </m:r>
                        </m:e>
                        <m:sup>
                          <m:r>
                            <a:rPr lang="en-AU" sz="4400" b="0" i="1" smtClean="0">
                              <a:solidFill>
                                <a:srgbClr val="FF0000"/>
                              </a:solidFill>
                              <a:latin typeface="Cambria Math" panose="02040503050406030204" pitchFamily="18" charset="0"/>
                            </a:rPr>
                            <m:t>𝐺</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73D6CD32-58F1-F649-A379-9611244E97DB}"/>
                  </a:ext>
                </a:extLst>
              </p:cNvPr>
              <p:cNvSpPr txBox="1">
                <a:spLocks noRot="1" noChangeAspect="1" noMove="1" noResize="1" noEditPoints="1" noAdjustHandles="1" noChangeArrowheads="1" noChangeShapeType="1" noTextEdit="1"/>
              </p:cNvSpPr>
              <p:nvPr/>
            </p:nvSpPr>
            <p:spPr>
              <a:xfrm>
                <a:off x="4276026" y="3529563"/>
                <a:ext cx="667657" cy="771301"/>
              </a:xfrm>
              <a:prstGeom prst="rect">
                <a:avLst/>
              </a:prstGeom>
              <a:blipFill>
                <a:blip r:embed="rId6"/>
                <a:stretch>
                  <a:fillRect l="-13208" r="-1886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0D4CBC1C-E860-0244-8341-C596A156F243}"/>
                  </a:ext>
                </a:extLst>
              </p14:cNvPr>
              <p14:cNvContentPartPr/>
              <p14:nvPr/>
            </p14:nvContentPartPr>
            <p14:xfrm>
              <a:off x="5023691" y="3544526"/>
              <a:ext cx="542160" cy="534960"/>
            </p14:xfrm>
          </p:contentPart>
        </mc:Choice>
        <mc:Fallback xmlns="">
          <p:pic>
            <p:nvPicPr>
              <p:cNvPr id="36" name="Ink 35">
                <a:extLst>
                  <a:ext uri="{FF2B5EF4-FFF2-40B4-BE49-F238E27FC236}">
                    <a16:creationId xmlns:a16="http://schemas.microsoft.com/office/drawing/2014/main" id="{0D4CBC1C-E860-0244-8341-C596A156F243}"/>
                  </a:ext>
                </a:extLst>
              </p:cNvPr>
              <p:cNvPicPr/>
              <p:nvPr/>
            </p:nvPicPr>
            <p:blipFill>
              <a:blip r:embed="rId8"/>
              <a:stretch>
                <a:fillRect/>
              </a:stretch>
            </p:blipFill>
            <p:spPr>
              <a:xfrm>
                <a:off x="4970051" y="3436886"/>
                <a:ext cx="649800" cy="750600"/>
              </a:xfrm>
              <a:prstGeom prst="rect">
                <a:avLst/>
              </a:prstGeom>
            </p:spPr>
          </p:pic>
        </mc:Fallback>
      </mc:AlternateContent>
      <p:cxnSp>
        <p:nvCxnSpPr>
          <p:cNvPr id="43" name="Straight Connector 42">
            <a:extLst>
              <a:ext uri="{FF2B5EF4-FFF2-40B4-BE49-F238E27FC236}">
                <a16:creationId xmlns:a16="http://schemas.microsoft.com/office/drawing/2014/main" id="{A134E407-95A0-0740-82E5-A2DFAF6630DD}"/>
              </a:ext>
            </a:extLst>
          </p:cNvPr>
          <p:cNvCxnSpPr>
            <a:cxnSpLocks/>
          </p:cNvCxnSpPr>
          <p:nvPr/>
        </p:nvCxnSpPr>
        <p:spPr>
          <a:xfrm>
            <a:off x="6007632" y="3938206"/>
            <a:ext cx="950604" cy="154215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5501FE-A58F-A44E-B805-4958CEF7A199}"/>
                  </a:ext>
                </a:extLst>
              </p:cNvPr>
              <p:cNvSpPr txBox="1"/>
              <p:nvPr/>
            </p:nvSpPr>
            <p:spPr>
              <a:xfrm>
                <a:off x="5294771" y="574949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7</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44" name="TextBox 43">
                <a:extLst>
                  <a:ext uri="{FF2B5EF4-FFF2-40B4-BE49-F238E27FC236}">
                    <a16:creationId xmlns:a16="http://schemas.microsoft.com/office/drawing/2014/main" id="{A85501FE-A58F-A44E-B805-4958CEF7A199}"/>
                  </a:ext>
                </a:extLst>
              </p:cNvPr>
              <p:cNvSpPr txBox="1">
                <a:spLocks noRot="1" noChangeAspect="1" noMove="1" noResize="1" noEditPoints="1" noAdjustHandles="1" noChangeArrowheads="1" noChangeShapeType="1" noTextEdit="1"/>
              </p:cNvSpPr>
              <p:nvPr/>
            </p:nvSpPr>
            <p:spPr>
              <a:xfrm>
                <a:off x="5294771" y="5749495"/>
                <a:ext cx="667657" cy="771301"/>
              </a:xfrm>
              <a:prstGeom prst="rect">
                <a:avLst/>
              </a:prstGeom>
              <a:blipFill>
                <a:blip r:embed="rId14"/>
                <a:stretch>
                  <a:fillRect l="-13208" r="-2264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63" name="Ink 62">
                <a:extLst>
                  <a:ext uri="{FF2B5EF4-FFF2-40B4-BE49-F238E27FC236}">
                    <a16:creationId xmlns:a16="http://schemas.microsoft.com/office/drawing/2014/main" id="{B2AD1968-8E07-7043-A30B-EF49571E8F68}"/>
                  </a:ext>
                </a:extLst>
              </p14:cNvPr>
              <p14:cNvContentPartPr/>
              <p14:nvPr/>
            </p14:nvContentPartPr>
            <p14:xfrm>
              <a:off x="6052211" y="3913166"/>
              <a:ext cx="884160" cy="1487160"/>
            </p14:xfrm>
          </p:contentPart>
        </mc:Choice>
        <mc:Fallback xmlns="">
          <p:pic>
            <p:nvPicPr>
              <p:cNvPr id="63" name="Ink 62">
                <a:extLst>
                  <a:ext uri="{FF2B5EF4-FFF2-40B4-BE49-F238E27FC236}">
                    <a16:creationId xmlns:a16="http://schemas.microsoft.com/office/drawing/2014/main" id="{B2AD1968-8E07-7043-A30B-EF49571E8F68}"/>
                  </a:ext>
                </a:extLst>
              </p:cNvPr>
              <p:cNvPicPr/>
              <p:nvPr/>
            </p:nvPicPr>
            <p:blipFill>
              <a:blip r:embed="rId39"/>
              <a:stretch>
                <a:fillRect/>
              </a:stretch>
            </p:blipFill>
            <p:spPr>
              <a:xfrm>
                <a:off x="5998571" y="3805526"/>
                <a:ext cx="99180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Ink 63">
                <a:extLst>
                  <a:ext uri="{FF2B5EF4-FFF2-40B4-BE49-F238E27FC236}">
                    <a16:creationId xmlns:a16="http://schemas.microsoft.com/office/drawing/2014/main" id="{4B30B7DE-69D5-7C41-8675-417EAFF5C7A8}"/>
                  </a:ext>
                </a:extLst>
              </p14:cNvPr>
              <p14:cNvContentPartPr/>
              <p14:nvPr/>
            </p14:nvContentPartPr>
            <p14:xfrm>
              <a:off x="6105491" y="3851606"/>
              <a:ext cx="1837080" cy="16920"/>
            </p14:xfrm>
          </p:contentPart>
        </mc:Choice>
        <mc:Fallback xmlns="">
          <p:pic>
            <p:nvPicPr>
              <p:cNvPr id="64" name="Ink 63">
                <a:extLst>
                  <a:ext uri="{FF2B5EF4-FFF2-40B4-BE49-F238E27FC236}">
                    <a16:creationId xmlns:a16="http://schemas.microsoft.com/office/drawing/2014/main" id="{4B30B7DE-69D5-7C41-8675-417EAFF5C7A8}"/>
                  </a:ext>
                </a:extLst>
              </p:cNvPr>
              <p:cNvPicPr/>
              <p:nvPr/>
            </p:nvPicPr>
            <p:blipFill>
              <a:blip r:embed="rId41"/>
              <a:stretch>
                <a:fillRect/>
              </a:stretch>
            </p:blipFill>
            <p:spPr>
              <a:xfrm>
                <a:off x="6051491" y="3743966"/>
                <a:ext cx="1944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4BCCF5A9-71EA-5E4E-8E19-5CC7B490C297}"/>
                  </a:ext>
                </a:extLst>
              </p14:cNvPr>
              <p14:cNvContentPartPr/>
              <p14:nvPr/>
            </p14:nvContentPartPr>
            <p14:xfrm>
              <a:off x="7015931" y="2306126"/>
              <a:ext cx="770760" cy="1315440"/>
            </p14:xfrm>
          </p:contentPart>
        </mc:Choice>
        <mc:Fallback xmlns="">
          <p:pic>
            <p:nvPicPr>
              <p:cNvPr id="65" name="Ink 64">
                <a:extLst>
                  <a:ext uri="{FF2B5EF4-FFF2-40B4-BE49-F238E27FC236}">
                    <a16:creationId xmlns:a16="http://schemas.microsoft.com/office/drawing/2014/main" id="{4BCCF5A9-71EA-5E4E-8E19-5CC7B490C297}"/>
                  </a:ext>
                </a:extLst>
              </p:cNvPr>
              <p:cNvPicPr/>
              <p:nvPr/>
            </p:nvPicPr>
            <p:blipFill>
              <a:blip r:embed="rId43"/>
              <a:stretch>
                <a:fillRect/>
              </a:stretch>
            </p:blipFill>
            <p:spPr>
              <a:xfrm>
                <a:off x="6962291" y="2198486"/>
                <a:ext cx="878400" cy="1531080"/>
              </a:xfrm>
              <a:prstGeom prst="rect">
                <a:avLst/>
              </a:prstGeom>
            </p:spPr>
          </p:pic>
        </mc:Fallback>
      </mc:AlternateContent>
      <p:sp>
        <p:nvSpPr>
          <p:cNvPr id="66" name="TextBox 65">
            <a:extLst>
              <a:ext uri="{FF2B5EF4-FFF2-40B4-BE49-F238E27FC236}">
                <a16:creationId xmlns:a16="http://schemas.microsoft.com/office/drawing/2014/main" id="{F26C0588-9898-E349-89B7-015CE333F2B5}"/>
              </a:ext>
            </a:extLst>
          </p:cNvPr>
          <p:cNvSpPr txBox="1"/>
          <p:nvPr/>
        </p:nvSpPr>
        <p:spPr>
          <a:xfrm>
            <a:off x="334899" y="5396885"/>
            <a:ext cx="3512457" cy="461665"/>
          </a:xfrm>
          <a:prstGeom prst="rect">
            <a:avLst/>
          </a:prstGeom>
          <a:noFill/>
        </p:spPr>
        <p:txBody>
          <a:bodyPr wrap="square" rtlCol="0">
            <a:spAutoFit/>
          </a:bodyPr>
          <a:lstStyle/>
          <a:p>
            <a:r>
              <a:rPr lang="en-US" sz="2400" dirty="0"/>
              <a:t>3+1+3=7 minutes</a:t>
            </a:r>
          </a:p>
        </p:txBody>
      </p:sp>
    </p:spTree>
    <p:extLst>
      <p:ext uri="{BB962C8B-B14F-4D97-AF65-F5344CB8AC3E}">
        <p14:creationId xmlns:p14="http://schemas.microsoft.com/office/powerpoint/2010/main" val="40330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dissolve">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dissolv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dissolv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5" grpId="0"/>
      <p:bldP spid="44"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5460-509D-D847-92F0-84AE5323AE3C}"/>
              </a:ext>
            </a:extLst>
          </p:cNvPr>
          <p:cNvSpPr>
            <a:spLocks noGrp="1"/>
          </p:cNvSpPr>
          <p:nvPr>
            <p:ph type="title"/>
          </p:nvPr>
        </p:nvSpPr>
        <p:spPr>
          <a:xfrm>
            <a:off x="581191" y="0"/>
            <a:ext cx="11029616" cy="1188720"/>
          </a:xfrm>
        </p:spPr>
        <p:txBody>
          <a:bodyPr/>
          <a:lstStyle/>
          <a:p>
            <a:r>
              <a:rPr lang="en-US" dirty="0"/>
              <a:t>Tree</a:t>
            </a:r>
          </a:p>
        </p:txBody>
      </p:sp>
      <p:sp>
        <p:nvSpPr>
          <p:cNvPr id="3" name="Content Placeholder 2">
            <a:extLst>
              <a:ext uri="{FF2B5EF4-FFF2-40B4-BE49-F238E27FC236}">
                <a16:creationId xmlns:a16="http://schemas.microsoft.com/office/drawing/2014/main" id="{BE2DB053-C6A7-3B4A-B86B-7401F550D487}"/>
              </a:ext>
            </a:extLst>
          </p:cNvPr>
          <p:cNvSpPr>
            <a:spLocks noGrp="1"/>
          </p:cNvSpPr>
          <p:nvPr>
            <p:ph idx="1"/>
          </p:nvPr>
        </p:nvSpPr>
        <p:spPr>
          <a:xfrm>
            <a:off x="114300" y="1188720"/>
            <a:ext cx="12077700" cy="808264"/>
          </a:xfrm>
        </p:spPr>
        <p:txBody>
          <a:bodyPr>
            <a:noAutofit/>
          </a:bodyPr>
          <a:lstStyle/>
          <a:p>
            <a:r>
              <a:rPr lang="en-US" sz="2400" dirty="0"/>
              <a:t>A connected graph that contains no cycles, multiple edges or loops. A tree may be part of a larger graph.</a:t>
            </a:r>
          </a:p>
        </p:txBody>
      </p:sp>
      <p:pic>
        <p:nvPicPr>
          <p:cNvPr id="5" name="Picture 4">
            <a:extLst>
              <a:ext uri="{FF2B5EF4-FFF2-40B4-BE49-F238E27FC236}">
                <a16:creationId xmlns:a16="http://schemas.microsoft.com/office/drawing/2014/main" id="{BD7DDF38-C8A2-BB45-A5E8-9088809978C0}"/>
              </a:ext>
            </a:extLst>
          </p:cNvPr>
          <p:cNvPicPr>
            <a:picLocks noChangeAspect="1"/>
          </p:cNvPicPr>
          <p:nvPr/>
        </p:nvPicPr>
        <p:blipFill>
          <a:blip r:embed="rId2"/>
          <a:stretch>
            <a:fillRect/>
          </a:stretch>
        </p:blipFill>
        <p:spPr>
          <a:xfrm>
            <a:off x="0" y="5118100"/>
            <a:ext cx="1612900" cy="1739900"/>
          </a:xfrm>
          <a:prstGeom prst="rect">
            <a:avLst/>
          </a:prstGeom>
        </p:spPr>
      </p:pic>
      <p:pic>
        <p:nvPicPr>
          <p:cNvPr id="7" name="Picture 6">
            <a:extLst>
              <a:ext uri="{FF2B5EF4-FFF2-40B4-BE49-F238E27FC236}">
                <a16:creationId xmlns:a16="http://schemas.microsoft.com/office/drawing/2014/main" id="{D75FAF3F-6DC9-FD49-9A28-86BED5A265AA}"/>
              </a:ext>
            </a:extLst>
          </p:cNvPr>
          <p:cNvPicPr>
            <a:picLocks noChangeAspect="1"/>
          </p:cNvPicPr>
          <p:nvPr/>
        </p:nvPicPr>
        <p:blipFill>
          <a:blip r:embed="rId3"/>
          <a:stretch>
            <a:fillRect/>
          </a:stretch>
        </p:blipFill>
        <p:spPr>
          <a:xfrm>
            <a:off x="1946107" y="2151380"/>
            <a:ext cx="9664700" cy="3517900"/>
          </a:xfrm>
          <a:prstGeom prst="rect">
            <a:avLst/>
          </a:prstGeom>
        </p:spPr>
      </p:pic>
      <p:sp>
        <p:nvSpPr>
          <p:cNvPr id="8" name="Rectangle 7">
            <a:extLst>
              <a:ext uri="{FF2B5EF4-FFF2-40B4-BE49-F238E27FC236}">
                <a16:creationId xmlns:a16="http://schemas.microsoft.com/office/drawing/2014/main" id="{5A8D0FDC-9858-9349-9B61-F952AB297937}"/>
              </a:ext>
            </a:extLst>
          </p:cNvPr>
          <p:cNvSpPr/>
          <p:nvPr/>
        </p:nvSpPr>
        <p:spPr>
          <a:xfrm>
            <a:off x="2598058" y="5823676"/>
            <a:ext cx="6993414" cy="830997"/>
          </a:xfrm>
          <a:prstGeom prst="rect">
            <a:avLst/>
          </a:prstGeom>
        </p:spPr>
        <p:txBody>
          <a:bodyPr wrap="square">
            <a:spAutoFit/>
          </a:bodyPr>
          <a:lstStyle/>
          <a:p>
            <a:pPr>
              <a:buFont typeface="Arial" panose="020B0604020202020204" pitchFamily="34" charset="0"/>
              <a:buChar char="•"/>
            </a:pPr>
            <a:r>
              <a:rPr lang="en-AU" sz="2400" b="0" i="0" dirty="0">
                <a:solidFill>
                  <a:srgbClr val="000000"/>
                </a:solidFill>
                <a:effectLst/>
                <a:latin typeface="Open Sans"/>
              </a:rPr>
              <a:t>Graph </a:t>
            </a:r>
            <a:r>
              <a:rPr lang="en-AU" sz="2400" b="0" i="0" u="none" strike="noStrike" dirty="0">
                <a:solidFill>
                  <a:srgbClr val="000000"/>
                </a:solidFill>
                <a:effectLst/>
                <a:latin typeface="STIXGeneral-Regular" pitchFamily="2" charset="2"/>
              </a:rPr>
              <a:t>1</a:t>
            </a:r>
            <a:r>
              <a:rPr lang="en-AU" sz="2400" b="0" i="0" dirty="0">
                <a:solidFill>
                  <a:srgbClr val="000000"/>
                </a:solidFill>
                <a:effectLst/>
                <a:latin typeface="Open Sans"/>
              </a:rPr>
              <a:t>, a tree, has </a:t>
            </a:r>
            <a:r>
              <a:rPr lang="en-AU" sz="2400" b="0" i="0" u="none" strike="noStrike" dirty="0">
                <a:solidFill>
                  <a:srgbClr val="000000"/>
                </a:solidFill>
                <a:effectLst/>
                <a:latin typeface="STIXGeneral-Regular" pitchFamily="2" charset="2"/>
              </a:rPr>
              <a:t>8</a:t>
            </a:r>
            <a:r>
              <a:rPr lang="en-AU" sz="2400" b="0" i="0" dirty="0">
                <a:solidFill>
                  <a:srgbClr val="000000"/>
                </a:solidFill>
                <a:effectLst/>
                <a:latin typeface="Open Sans"/>
              </a:rPr>
              <a:t> vertices and </a:t>
            </a:r>
            <a:r>
              <a:rPr lang="en-AU" sz="2400" b="0" i="0" u="none" strike="noStrike" dirty="0">
                <a:solidFill>
                  <a:srgbClr val="000000"/>
                </a:solidFill>
                <a:effectLst/>
                <a:latin typeface="STIXGeneral-Regular" pitchFamily="2" charset="2"/>
              </a:rPr>
              <a:t>7</a:t>
            </a:r>
            <a:r>
              <a:rPr lang="en-AU" sz="2400" b="0" i="0" dirty="0">
                <a:solidFill>
                  <a:srgbClr val="000000"/>
                </a:solidFill>
                <a:effectLst/>
                <a:latin typeface="Open Sans"/>
              </a:rPr>
              <a:t> edges.</a:t>
            </a:r>
          </a:p>
          <a:p>
            <a:pPr>
              <a:buFont typeface="Arial" panose="020B0604020202020204" pitchFamily="34" charset="0"/>
              <a:buChar char="•"/>
            </a:pPr>
            <a:r>
              <a:rPr lang="en-AU" sz="2400" b="0" i="0" dirty="0">
                <a:solidFill>
                  <a:srgbClr val="000000"/>
                </a:solidFill>
                <a:effectLst/>
                <a:latin typeface="Open Sans"/>
              </a:rPr>
              <a:t>Graph </a:t>
            </a:r>
            <a:r>
              <a:rPr lang="en-AU" sz="2400" b="0" i="0" u="none" strike="noStrike" dirty="0">
                <a:solidFill>
                  <a:srgbClr val="000000"/>
                </a:solidFill>
                <a:effectLst/>
                <a:latin typeface="STIXGeneral-Regular" pitchFamily="2" charset="2"/>
              </a:rPr>
              <a:t>2</a:t>
            </a:r>
            <a:r>
              <a:rPr lang="en-AU" sz="2400" b="0" i="0" dirty="0">
                <a:solidFill>
                  <a:srgbClr val="000000"/>
                </a:solidFill>
                <a:effectLst/>
                <a:latin typeface="Open Sans"/>
              </a:rPr>
              <a:t>, a tree, has </a:t>
            </a:r>
            <a:r>
              <a:rPr lang="en-AU" sz="2400" b="0" i="0" u="none" strike="noStrike" dirty="0">
                <a:solidFill>
                  <a:srgbClr val="000000"/>
                </a:solidFill>
                <a:effectLst/>
                <a:latin typeface="STIXGeneral-Regular" pitchFamily="2" charset="2"/>
              </a:rPr>
              <a:t>11</a:t>
            </a:r>
            <a:r>
              <a:rPr lang="en-AU" sz="2400" b="0" i="0" dirty="0">
                <a:solidFill>
                  <a:srgbClr val="000000"/>
                </a:solidFill>
                <a:effectLst/>
                <a:latin typeface="Open Sans"/>
              </a:rPr>
              <a:t> vertices and </a:t>
            </a:r>
            <a:r>
              <a:rPr lang="en-AU" sz="2400" b="0" i="0" u="none" strike="noStrike" dirty="0">
                <a:solidFill>
                  <a:srgbClr val="000000"/>
                </a:solidFill>
                <a:effectLst/>
                <a:latin typeface="STIXGeneral-Regular" pitchFamily="2" charset="2"/>
              </a:rPr>
              <a:t>10</a:t>
            </a:r>
            <a:r>
              <a:rPr lang="en-AU" sz="2400" b="0" i="0" dirty="0">
                <a:solidFill>
                  <a:srgbClr val="000000"/>
                </a:solidFill>
                <a:effectLst/>
                <a:latin typeface="Open Sans"/>
              </a:rPr>
              <a:t> edges.</a:t>
            </a:r>
          </a:p>
        </p:txBody>
      </p:sp>
    </p:spTree>
    <p:extLst>
      <p:ext uri="{BB962C8B-B14F-4D97-AF65-F5344CB8AC3E}">
        <p14:creationId xmlns:p14="http://schemas.microsoft.com/office/powerpoint/2010/main" val="53216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52642B-2543-2844-A6AA-B22E37D1A7FB}"/>
              </a:ext>
            </a:extLst>
          </p:cNvPr>
          <p:cNvSpPr>
            <a:spLocks noGrp="1"/>
          </p:cNvSpPr>
          <p:nvPr>
            <p:ph type="title"/>
          </p:nvPr>
        </p:nvSpPr>
        <p:spPr>
          <a:xfrm>
            <a:off x="8109235" y="863695"/>
            <a:ext cx="3511233" cy="3779995"/>
          </a:xfrm>
        </p:spPr>
        <p:txBody>
          <a:bodyPr vert="horz" lIns="91440" tIns="45720" rIns="91440" bIns="45720" rtlCol="0" anchor="ctr">
            <a:normAutofit/>
          </a:bodyPr>
          <a:lstStyle/>
          <a:p>
            <a:pPr>
              <a:lnSpc>
                <a:spcPct val="90000"/>
              </a:lnSpc>
            </a:pPr>
            <a:r>
              <a:rPr lang="en-US" sz="3600">
                <a:solidFill>
                  <a:schemeClr val="tx1"/>
                </a:solidFill>
              </a:rPr>
              <a:t>Rule connecting the number of edges of a graph to the number of vertices</a:t>
            </a:r>
          </a:p>
        </p:txBody>
      </p:sp>
      <p:sp>
        <p:nvSpPr>
          <p:cNvPr id="3" name="Content Placeholder 2">
            <a:extLst>
              <a:ext uri="{FF2B5EF4-FFF2-40B4-BE49-F238E27FC236}">
                <a16:creationId xmlns:a16="http://schemas.microsoft.com/office/drawing/2014/main" id="{5E75197F-22AA-2449-97EA-24E71451F9AF}"/>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buNone/>
            </a:pPr>
            <a:r>
              <a:rPr lang="en-US" sz="2000" kern="1200" cap="all" dirty="0">
                <a:solidFill>
                  <a:schemeClr val="accent1"/>
                </a:solidFill>
                <a:latin typeface="+mn-lt"/>
                <a:ea typeface="+mn-ea"/>
                <a:cs typeface="+mn-cs"/>
              </a:rPr>
              <a:t>A tree with 𝑛 vertices has 𝑛−1 edges.</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87B7102-801D-894B-9182-F374A9A5EEA3}"/>
              </a:ext>
            </a:extLst>
          </p:cNvPr>
          <p:cNvPicPr>
            <a:picLocks noChangeAspect="1"/>
          </p:cNvPicPr>
          <p:nvPr/>
        </p:nvPicPr>
        <p:blipFill>
          <a:blip r:embed="rId2"/>
          <a:stretch>
            <a:fillRect/>
          </a:stretch>
        </p:blipFill>
        <p:spPr>
          <a:xfrm>
            <a:off x="713009" y="693506"/>
            <a:ext cx="6253164" cy="3916341"/>
          </a:xfrm>
          <a:prstGeom prst="rect">
            <a:avLst/>
          </a:prstGeom>
        </p:spPr>
      </p:pic>
      <p:pic>
        <p:nvPicPr>
          <p:cNvPr id="12" name="Picture 11">
            <a:extLst>
              <a:ext uri="{FF2B5EF4-FFF2-40B4-BE49-F238E27FC236}">
                <a16:creationId xmlns:a16="http://schemas.microsoft.com/office/drawing/2014/main" id="{1F6F2ACA-BB83-1442-8D6E-8E0DCB170E51}"/>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12474379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7C3EE-61A8-FF44-9B7E-258868FE603F}"/>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t>every connected graph contains one or more trees</a:t>
            </a:r>
          </a:p>
        </p:txBody>
      </p:sp>
      <p:sp>
        <p:nvSpPr>
          <p:cNvPr id="19" name="Rectangle 18">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9B6F74A-C1B3-1C46-B03E-DDC84B742FC4}"/>
              </a:ext>
            </a:extLst>
          </p:cNvPr>
          <p:cNvPicPr>
            <a:picLocks noChangeAspect="1"/>
          </p:cNvPicPr>
          <p:nvPr/>
        </p:nvPicPr>
        <p:blipFill>
          <a:blip r:embed="rId2"/>
          <a:stretch>
            <a:fillRect/>
          </a:stretch>
        </p:blipFill>
        <p:spPr>
          <a:xfrm>
            <a:off x="2118914" y="2324355"/>
            <a:ext cx="7918101" cy="3602736"/>
          </a:xfrm>
          <a:prstGeom prst="rect">
            <a:avLst/>
          </a:prstGeom>
        </p:spPr>
      </p:pic>
      <p:pic>
        <p:nvPicPr>
          <p:cNvPr id="14" name="Picture 13">
            <a:extLst>
              <a:ext uri="{FF2B5EF4-FFF2-40B4-BE49-F238E27FC236}">
                <a16:creationId xmlns:a16="http://schemas.microsoft.com/office/drawing/2014/main" id="{13BB3407-C479-734D-84B4-A492DF1845F8}"/>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4278718209"/>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649</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STIXGeneral-Regular</vt:lpstr>
      <vt:lpstr>Arial</vt:lpstr>
      <vt:lpstr>Calibri</vt:lpstr>
      <vt:lpstr>Cambria Math</vt:lpstr>
      <vt:lpstr>Century Schoolbook</vt:lpstr>
      <vt:lpstr>Franklin Gothic Book</vt:lpstr>
      <vt:lpstr>Gill Sans MT</vt:lpstr>
      <vt:lpstr>Open Sans</vt:lpstr>
      <vt:lpstr>Wingdings 2</vt:lpstr>
      <vt:lpstr>DividendVTI</vt:lpstr>
      <vt:lpstr>Trees and minimum connector problems</vt:lpstr>
      <vt:lpstr>Learning Intentions</vt:lpstr>
      <vt:lpstr>PowerPoint Presentation</vt:lpstr>
      <vt:lpstr>PowerPoint Presentation</vt:lpstr>
      <vt:lpstr>Finding the shortest path by Inspection</vt:lpstr>
      <vt:lpstr>Finding the shortest path by Inspection</vt:lpstr>
      <vt:lpstr>Tree</vt:lpstr>
      <vt:lpstr>Rule connecting the number of edges of a graph to the number of vertices</vt:lpstr>
      <vt:lpstr>every connected graph contains one or more trees</vt:lpstr>
      <vt:lpstr>Spanning trees</vt:lpstr>
      <vt:lpstr>Finding a spanning tree in a network</vt:lpstr>
      <vt:lpstr>Minimum spanning tree</vt:lpstr>
      <vt:lpstr>Prim’s algorithm for finding a minimum spanning tree</vt:lpstr>
      <vt:lpstr>Applying Prim’s algorithm</vt:lpstr>
      <vt:lpstr>Connector problems</vt:lpstr>
      <vt:lpstr>Solving a connector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spanning trees</dc:title>
  <dc:creator>Yongmei Zhang</dc:creator>
  <cp:lastModifiedBy>Lyn ZHANG</cp:lastModifiedBy>
  <cp:revision>15</cp:revision>
  <dcterms:created xsi:type="dcterms:W3CDTF">2020-05-23T09:15:11Z</dcterms:created>
  <dcterms:modified xsi:type="dcterms:W3CDTF">2023-02-28T04:13:34Z</dcterms:modified>
</cp:coreProperties>
</file>