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0" r:id="rId2"/>
    <p:sldId id="282" r:id="rId3"/>
    <p:sldId id="283" r:id="rId4"/>
    <p:sldId id="284" r:id="rId5"/>
    <p:sldId id="285" r:id="rId6"/>
    <p:sldId id="286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85"/>
  </p:normalViewPr>
  <p:slideViewPr>
    <p:cSldViewPr snapToGrid="0" snapToObjects="1">
      <p:cViewPr varScale="1">
        <p:scale>
          <a:sx n="43" d="100"/>
          <a:sy n="43" d="100"/>
        </p:scale>
        <p:origin x="20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EF2BF-72C5-49C2-80FD-E710CEC54342}"/>
              </a:ext>
            </a:extLst>
          </p:cNvPr>
          <p:cNvSpPr txBox="1"/>
          <p:nvPr/>
        </p:nvSpPr>
        <p:spPr>
          <a:xfrm>
            <a:off x="1325125" y="53459"/>
            <a:ext cx="420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14 Assignment              Name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86A86-078D-AD44-A54D-D1CD6FB3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5"/>
            <a:ext cx="6858000" cy="9704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C1EE1-7AF6-F146-A7CB-479C0AC0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12" y="415277"/>
            <a:ext cx="1668929" cy="3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58F11D-853B-1849-96FA-A0428815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AC7F39-6354-294F-AAB4-96347021D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23" y="347382"/>
            <a:ext cx="2602753" cy="3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8A01C-6895-D24B-A4E6-E94AD56A9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11" y="225985"/>
            <a:ext cx="3021854" cy="458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28A3F-1448-9E46-905B-DEB1259F5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04A32-A2B1-6543-962C-F2515F0C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DFC26-2873-F34B-A677-13ED3A27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588A1-16D5-7446-96B4-29A2ADB1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3111</TotalTime>
  <Words>4</Words>
  <Application>Microsoft Office PowerPoint</Application>
  <PresentationFormat>A4 Paper (210x297 mm)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46</cp:revision>
  <dcterms:created xsi:type="dcterms:W3CDTF">2020-06-04T22:01:17Z</dcterms:created>
  <dcterms:modified xsi:type="dcterms:W3CDTF">2023-02-28T05:03:17Z</dcterms:modified>
</cp:coreProperties>
</file>