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425" r:id="rId4"/>
    <p:sldId id="426" r:id="rId5"/>
    <p:sldId id="427" r:id="rId6"/>
    <p:sldId id="429" r:id="rId7"/>
    <p:sldId id="430" r:id="rId8"/>
    <p:sldId id="435" r:id="rId9"/>
    <p:sldId id="434" r:id="rId10"/>
    <p:sldId id="431" r:id="rId11"/>
    <p:sldId id="432" r:id="rId12"/>
    <p:sldId id="433" r:id="rId13"/>
    <p:sldId id="421" r:id="rId14"/>
    <p:sldId id="423" r:id="rId15"/>
    <p:sldId id="422" r:id="rId16"/>
    <p:sldId id="424" r:id="rId17"/>
    <p:sldId id="392" r:id="rId18"/>
    <p:sldId id="393" r:id="rId19"/>
    <p:sldId id="394" r:id="rId20"/>
    <p:sldId id="395" r:id="rId21"/>
    <p:sldId id="396" r:id="rId22"/>
    <p:sldId id="436" r:id="rId23"/>
    <p:sldId id="437" r:id="rId24"/>
    <p:sldId id="438" r:id="rId25"/>
    <p:sldId id="439" r:id="rId26"/>
    <p:sldId id="440" r:id="rId27"/>
    <p:sldId id="441" r:id="rId28"/>
    <p:sldId id="442" r:id="rId29"/>
    <p:sldId id="443" r:id="rId30"/>
    <p:sldId id="444" r:id="rId31"/>
    <p:sldId id="447" r:id="rId32"/>
    <p:sldId id="448" r:id="rId33"/>
    <p:sldId id="445" r:id="rId34"/>
    <p:sldId id="446" r:id="rId35"/>
    <p:sldId id="449" r:id="rId36"/>
    <p:sldId id="450" r:id="rId37"/>
    <p:sldId id="451" r:id="rId38"/>
    <p:sldId id="452" r:id="rId39"/>
    <p:sldId id="453" r:id="rId40"/>
    <p:sldId id="454" r:id="rId41"/>
    <p:sldId id="455" r:id="rId42"/>
    <p:sldId id="456" r:id="rId43"/>
    <p:sldId id="458" r:id="rId44"/>
    <p:sldId id="457" r:id="rId45"/>
    <p:sldId id="459" r:id="rId46"/>
    <p:sldId id="460" r:id="rId47"/>
    <p:sldId id="461" r:id="rId48"/>
    <p:sldId id="462" r:id="rId49"/>
    <p:sldId id="463" r:id="rId50"/>
    <p:sldId id="464" r:id="rId51"/>
    <p:sldId id="46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20" autoAdjust="0"/>
  </p:normalViewPr>
  <p:slideViewPr>
    <p:cSldViewPr snapToGrid="0">
      <p:cViewPr varScale="1">
        <p:scale>
          <a:sx n="54" d="100"/>
          <a:sy n="54"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19:03.09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1808 1,'-43'0,"-8"0,22 0,-17 0,11 0,-12 0,12 0,-11 10,4-2,6 9,-9 0,16 0,-11 1,7 3,0-4,5 4,-3 1,9-2,-10-3,10 2,-9-2,9 4,-4 0,6-6,-1 4,1-3,0 4,0-4,-1 8,0-7,0 9,-6 2,5-7,-13 14,13-13,-6 11,2-11,2 10,2-4,-4 0,8 4,-4-4,1 5,4-5,-9 12,9-21,-2 15,10-24,3 4,2 15,4-5,0 18,0-8,0-1,0 0,0 0,0 0,0 0,0 0,0 0,0 0,0 0,0 0,-5 0,4 0,-4-5,5 3,0-3,0-1,0-1,-5-6,4 0,-3 0,4 0,-5 6,3-4,-3 4,1-11,3 4,-3-4,0 5,2-5,-7 4,8-8,-7 11,7-5,-8 7,8-9,-8 4,8-4,-8 5,7 0,-6-4,7 3,-7-9,7 9,-8-5,4 6,0-6,-4 5,7-8,-7 7,4-2,-6 4,1 0,0 0,4 0,-3 0,4 0,-6 1,6-1,-4-5,4 4,-1-9,2 9,0-5,3 12,-3 15,4 18,-7 16,6 9,-11-16,5 12,-7-12,7 16,-6 0,12-8,-12-3,12-8,-5 0,1-7,3-3,-3-7,0-6,4-2,-4-7,5 0,-5 0,4-6,-4 5,5-11,0 5,0 0,-5-4,4 9,-3-9,4 9,0-9,0 4,0 0,0-5,0 5,0-11,0 4,0-3,0-1,0 3,0-3,0 10,0 9,0 1,0 27,0-9,0 29,0-15,-7 15,6-15,-6 6,7 1,-5-7,3 6,-4-15,6 5,0-6,-5 1,4 5,-5-13,6 6,0-8,0 7,-5-11,4 10,-4-13,5 0,0 6,0-6,0 7,0 1,0 6,0-5,0 13,0-5,0-1,0-1,0-8,0-7,0-1,0-12,0-3,0-9,0-2,-5 5,4 10,-4 13,5 13,0 3,0 7,0 18,7 14,-3-39,1 2,2 3,2 1,-1 0,-1 0,1 0,0 0,0 0,0 0,0-1,0 1,1 7,-2-3,-2-17,-1 1,4 27,0-3,-1-6,0-4,2-1,4 6,-5 14,4-20,-6-16,1-9,2-17,-8-4,7 1,-7 2,3 18,-4-5,0 19,0-3,0 14,-6-8,5 6,-4-13,5-1,-6-2,5-12,-5 4,6-6,-4-5,3-2,-4-1,1-3,3 4,-4 0,1-5,2 11,-7-5,8 6,-4 0,0 0,3 7,-7-5,7 11,-3-11,5 5,0 0,0-6,0 6,0-7,0 0,0 0,0-5,0 12,0-10,0 12,0-15,0 5,0-5,0 6,0 7,0-5,0 4,0-6,0 1,0-1,0 6,0-4,0 5,0-7,0-6,0-1,0-6,0-5,0 10,0-2,0 16,0 3,0 22,0-12,0 28,0-12,-6 16,5 0,-6-1,7-7,0-3,0-8,0-7,0-2,0-8,0-7,0-1,-5-7,4 0,-4 0,5-6,-5 5,4-5,-9 1,9 3,-3-9,-1 4,4-6,-3-5,-1 4,4-9,-8 8,8-4,-3 1,0 2,3-3,-3 4,4 0,0-4,0 4,0-4,0 4,0 0,0-4,0 4,0-2,0 4,0 0,0 0,0 0,0 0,0-5,0 4,0-4,0 0,0 2,0-3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9:49.7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37,'100'0,"-33"0,11 0,-26 0,42 0,-14 0,-22 0,-2 0,7 0,-12 0,-1 0,10 0,24 0,-10 0,1 0,-10 0,8 0,-8 0,1 0,6 0,-15 0,16 0,-16 0,15 0,-15 0,7 0,-17 0,6 0,-13 0,5 0,-7 0,0 0,-1 0,1 0,0 0,7 0,-5 0,6 0,-9 0,9 0,-6 0,5 0,-7 0,7 0,-5 0,13 0,-13 0,13 0,-6 0,17 6,-7 2,15 0,18 5,-26-12,22 6,-53-7,5 0,-15 0,-6 0,-1 0,-10-25,-2 8,7-11,8 18,20 10,1 0,21 0,-3 7,8 0,16 1,-14-1,16-1,-10-4,1 4,-1 1,0-5,-8 4,6 1,-6-6,0 6,6 0,-15-6,15 6,-6-7,8 0,0 0,-8 0,6 0,-15 0,7 0,-9 0,0 0,0 0,-8 0,6 0,-5 0,-1 0,6 0,-6 0,8 0,-7 0,-3 0,1 0,-7 0,7 0,-1 0,-5 0,5 0,-7 0,0 0,7 0,-5 0,5 0,-7 0,0 5,7-3,5 3,-2 1,0-5,-10 5,-7-1,6-4,-6 10,7-10,-7 5,5-6,-11 5,11-4,-12 5,12-6,-11 0,11 0,-11 0,4 0,1 0,-5 0,21 0,-12 0,14 0,-10 0,-1 0,-5 0,4 0,-5 0,0 0,5 0,-11 0,11 5,-11-3,11 3,-5-5,7 0,0 0,-7 0,5 0,-5 0,7 0,0 0,17 0,-6 0,15 0,0 0,-7 0,15 0,-6 0,0 0,6 0,-15 0,-1 0,-11 0,-13-5,-3-1,-11-6,-7 1,-6-10,28 13,8-7,43 15,-7 0,6 0,-8 0,-9 0,15 0,-3 0,18 0,0 0,-10 0,-2 0,0 0,-16 6,14-4,-25 4,7-6,-9 0,-1 0,-6 0,5 0,-13 0,5 0,-14 0,5 0,-11 0,5 0,-7 0,-1 0,0 0,-5 0,4 0,-3 0,5 0,6 0,-4 0,19 0,-18 0,18 0,-19 0,4 0,-6 0,-5 0,-2 0,-1 0,1 0,0 0,4 0,-3 0,5 0,-5 0,5 0,-5 0,1 0,3 0,-9 0,10 0,-11 0,11 0,-10 0,9 0,-3 0,-1 0,5 0,-5 0,6 0,-5 0,-2 0,-1 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30:28.10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1 139,'56'0,"-3"0,-15 0,36 0,-11 0,31 0,-28 0,6 0,4 0,10 0,0 0,-2 0,-9 0,-17 0,12 0,-12 0,8 0,26 0,-21 0,15 0,-33 0,-2 0,14 0,-9 1,2-2,19-6,10 5,6-5,-6 7,-29-4,2 0,-10 3,1 0,13-3,1 0,-10 3,-1 2,5-1,2 0,5 0,0 0,-4 0,-2 0,-4 0,0 0,1 0,0 0,43 0,-45 0,-1 0,43 0,-3 0,-26 0,-3 0,-19 0,-15 0,-7 0,-8 0,-6 0,34-10,3 8,23-7,2 9,-6 0,0 0,-3-7,21 6,-34-6,3 0,7 2,3 0,4-4,-3 0,27 0,-40 4,0 2,37 3,11-7,-2 5,-13-5,-10 7,1 0,-10 0,-1 0,-17 0,6 0,-13 0,5 0,-7 0,0 0,0 0,0 0,-7 0,-2 0,1 0,-5 0,4 0,1 0,1 0,14 0,-5 0,13 0,3 0,1 0,15 0,-6 0,0 0,6 0,-6 0,8 0,-8 0,6 0,-6 0,8 0,0 7,10-6,3 13,-34-13,0 0,27 12,-30-12,2-1,9 7,0-1,-8-5,1 0,16 2,-1 0,18-3,-3 7,-19-6,-1 6,-23-7,-4 0,-14 0,-6 0,5 0,18 0,12 0,31 0,-6 0,7 0,-10 0,-22 0,3 0,-5 0,2 0,13 0,2 0,-7 0,-1 0,-4 0,0 0,-2 0,0 0,43 0,-10 0,-2 0,-9 0,-10 0,-9 0,-10 0,-8 0,-7 5,5 2,-5 5,7-5,7 5,-5-11,13 12,3-12,1 5,-1-6,14 6,-33-4,24 4,-36-6,11 0,-12 0,13 0,-6 0,7 0,-1 0,-5 0,-8 0,4 0,-15 0,10 0,-8 0,-4 0,9 0,-4 0,12 0,-4 0,12 0,-5 0,7 0,-7 0,-1 0,-13 0,-1 0,-1 0,-27-30,17 22,-25-22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31:17.39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35,'72'0,"1"0,-1 0,6 0,1 0,1 0,9 0,2 0,3 0,-10 0,4 0,1 0,0 0,4 0,1 0,1 0,3 0,-9 0,2 0,1 0,1 0,-1 0,0 0,1 0,-1 0,0 0,1 0,4 0,-1 0,1 0,0 0,-1 0,-3 0,0 0,-1 0,0 0,0 0,1 0,1 0,0 0,-4 0,-4 0,-2 0,-5 0,-2 0,3 0,12 0,3 0,-1 0,-6 0,1 0,-6 0,0 0,-5 0,-1 0,0 0,5 0,0 0,-6 0,-2 0,-5 0,3 0,-1 0,-8 0,-7 0,10 0,-22 0,-9 0,-23 0,-1-5,4-6,41 4,33-4,-24 10,4 2,3-1,2 0,5 0,1 0,-6 4,1 0,2 1,4 0,-15-1,2-1,1 0,-3 3,0 0,3 0,9-2,3-1,-2 2,-4 1,-2 2,-1-1,-3-3,-1-1,0 1,28 5,-1 0,-6-8,-3 0,-10 3,-5 0,-14-3,-2-2,3 1,-2 0,33 0,-36 0,1 0,42 0,0 0,0 0,-10 0,-2 0,-10 0,-8 0,-2 0,-9 0,0 0,-8 0,6 0,-13 0,13 0,-14 0,7 0,-8 0,10 0,-8 0,-4 0,-8 0,-11 0,6 0,7 0,-5 0,18 0,-2 0,6 0,7 0,-7 7,8 0,0 1,-8 3,-1-9,-15 9,5-10,-11 4,4-5,-6 0,5 0,-10 0,3 0,-6 0,-4 0,4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8:25:43.189"/>
    </inkml:context>
    <inkml:brush xml:id="br0">
      <inkml:brushProperty name="width" value="0.1" units="cm"/>
      <inkml:brushProperty name="height" value="0.1" units="cm"/>
      <inkml:brushProperty name="color" value="#AE198D"/>
      <inkml:brushProperty name="inkEffects" value="galaxy"/>
      <inkml:brushProperty name="anchorX" value="-2293.52808"/>
      <inkml:brushProperty name="anchorY" value="-16722.92773"/>
      <inkml:brushProperty name="scaleFactor" value="0.5"/>
    </inkml:brush>
  </inkml:definitions>
  <inkml:trace contextRef="#ctx0" brushRef="#br0">1690 1 24575,'-17'0'0,"1"0"0,5 4 0,1-3 0,-1 9 0,0-9 0,1 8 0,-1-8 0,1 9 0,-1-9 0,5 8 0,-3-8 0,3 4 0,0-1 0,-3-3 0,8 9 0,-9-9 0,9 8 0,-8-8 0,3 4 0,0-1 0,-3-2 0,8 7 0,-9-8 0,9 8 0,-8-8 0,7 9 0,-7-9 0,8 8 0,-9-8 0,9 8 0,-8-7 0,3 7 0,-4-3 0,-1-1 0,0 5 0,1-9 0,-1 8 0,1-3 0,-1 4 0,1-4 0,4 3 0,-4-8 0,5 9 0,-6-5 0,0 1 0,1 3 0,-1-3 0,1 0 0,-1 3 0,1-8 0,4 9 0,-4-5 0,5 6 0,-6-5 0,5 3 0,-3-3 0,3-1 0,-5 5 0,1-5 0,-1 1 0,1 3 0,-1-3 0,1 5 0,-1-1 0,1 0 0,-1-4 0,5 3 0,-3-3 0,3 4 0,-5-4 0,5 3 0,-3-3 0,3 5 0,-4-1 0,-1 0 0,5 1 0,-3-1 0,3-4 0,0 3 0,-3-3 0,3 4 0,-5 1 0,1-5 0,-1 3 0,5-3 0,-3-1 0,3 5 0,0-5 0,-3 6 0,3-1 0,-5 1 0,6-1 0,-5-4 0,9 3 0,-8-8 0,8 8 0,-4-3 0,0 0 0,4 3 0,-4-3 0,1 0 0,2 3 0,-7-3 0,8 4 0,-9 1 0,5-1 0,-1 0 0,-4 1 0,9-1 0,-8 0 0,3 1 0,-5-1 0,6 1 0,-5-6 0,9 5 0,-8-9 0,7 8 0,-7-3 0,8 4 0,-8-4 0,7 3 0,-7-8 0,8 9 0,-9-5 0,5 1 0,-1 3 0,-4-3 0,9 5 0,-8-6 0,3 5 0,0-5 0,-3 6 0,3-1 0,0 1 0,-3-6 0,3 5 0,0-5 0,-4 6 0,5-1 0,-6 1 0,0-1 0,1 0 0,4 1 0,-3-5 0,8 3 0,-9-8 0,9 8 0,-8-3 0,3 4 0,0 1 0,-4-6 0,9 5 0,-8-5 0,3 6 0,0-1 0,-3 1 0,8-1 0,-9 0 0,9 1 0,-4-1 0,1-4 0,3 3 0,-9-8 0,9 9 0,-8-5 0,7 6 0,-7-5 0,8 3 0,-4-3 0,1-1 0,2 5 0,-7-9 0,8 8 0,-4-3 0,0 0 0,4 3 0,-8-3 0,8 4 0,-9 0 0,9 1 0,-4-1 0,1-4 0,3 3 0,-4-3 0,0 4 0,4 1 0,-4-1 0,1 1 0,2-1 0,-7 0 0,3 1 0,0-1 0,-3 1 0,8-1 0,-9 0 0,9 1 0,-8-1 0,8 0 0,-9 1 0,9-1 0,-8 1 0,8-1 0,-4 0 0,0-4 0,4 3 0,-4-3 0,1 5 0,3-1 0,-9 0 0,9 1 0,-4-1 0,1-4 0,2 3 0,-7-3 0,3 4 0,0 1 0,-3-1 0,8 1 0,-4-1 0,0-4 0,4 3 0,-3-3 0,-1 0 0,4 3 0,-4-3 0,0 4 0,4 0 0,-4 1 0,1-1 0,3 1 0,-4-1 0,0-4 0,4 3 0,-4-3 0,5 4 0,-4 0 0,2 1 0,-2-1 0,4 1 0,-5-1 0,4 0 0,-4 1 0,5-1 0,0 1 0,-4-1 0,2 0 0,-2 1 0,4-1 0,0 1 0,0-1 0,-5 0 0,4 1 0,-4-1 0,5 1 0,0-1 0,0 0 0,-5 1 0,4-1 0,-3 1 0,4-1 0,0 0 0,0 1 0,-5-1 0,4 1 0,-4-1 0,5 0 0,0 1 0,0-1 0,0 1 0,0-1 0,0 0 0,0 1 0,0-1 0,-5-4 0,4 3 0,-4-3 0,5 4 0,0 1 0,-4-1 0,3 0 0,-4 1 0,5-1 0,0 1 0,0-1 0,0 0 0,-5 1 0,4-1 0,-4 1 0,5-1 0,0 0 0,0 1 0,0-1 0,0 1 0,0-1 0,0 0 0,0 1 0,0-1 0,0 1 0,0-1 0,0 0 0,0 1 0,0-1 0,0 1 0,-4-1 0,2 0 0,-2 1 0,4-1 0,0 0 0,0 1 0,0-1 0,0 1 0,0-1 0,0 0 0,-5 1 0,4-1 0,-4 1 0,5-1 0,0 0 0,0 1 0,0-1 0,0 1 0,0-1 0,0 0 0,0 1 0,0-1 0,0 1 0,-4-1 0,2 0 0,-2 1 0,4-1 0,0 1 0,0-1 0,0 0 0,0 1 0,0-1 0,0 1 0,0-1 0,0 0 0,0 1 0,0-1 0,0 1 0,0-1 0,0 0 0,0 1 0,0-1 0,0 0 0,0 1 0,0-1 0,0 1 0,0-1 0,0 0 0,0 1 0,0-1 0,0 1 0,0-1 0,0 0 0,0 1 0,0-1 0,0 1 0,0-1 0,-5 0 0,4 1 0,-4-1 0,5 1 0,0-1 0,0 0 0,0 1 0,0-1 0,0 1 0,-5-1 0,4 0 0,-3 1 0,4-1 0,0 1 0,0-1 0,0 0 0,0 1 0,0-1 0,0 0 0,-5 1 0,4-1 0,-4 1 0,5-1 0,0 0 0,0 1 0,0-1 0,0 1 0,0-1 0,0 0 0,0 1 0,0-1 0,0 1 0,0-1 0,0 0 0,0 1 0,0-1 0,0 1 0,0-1 0,0 0 0,0 1 0,0-1 0,0 1 0,0-1 0,0 0 0,0 1 0,0-1 0,0 1 0,0-1 0,0 0 0,0 1 0,0-1 0,0 1 0,0-1 0,0 0 0,0 1 0,0-1 0,0 0 0,0 1 0,0-1 0,0 1 0,0-1 0,0 0 0,0 1 0,0-1 0,0 1 0,0 5 0,0-5 0,0 5 0,0-5 0,0-1 0,0 1 0,0-1 0,0 0 0,0 1 0,5-1 0,-4 1 0,3-1 0,-4 0 0,5 1 0,-4-1 0,4 1 0,-1-1 0,-2 0 0,7 1 0,-8-1 0,4 1 0,-1-6 0,-3 5 0,4-5 0,0 6 0,-4-1 0,8-4 0,-8 3 0,4-3 0,-1 0 0,-2 3 0,7-3 0,-8 4 0,8-4 0,-8 3 0,9-3 0,-9 4 0,8-4 0,-3 3 0,4-3 0,1 4 0,-1 1 0,0-5 0,-4 3 0,3-8 0,-7 8 0,7-8 0,-8 9 0,8-9 0,-8 8 0,9-8 0,-5 8 0,6-3 0,-1 5 0,1-6 0,-6 5 0,5-5 0,-5 6 0,6-1 0,-6 1 0,5-6 0,-9 5 0,8-9 0,-8 8 0,8-8 0,-7 8 0,7-7 0,-8 7 0,8-8 0,-8 8 0,9-8 0,-9 9 0,3-5 0,-4 6 0,5-6 0,-4 5 0,4-4 0,-5 4 0,4 0 0,-2 1 0,7-1 0,-8 0 0,4 1 0,-1-1 0,-3 1 0,9-1 0,-9 0 0,8 1 0,-8-1 0,8 1 0,-7-1 0,2 0 0,1-4 0,-4 3 0,8-3 0,-8 5 0,9-1 0,-9 0 0,8-4 0,-8 3 0,8-3 0,-3 5 0,0-1 0,3-4 0,-8 3 0,9-8 0,-9 8 0,8-7 0,-3 2 0,0 1 0,3-4 0,-8 8 0,8-8 0,-8-1 0,4-11 0,-5-7 0,0 5 0,0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8:25:52.258"/>
    </inkml:context>
    <inkml:brush xml:id="br0">
      <inkml:brushProperty name="width" value="0.1" units="cm"/>
      <inkml:brushProperty name="height" value="0.1" units="cm"/>
      <inkml:brushProperty name="color" value="#AE198D"/>
      <inkml:brushProperty name="inkEffects" value="galaxy"/>
      <inkml:brushProperty name="anchorX" value="-4571.46484"/>
      <inkml:brushProperty name="anchorY" value="-33406.00781"/>
      <inkml:brushProperty name="scaleFactor" value="0.5"/>
    </inkml:brush>
  </inkml:definitions>
  <inkml:trace contextRef="#ctx0" brushRef="#br0">1188 0 24575,'11'0'0,"-1"0"0,6 0 0,-4 0 0,4 0 0,-6 0 0,6 0 0,-4 5 0,4-4 0,-6 8 0,1-3 0,-1 0 0,1 3 0,-1-3 0,0 0 0,1 3 0,-5-3 0,3 4 0,-3 1 0,-1-1 0,5 0 0,-5 1 0,1-1 0,3 1 0,-8-1 0,9 0 0,-4 1 0,-1-1 0,5-4 0,-5 3 0,1-3 0,3 4 0,-3 1 0,0-1 0,3 0 0,-3-4 0,4 3 0,-4-3 0,3 0 0,-8 3 0,9-3 0,-9 4 0,8 1 0,-8-1 0,8-4 0,-7 3 0,2-3 0,1 4 0,-4 1 0,4-1 0,-5 1 0,4-1 0,-3 0 0,4 1 0,-5-1 0,0 1 0,5-1 0,-4 0 0,3 1 0,1-1 0,-4 1 0,4-1 0,-5 0 0,4 1 0,-2 5 0,2-4 0,-4 4 0,0-6 0,0 0 0,5 1 0,-4-1 0,4 0 0,-5 1 0,0-1 0,0 1 0,0-1 0,0 0 0,0 1 0,0-1 0,4 1 0,-3-1 0,4 0 0,-5 1 0,0-1 0,0 1 0,0-1 0,0 0 0,0 1 0,0-1 0,0 1 0,5-6 0,-4 5 0,3-5 0,-4 6 0,0-1 0,0 1 0,0-1 0,0 0 0,5-4 0,-4 3 0,4-3 0,-5 5 0,0-1 0,4-4 0,-2 3 0,2-3 0,-4 4 0,0 0 0,0 1 0,0-1 0,0 1 0,5-6 0,-4 5 0,4-5 0,-5 6 0,0-1 0,0 1 0,4-6 0,-3 5 0,4-5 0,-5 6 0,0-1 0,0 1 0,5-1 0,-4 0 0,3 1 0,-4-1 0,5 1 0,-4-1 0,4 0 0,-5 1 0,0-1 0,4 1 0,-2-1 0,2 0 0,-4 1 0,0-1 0,5 1 0,-4-1 0,4 0 0,-5 1 0,0-1 0,0 1 0,0-1 0,0 0 0,0 1 0,0-1 0,0 0 0,0 1 0,0-1 0,0 1 0,0-1 0,0 0 0,0 1 0,0-1 0,0 1 0,0-1 0,0 0 0,0 1 0,0-1 0,0 1 0,0-1 0,0 0 0,0 1 0,0-1 0,0 1 0,0-1 0,0 0 0,0 1 0,0-1 0,0 1 0,0-1 0,0 0 0,0 1 0,0-1 0,0 1 0,0-1 0,0 0 0,0 1 0,0-1 0,0 0 0,0 1 0,0-1 0,0 1 0,0-1 0,0 0 0,0 1 0,0-1 0,0 1 0,0-1 0,0 0 0,0 1 0,0-1 0,0 1 0,0-1 0,0 0 0,0 1 0,0-1 0,0 1 0,0-1 0,0 0 0,0 1 0,-5-1 0,4 1 0,-4-1 0,5 0 0,0 1 0,0-1 0,0 1 0,-5-6 0,4 5 0,-4-5 0,5 6 0,0-1 0,0 1 0,0-1 0,0 0 0,-4-4 0,3 3 0,-4-3 0,5 4 0,0 1 0,0-1 0,0 1 0,0-1 0,-5 0 0,4 1 0,-4-1 0,5 1 0,0-1 0,0 0 0,-4-4 0,2 3 0,-2-3 0,4 5 0,0-1 0,0 0 0,0 1 0,-5-5 0,4 3 0,-4-3 0,5 4 0,0 0 0,0 1 0,0-1 0,0 6 0,0 2 0,0 5 0,0 0 0,0 0 0,0 0 0,0 0 0,0 0 0,0 0 0,0-1 0,0 1 0,0-5 0,-10 3 0,7-9 0,-7 10 0,10-10 0,0 4 0,0-6 0,0 0 0,0 1 0,0-1 0,-5 1 0,4-1 0,-3 0 0,4 1 0,-5-1 0,4 1 0,-4-1 0,0 0 0,4 1 0,-4-1 0,1 1 0,3-1 0,-4 0 0,0 1 0,4-1 0,-4 1 0,1-1 0,2 0 0,-2 1 0,-1-1 0,4 1 0,-4-1 0,1 0 0,2 1 0,-2-1 0,4 0 0,-5 1 0,4-1 0,-4 1 0,5-1 0,0 0 0,-5-4 0,4 3 0,-3-3 0,4 5 0,0-1 0,-5 0 0,4 1 0,-4-1 0,0 1 0,4-1 0,-4 0 0,1 1 0,3-1 0,-9 1 0,9-1 0,-4 0 0,1 1 0,3-1 0,-4 1 0,0-1 0,4 0 0,-4 1 0,1-5 0,2 3 0,-2-3 0,-1-1 0,4 5 0,-4-5 0,0 1 0,4 3 0,-8-3 0,8 4 0,-4 1 0,0-1 0,4 1 0,-3-1 0,-1 0 0,4 1 0,-9-1 0,9 1 0,-4-1 0,1-4 0,3 3 0,-9-3 0,9 4 0,-4 1 0,1-1 0,-2 0 0,0 1 0,1-1 0,0 1 0,4-1 0,-8 0 0,8 1 0,-9-1 0,9 1 0,-8-6 0,8 5 0,-4-5 0,5 6 0,-5-5 0,4 3 0,-4-3 0,1-1 0,3 5 0,-4-5 0,0 6 0,4-1 0,-4 1 0,1-6 0,2 5 0,-2-5 0,-1 6 0,4-1 0,-8 0 0,7 1 0,-7-1 0,8 1 0,-9-6 0,9 5 0,-3-5 0,-1 1 0,4 3 0,-9-3 0,9 5 0,-4-1 0,1 0 0,3 1 0,-4-1 0,0-4 0,4 3 0,-4-3 0,1 0 0,2 3 0,-2-3 0,-1 0 0,4 3 0,-8-3 0,7 4 0,-2 0 0,-1-4 0,4 3 0,-4-3 0,0 0 0,4 3 0,-3-3 0,-1 0 0,4 3 0,-9-3 0,4 4 0,1 1 0,-5-6 0,9 5 0,-8-5 0,3 1 0,-5-1 0,5 5 0,2 3 0,-7 10 0,4 0 0,-10 0 0,6-6 0,4-1 0,-2 0 0,3-4 0,-5 4 0,0-6 0,0 6 0,0-4 0,0 10 0,0-11 0,0 11 0,0-10 0,4 9 0,-2-9 0,3 10 0,-5-10 0,0 9 0,0-9 0,5 4 0,-4-6 0,4 1 0,-4-1 0,-1 1 0,5-1 0,-3 0 0,8 1 0,-9-1 0,9 1 0,-8-6 0,3 5 0,-5-5 0,1 6 0,-1-1 0,5 0 0,-3-4 0,3 4 0,0-5 0,-3 1 0,3 3 0,-4-8 0,4 9 0,-4-9 0,4 8 0,-4-3 0,-1 0 0,1 3 0,-1-8 0,5 8 0,-3-8 0,8 9 0,-9-9 0,5 8 0,-6-8 0,0 8 0,1-7 0,4 7 0,-3-8 0,3 4 0,-5-1 0,1-3 0,-1 9 0,1-9 0,4 8 0,-4-8 0,5 8 0,-6-7 0,0 7 0,1-8 0,-1 8 0,1-8 0,-1 9 0,1-9 0,-1 3 0,1 1 0,-1-4 0,0 4 0,1-5 0,-1 4 0,1-2 0,-1 2 0,1-4 0,-1 0 0,1 0 0,-1 0 0,0 0 0,1 5 0,-1-4 0,1 4 0,-1-5 0,1 0 0,-1 0 0,1 0 0,-1 0 0,1 0 0,-1 4 0,0-3 0,1 4 0,-1-5 0,1 0 0,4 5 0,-3-4 0,3 3 0,-5-4 0,1 0 0,4 5 0,-4-4 0,4 4 0,-4-5 0,-1 0 0,1 0 0,4 4 0,-3-2 0,3 2 0,0-4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8:26:03.105"/>
    </inkml:context>
    <inkml:brush xml:id="br0">
      <inkml:brushProperty name="width" value="0.1" units="cm"/>
      <inkml:brushProperty name="height" value="0.1" units="cm"/>
      <inkml:brushProperty name="color" value="#AE198D"/>
      <inkml:brushProperty name="inkEffects" value="galaxy"/>
      <inkml:brushProperty name="anchorX" value="-7017.60059"/>
      <inkml:brushProperty name="anchorY" value="-50274.14063"/>
      <inkml:brushProperty name="scaleFactor" value="0.5"/>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08:26:04.010"/>
    </inkml:context>
    <inkml:brush xml:id="br0">
      <inkml:brushProperty name="width" value="0.1" units="cm"/>
      <inkml:brushProperty name="height" value="0.1" units="cm"/>
      <inkml:brushProperty name="color" value="#AE198D"/>
      <inkml:brushProperty name="inkEffects" value="galaxy"/>
      <inkml:brushProperty name="anchorX" value="-13773.29492"/>
      <inkml:brushProperty name="anchorY" value="-66819.42188"/>
      <inkml:brushProperty name="scaleFactor" value="0.5"/>
    </inkml:brush>
  </inkml:definitions>
  <inkml:trace contextRef="#ctx0" brushRef="#br0">0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0:59.5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1375,'26'-36,"2"-1,-18 22,9-1,-8-3,8 8,-3-8,10 2,-4-3,3-2,-8-4,2 9,-3-8,4 9,-5 1,-1 1,0 4,-4 1,4-1,4-3,-6 2,6-7,-4 7,-3-4,3 6,0-1,-4 1,9-1,-8 4,7-7,-7 7,8-9,-9 6,9-1,-4-5,5 4,0-4,0 5,1-5,-1 4,-5-3,4 4,-4 0,5 0,-5 0,-1 0,0 5,6-7,-4 5,7-7,-13 5,9-1,-4 0,0 0,4 0,-8 1,8-1,-9 0,9 0,-9 1,9-1,-4-5,5 4,0-4,-4 6,3-1,-4-5,5 4,0-4,13-1,-10 0,15-2,-11-2,6 2,1-4,20-11,-16 9,24-10,-13 4,-6 5,4-5,-7 7,1 0,1 0,-8 5,-3-3,-9 10,4-5,-11 6,-1 1,-5-1,4 1,1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8:27.2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2521 1006,'-48'0,"7"0,25-5,4 3,-10-8,10 9,-9-10,9 5,-10 0,4-4,-5 9,6-9,-5 9,4-9,1 9,-5-10,10 10,-10-9,5 3,-1 1,-4-5,5 10,-1-9,-3 4,3 0,0-4,-3 9,9-9,-10 4,10 0,-10-4,10 8,-4-3,0 0,4 4,-9-9,10 4,-5 0,1-3,3 8,-8-9,9 4,-5 0,1-3,3 8,-7-8,7 7,-3-7,-1 3,-1 0,0 2,1-1,1 4,3-9,-8 9,9-8,-15 2,13 1,-8 1,6 1,-2-3,0 1,1-4,1 9,3-8,-14 2,13 1,-8-3,6 3,3 0,-9-4,10 9,-6-9,2 4,3 0,-8-3,3 2,1 1,-1 1,2 1,3-2,-8 0,9 1,-5 0,1 4,4-8,-9 3,8 0,-8-3,8 8,-3-9,0 4,3 1,-8 0,8 0,-8-1,9 0,-5-3,1 3,-2 0,0-3,1 8,0-9,4 9,-4-9,1 4,3-5,-8 5,8-3,-3 8,0-8,-2 3,1 0,1-4,4 5,-10-6,8 5,-8-4,5 8,4-7,-4 3,0 0,4-3,-4 3,0 0,4-3,-4 3,-5-5,8 5,-8-4,10 4,-4-4,-2-1,0 5,1-9,5 13,1-12,-6 8,5-5,-9 1,8 4,-3-3,0 3,3 0,-8-8,8 11,-3-11,0 8,3 1,-8-5,8 9,-3-8,0 3,3 0,-3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12.2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5677 1,'-40'16,"6"-1,24-5,-6 6,4-4,-10 10,4-10,0 10,-4-9,4 8,-5-3,0 0,6-2,-5 1,10-5,-10 4,10 0,-5-4,1 10,4-10,-4 4,-1 0,5 1,-10 1,9 4,-3-10,-1 10,5-11,-4 11,-1-10,-1 10,-5-4,-5 15,3-7,-3 7,4-4,1-4,4 5,-3-7,3 6,-5-4,5 4,-3-6,4 0,-5-5,0-1,0-6,-7 7,-1 1,5-5,-16-3,14 1,-18 2,8 11,0 0,7-1,-5 1,11-2,-5-4,13-3,-5 1,10-5,-4 4,5 0,0-5,-6 6,5-7,-4 7,5-5,0 4,0-6,0 6,1-4,-7 4,5 0,-5-3,6 3,1-6,-1 0,-4 5,3-3,-3 3,5-5,-1 1,-4 4,3-4,-3 4,4-4,0 5,5-4,-4 4,0-1,-2 2,-9 0,8-1,-3-5,5-1,1 0,-1 6,0-4,0 4,1-5,-1-1,-4 5,3-3,-3 3,4-5,1 0,-6 1,5-1,-5 1,6-1,-1 0,-5 1,4 0,-4 0,6-1,-1 0,-4 5,3-3,-3 3,9-5,-8 1,2 4,-4-4,1 4,4-4,0 4,1-4,-1 4,1-4,-1-1,-4 5,3-3,-3 3,4-5,1 1,-5 4,3-4,-3 4,4-5,1 5,-1-3,0 3,1-5,-1 1,1 4,-1-4,-4 4,3-4,-3-1,-1 1,9-1,-14 1,14-1,-9 1,5 0,1-1,-6 0,5 1,-5-1,0 1,4 0,-4 0,6-1,-7 1,5-1,-4 1,6 0,-1-1,-4 5,3-3,-3 3,4-5,1 0,-5 1,3-1,-3 1,4-1,1 0,-6 5,5-3,-10 3,9-4,-10 0,4 0,0 6,-3 1,3 0,-6 3,6-3,-4 0,4 4,1-10,-5 10,10-5,-10 1,4 4,-5-4,5-1,-4 5,10-11,-9 11,9-10,-4 4,5-6,-5 1,9 0,-8-1,4 6,-1-5,-3 4,5-5,-1 1,-4 4,3-4,-3 0,4-2,-5-3,4 5,-4 0,5-1,1 1,-6-1,4 1,-4 0,-1 0,5-1,-4 1,6-1,-1 1,-5 5,4-4,-4 4,5-6,1 0,-5 5,3-3,-3 3,4-5,1 1,-11 4,7 3,-7-2,4 1,5-1,-4-4,5 4,0-5,1 4,-1-4,-5 0,-2-7,-13 15,-8-3,-3 17,-5 0,9-6,-2 6,9-9,-5 1,11-2,-13 9,13-7,-6 6,7-8,1 0,0 0,0 0,0 0,0 0,0 0,5-5,-4-2,10 0,-10-3,9 3,-8 1,9-6,-10 6,10-1,-10-3,4 9,0-10,-4 4,10 0,-10-3,10 3,-10-4,10-2,-5 7,1-5,4 4,-5-5,1 0,4-1,-4 1,0 0,4 0,-4 0,1 4,3-4,-3 4,4-9,-4 3,3-3,-3 4,4 1,1-1,-5 0,3 1,-3-1,-1 1,5-6,-5 9,1-7,3 8,-3-4,5-1,-7-4,6 3,-6-3,7 4,-1 1,-5-1,4 1,-4 0,5-1,1 1,-5-1,3 0,-3 1,4-1,-4 1,3-6,-3 5,0 0,3-3,-3 7,4-8,1 4,-6 0,5 1,-5-1,6 1,-5-1,3-4,-3 3,-1-3,5 4,-5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19:28.36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6889 2821,'0'-41,"0"6,0 26,0 0,0-13,0 10,0-9,-4 7,3 0,-3-5,4 0,-4 5,3-5,-7 5,7 0,-8-4,4 8,0-8,-7 4,10 0,-11 0,12-3,-7 6,3-11,0 12,-3-8,2 3,-3 1,-1-5,1 9,4-8,-7 3,5-5,-6 6,7-5,-2 8,2-8,-3 9,-1-9,0 3,0-4,0 0,-1 0,1-1,0 1,0 0,0 0,0 4,-5-3,4 4,-3-5,4-1,-1 1,1 0,0 4,0-3,1 4,-2-5,1 0,0-1,0 1,0 0,-1 0,1-1,0 1,4 0,-3 0,-1-1,-1 1,1 0,-4-10,7 8,-7-7,3 8,1 1,0 0,0 0,0-1,-1 1,1 0,0 0,-5-1,4 1,-4 0,5 0,0-1,0 1,0 5,-5-4,5 8,-5-8,6 9,-5-13,3 6,-3-2,0 4,3 1,-4 3,5-8,-4 8,3-3,-3-1,4 5,-4-9,3 4,-4-6,1 6,2-5,-7 5,8-6,-3 6,-1-4,4 4,-4-6,1 6,2-5,-11 1,6-3,-3-2,1 4,8-1,-8 6,8-5,-9 9,10-3,-9-1,8 5,-8-5,9 6,-5-1,1 1,4-1,-4 1,0-1,3 1,-3-1,0 0,3 1,-8-1,9 1,-13-6,11 9,-11-7,8 7,-1-4,-3 0,9 1,-9-1,8 1,-3-1,0 5,-1-4,-1 4,2-5,0 5,-5-8,2 7,-6-8,8 9,0-4,-5 4,5-5,-5 0,5 0,-5 0,5 0,-5 0,0 4,-1-3,6 4,-4-5,4 0,-6 0,1 0,0 4,0-3,4 4,-3-1,4-3,-1 8,-3-3,9 0,-9 3,-1-8,-1 8,-3-4,4 5,-1-4,1 3,0-4,0 1,-6 2,4-2,-4-1,0 4,4-3,-10-1,11 3,-11-2,10 4,-10-5,11 3,-11-3,4 5,-5 0,0 0,6 0,-5 0,-5 0,8 0,-1 0,11 0,8 0,-8 0,0 0,2 0,-6 0,8 0,-6 0,1 0,0 0,0 0,-1 0,1 0,0 0,0 0,-1 0,1 0,-6 0,4 0,1 0,2 0,9 0,-9 0,4 0,0 0,-7 5,10-4,-6 3,4 1,-1-4,-5 3,6 1,-5-4,5 7,0-3,-4 4,8-4,-3 7,-1-2,4 0,-3 10,8-13,1 15,4-8,0 0,0 7,0-10,0 11,0-8,0 0,4 3,1-3,0 0,3 3,-3-2,0-1,3 3,-3-7,4 7,0-3,0 1,0 2,-4-7,4 7,0-3,-3 0,10 3,-10-6,7 2,-4 0,0 1,0 0,0-1,1 0,-1 2,0-1,0 3,-4-7,3 7,-3-3,4 0,-4 4,3-8,-3 7,8-3,-7 5,7-5,-8 5,0-3,4-1,-4 4,0-4,4 0,-4 8,1-12,3 12,-8-7,7-1,-2 4,-1-4,3 0,-7 4,8-4,-4 0,0 4,4-8,-4 12,0-12,4 12,-3-8,-1 5,4-5,-8 4,7-3,-7 4,8-5,-8 4,8-4,-4 5,5 0,-4 0,3 0,-8 1,8 4,-3-3,0 4,3-6,-8 6,8-5,-3 11,4-5,2 6,-1 1,0-1,0 0,0 0,-5-6,3-1,-8-6,8-5,-8-1,3 14,-4 3,0 12,0-3,0-7,-5 0,4-6,-9 5,8-11,-7 5,4-10,-5 2,0-7,1 3,-5-1,8 2,-6-1,7 0,-9-4,3-1,-3 5,4-3,-4 3,3-5,-3 6,4-5,1 4,-5-1,4-3,-3 4,-1-1,4-7,-7 6,6-7,-6 4,7 0,-9-4,0 8,-2-7,-4 8,10-4,-4 0,4-5,-6 4,1-8,0 8,4-8,-3 4,4-1,0-3,-4 4,3-5,-4 0,0 0,4 4,-3-3,4 3,-5 0,0-3,-1 8,1-7,5 2,-4 0,3 2,-4 0,0 3,0-8,-1 3,1 1,0-4,-1 8,6-8,-4 8,4-8,-6 8,1-8,5 7,-4-7,3 8,-4-8,-9 8,6-8,-1 8,5-8,4 3,-1-4,-3 0,0 0,-2 0,1 0,6 0,0 0,-1 4,-5-3,6 7,-9-3,11 0,-6 4,4-4,-1 0,1 3,-4-3,2 5,2-5,0 3,-5-2,8-1,-11 0,7-5,1 0,-4 8,8-28,-8 22,3-24,-1 22,-3 0,0 0,-3 0,-2 0,4 0,0 0,-1 0,1 0,0 0,-6 0,4 0,-4 0,0 0,4 0,-9 0,9 0,-4 0,6 0,-6 0,4 0,-4 0,6 0,-1 0,1 0,-6 5,4 1,-9 0,9 3,-10-8,10 8,-9-8,9 8,-10-3,11-1,-5 5,5-9,1 8,-6-8,4 8,-4-8,6 8,-6-8,4 8,-4-8,0 8,5-3,-5 5,5-6,-5 5,5-5,-5 6,5-6,1 4,-9 1,6 2,-6 2,14-4,-4 0,3-1,-4 1,0 0,4 0,-3 0,4 0,0-1,-4 1,3 0,1 0,-4-1,4 1,-1 0,-3 0,9-1,-9 1,8-1,-8 1,9-1,-13 5,11-8,-6 7,4-8,3 1,-7 6,-1-5,7 6,-10-3,16-5,-12 8,7-7,-2 3,-5 3,6-10,-6 11,5-8,2 0,-6 7,2-5,0 6,1-8,1 3,-2-3,1 5,1-1,-1 0,3 0,-3 1,1 3,2-7,-2 10,4-6,0 1,-1 9,5-13,1 14,4-7,0 0,0 8,0-11,0 10,-4-7,3 0,-3 3,4-2,4 3,-3-4,3 4,0-4,-3 6,7-5,-7 7,3-10,0 6,-3-1,7-6,-7 10,3-2,0-3,-3 2,4-5,-1 1,-3 4,3-4,0 8,-3-10,3 6,0 4,-3-10,7 10,-7-8,7-3,-7 12,7-12,-7 12,8-8,-4 5,5 0,1 6,-1 2,1 5,0-6,0 5,-1-11,0 5,0-11,0 4,0 2,-4 1,4 23,-3-14,17 31,-5-26,17 13,-12-9,6 3,-1 0,-4-3,9-4,-10-3,4 1,-7-6,1 3,-2-14,1 8,-5-14,-2 8,0-8,-3 3,3-5,-1 4,-3-3,3 4,1-5,-3 0,3 1,-1-1,-3 0,7 0,-7 0,3 0,4-4,-5-1,9-4,-7 4,0-3,3 3,-3 1,1-4,3 3,1-4,2 4,3-3,-4 4,0-5,1 0,-1 0,0 4,0-3,0 4,0-5,0 4,0-3,6 4,-4-1,9-3,-9 4,10-5,-11 0,5 4,0-3,-4 4,3-5,1 0,-4 0,9 0,-9 0,10 0,-11 0,11 0,-11 4,11-3,-10 4,9-5,-3 0,5 0,0 0,0 0,0 0,0 0,0 0,0 0,-6 0,5 0,-10 0,9 0,-9 0,4 0,0 0,-5 0,11 0,10 0,-6-5,12-1,-15 0,0-4,0 3,1 1,-1-4,0 4,0-5,-6 0,5 0,-5 0,6 0,-6 1,5-1,-10 0,3 1,-4-1,4 6,6-9,-3 7,1-3,-3 1,-4 7,3-7,1 3,2-5,-1 0,5 0,-11 1,5-1,-6 6,0-4,-5 3,-1 1,4-3,-7 7,2-17,-5 7,-3-4,12 2,-6 12,11-3,-8 4,0 0,7 0,-10 0,10 0,-6 0,-1 0,7 0,-10 0,10 4,-7 1,1 4,2 5,-7-8,3 6,1-7,1 5,0 0,4 0,-8-1,8 1,-9-1,9 1,-9-1,9 1,-9-1,9 1,-8-1,7 1,-7-1,3 1,0 0,0-1,1 0,2 0,-7 0,3 1,6 3,-8-3,7 4,-4-5,-4 1,9 0,-9-1,9 1,-8-1,8 1,-4 4,5-3,0 4,0-1,6 3,1 4,6 1,2 6,-2-4,10 12,-8-12,7 5,-1 1,-5-6,5 5,-1-6,3 7,-1-5,22 13,-17-6,25 8,-13-1,-8-12,11 9,-11-15,6 9,-1-10,-8-3,-7-5,-1-1,-13-5,12-1,-4 6,7-3,29 23,-15-9,12 11,-6-8,6 8,-13-12,25 6,-30-9,8-4,-2 4,-8-6,0 0,-7 0,6 0,-13-6,13 5,-6-10,1 4,4-5,-11 0,5 0,-7 0,0 0,0 0,0 0,0 0,-6 0,5 0,-11 0,5 0,-11-4,-1-1,0-9,-3 3,3-3,-5 1,33 7,1-8,30 7,0-13,3-2,17-7,3 0,-44 11,1-1,-6 4,1 0,4-7,-1 0,19 0,19-18,-21 17,-22 2,1 0,40-9,-2-10,-12 11,-8-3,8-1,-5 5,-2 1,-3 2,-6 5,8-6,0 0,-7 6,5-4,-13 5,6-1,-8 2,-7 2,-7 3,-2-3,-16 7,9-2,-15 6,4-4,17-5,8-6,31-15,-17 14,11-16,-15 10,3-6,6-4,0-3,-6 6,2-17,1 17,-2-11,14-2,10-3,-37 18,1-1,3 2,2 0,4-3,-1 0,-2-1,-1 3,35-16,-5-13,-9 26,-4-12,3 6,-15 9,-8 2,-3 7,-13 6,-1 2,-11 5,-1 4,-5-6,11 0,11-16,5-2,13-3,-12-1,10 8,-11-3,4 6,0 0,-6 1,6-1,-7 1,7-1,-11 6,9-5,-10 10,-1-8,5 3,-5-5,0 1,-1 4,0-3,-5 9,5-9,-6 4,1 0,-1 2,0-1,0 4,0-4,-5 5,-1 1,-5-1,9 1,-7 0,6 0,-8-5,0 4,4-7,-3 6,4-7,-5 8,5-9,2 3,4-4,0 0,-5 4,-1 2,-5 5,4 0,-44-5,26 8,-37-6,33 11,-5-8,-6 0,4-2,-7-3,7 4,1 0,-4 0,4 0,-6 0,6 0,-4-4,4 3,-6-4,1 5,0 0,0 0,4 0,-3 0,4-5,-5 4,4 1,-3-4,4 12,0-11,-4 8,3-10,-4 4,-9-8,0 7,-1-7,-2 7,4-9,-5 9,-7-10,6 10,-13-6,12 2,-11 3,11-3,-12 4,12 0,-11 0,11-4,-12 3,6-4,-8 5,1 0,-16-7,4 5,1-10,-3 10,-10-20,1 11,-8-8,23 8,8 4,7 0,7 7,-5 8,21 4,-34 0,19 0,-30-6,5-7,1-2,1-3,8 11,-16-4,4 3,-14-5,9 6,0 1,7 6,3 0,-1 0,12 0,-10 0,13 0,-7 0,-1 0,1 0,0 0,0 0,-1 0,1 0,-8 0,6 0,-6 0,8 0,7 0,-6 0,6 0,-1 0,2 5,0 1,5 0,-5 5,1-5,4 5,-5-4,-15 3,17-4,-24 1,27 3,-4-9,11 8,-4-3,5 0,-1 3,-3-7,9 6,-10-2,10 0,-4 4,0-9,5 8,-11-3,10-1,-10 5,5-9,0 9,-5-4,1 4,3-4,-1-2,13 0,-3-3,4 8,-1-4,-3 1,9 2,-9-3,-1 5,4-5,-2 4,5-4,-2 0,-3 3,3-7,-2 3,3 0,-1-3,-2 7,2-7,1 3,-3 0,2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35.3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4879 4566,'-42'-24,"10"-3,10 14,4-9,-5 9,-15-11,11-1,-11-2,0-5,11 9,-17-3,11-6,-5 5,5-5,-5 0,6 12,-2-17,-4 9,-4-20,6 12,-11-11,14 14,-9-9,7-5,-5 4,5-5,1 8,-6-1,7 8,-1-5,-4 5,12 1,-6-6,2 12,4-4,-4 6,7 1,0 0,0 0,0-1,0 6,-1-4,1 10,0-5,6 10,0-3,7 5,-5-6,3 0,1-4,-12-15,0-3,-12-20,-5 10,12-3,-4 14,7-5,2 12,3-11,-2 11,9-4,-9 5,9 1,-9 0,9 0,-8 0,8 0,-4 0,0-1,5 7,-10-5,4 10,0-10,2 9,-1-3,5-1,-4 5,5-4,-6 0,0 3,-1-9,-4 9,4-8,0 8,-3-9,-7 0,2-3,-7 2,15 7,-4-1,5 5,-6-5,5 0,-4 4,9-3,-8-1,3 5,-5-5,0 0,5 5,-4-5,5 6,-6-1,0 1,-1-1,7 1,-5-1,-6-4,3 3,-9-4,11 0,0 5,0-5,-1 0,1 4,0-4,0 1,0 3,0-4,0 0,-1 4,6-9,-4 9,4-3,0-1,-3 4,2-4,2 6,-5-1,5-4,-7 3,-3-8,2 8,-3-3,5 4,6 1,-5-1,4 1,-5-1,0 1,6 0,-5-1,9-4,-8 3,3-4,-6 0,1 4,0-8,0 8,5-9,-4 9,4-9,-5 9,-6-14,11 13,-9-13,15 15,-10-4,10 5,-10-1,10-4,-10 3,10-3,-10 4,9-4,-9 3,4-4,0 1,2 3,5-3,-5 5,4 0,-4 0,0 0,3-5,-9 3,9-9,-14-1,8-1,-9 0,5 2,-1 4,6-5,-4 5,4-4,1 10,-5-10,10 10,-10-10,10 11,-4-6,0 1,4 4,-4-9,-1 3,5 0,-10-3,10 9,-4-10,4 4,1 1,-5-10,4 14,-4-8,5 5,1 4,-1-4,0 6,1-6,-1 5,5-5,-8 1,12 3,-12-3,8 0,-5 8,0-17,1 15,-2-12,1 5,1 4,-2-10,1 5,0-1,-1-3,2 9,-1-4,0 0,5 5,-3-5,-2 1,4 3,-7-3,8 5,-4-1,-1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7:46.7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58,'61'0,"-5"0,-18 0,8 0,1 0,8 0,0 0,9 0,-7 0,15 0,-6 0,-1 0,7 0,-14 0,5 0,-8 0,0 0,0 0,-8 0,-1 0,-8 0,-7 0,-2-6,-6 0,-5-11,-2 5,7 0,-4 8,18 4,-13 0,20 0,-3 0,6 0,6 0,-13 0,13 0,-13 5,13-3,-14 9,7-10,-1 5,-5-6,5 5,-7-3,0 3,-7-5,-1 0,-1 0,-4 0,5 0,-7 0,6 6,-4-5,11 5,-11-6,11 0,-12 5,13-4,-13 4,6-5,-7 0,0 6,0-5,0 4,0 0,6-4,-4 4,5-5,-1 0,2 6,1-5,20 11,-16-11,18 10,-16-9,0 3,0-5,0 0,-1 0,1 0,0 0,-7 0,5 6,-4-5,-1 5,-2-6,1 0,-5 0,11 0,-12 0,13 0,-13 0,12 0,-11 0,5 0,9 0,-17 0,23 0,-26 0,11 0,-7 0,0 0,0 0,6 0,-4 0,11 0,-5 0,7 0,0 0,0 0,-1 0,1 0,0 0,7 0,-5 0,5 0,-7 0,8 0,-7 0,24 0,-21 0,12 0,-16 0,0 0,0 0,-1 0,1 0,8 0,-13 0,11-6,-20 5,6-5,-7 6,0 0,0 0,-6 0,5 0,-5 0,6 0,0 0,7 0,5 0,-3 0,1 0,-4 0,-4 0,-1 0,-2-5,-5 4,6-5,-6 6,-1 0,-1-4,2 3,-1-4,3 0,-7 4,8-4,-4 5,0-4,4 3,-9-4,4 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7:47.8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7: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06:32:01.8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9157 4654,'0'-1035,"0"1026,0 0,0 0,-1 0,0 0,0 0,-1 0,-1 0,-3-10,4 16,0 0,0 0,0 0,-1 0,1 1,0-1,-1 1,0-1,0 1,0 0,0 0,0 0,0 0,0 1,-1-1,1 1,0 0,-1 0,1 0,-1 1,1-1,-1 1,-6 0,-74-10,-155-36,228 43,-64-9,-1 3,-1 3,-148 9,66 1,-358-4,473 2,0 2,-51 12,-61 5,-263-18,235-5,174 2,1 0,-1-1,0 0,1-1,-14-3,21 4,1 1,-1-1,0 1,0-1,1 0,-1 0,1 0,-1 0,1 0,-1 0,1 0,-1-1,1 1,0 0,0-1,0 1,-1-1,2 1,-1-1,0 0,0 1,0-1,1 0,-1 0,1 1,-1-1,1 0,0 0,0 0,0 0,0 1,0-1,0 0,0 0,1-2,9-33,27-69,-25 77,-1-1,-1 0,-2 0,5-36,2-27,29-99,-40 176,74-244,-26 99,-44 128,-1 0,-1 0,2-55,-10-102,-1 82,2 72,-3 0,-1 1,-1-1,-2 1,-17-46,4 24,-3 2,-43-74,60 120,1 0,-1 0,-1 1,0 0,0 1,0-1,-1 2,0-1,0 1,-1 1,0 0,0 0,0 1,0 0,-18-4,-15-2,-1 2,-65-5,97 12,-396-4,222 8,128 1,0 2,1 3,0 3,-87 29,-3-1,54-23,63-13,0 2,-39 12,-4 7,-1-3,0-3,-127 15,139-34,33-9,29 8,-1 1,1-1,-1 1,0-1,1 1,0-1,-1 1,1-1,-1 0,1 1,0-1,-1 0,1 1,0-1,0 0,0 1,-1-1,1 0,0 0,0 1,0-1,0 0,0 0,0 1,1-1,-1 0,0 1,0-1,0 0,1 1,-1-1,1 0,7-16,2 1,0 0,17-20,-15 21,-1-1,-1 0,16-31,-18 25,-1 1,-1-1,-1-1,-1 1,2-44,-10-121,-1 69,4 63,-1 23,2 0,1 0,1 0,2 0,9-37,-11 63,1-3,0-2,-1 1,0 0,0 0,-1-13,-1 20,0 0,0 1,0-1,-1 1,1-1,-1 1,0-1,0 1,0 0,0-1,0 1,-1 0,1 0,0 0,-1 0,0 0,1 0,-1 0,0 0,0 1,0-1,0 1,-1-1,1 1,0 0,-5-2,-15-2,0 0,0 1,-1 1,1 2,-1 0,1 1,-38 5,-6-1,-646 0,455-5,227 0,0-1,0-1,0-2,0-1,1-1,0-2,-39-17,0 2,0 2,-89-16,-12-3,47 3,-92-23,176 52,0 2,-1 2,-67 0,88 5,-17 2,-1-2,1-2,-54-9,24-1,-2 4,-71-2,-138 12,101 1,111-3,15-2,-1 2,1 3,-1 1,1 3,-56 15,24 7,-128 67,54-23,-28 28,122-65,17-10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06:35:02.6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9150 668,'-29'0,"-10"2,0-3,0-1,1-2,-1-2,-39-10,3-10,1-2,-106-59,-132-101,145 96,103 60,-247-96,127 70,177 57,0 1,0-1,0 1,-1 0,1 1,0 0,0 0,0 0,0 1,0 0,0 1,0-1,1 1,-1 1,1-1,0 1,-7 5,-14 12,2 0,-35 37,24-22,-110 96,-83 81,165-151,-40 44,-91 110,-24 20,114-142,-77 78,104-91,-3-2,-3-5,-3-3,-142 88,60-54,-394 236,469-292,56-31,0 2,2 1,-45 35,-136 96,159-116,1 3,3 1,-87 84,-85 88,140-135,79-71,0-1,0 1,0-1,0 0,-1 0,0-1,0 0,-10 3,13-6,0 0,0 0,0 0,0-1,0 0,0 0,0 0,0-1,0 1,0-1,0 0,0-1,0 1,1-1,-7-3,-26-16,1-2,0-1,2-2,-39-37,37 31,-61-62,61 56,-44-36,-9 2,-154-164,216 205,-262-269,197 223,37 31,-74-76,-34-49,72 79,51 50,-2 2,-79-59,97 85,-1 1,0 1,-1 1,-48-12,47 15,-1-1,1-1,1-2,-35-19,-6-14,31 19,-2 2,0 1,-2 2,-59-23,60 29,0-1,1-2,0-2,2-2,1-1,0-1,-44-42,61 51,-1 2,-1 0,0 1,0 1,-38-14,36 17,0-2,0-1,2 0,-1-1,-24-21,-22-27,-72-84,117 116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33:46.3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1506 1,'-48'22,"6"-4,24-2,-4 0,-2-3,4 9,-8-4,10 0,-5 4,0-9,-1 15,0-9,6 1,-11 1,10-8,-17 12,11-7,0 5,3-5,4 5,-11 1,4-1,-5-4,7 3,0-4,0-1,0 5,-1-9,1 9,0-10,0 10,0-9,5 9,1-10,1 9,3-3,-8 0,8 3,-14 8,7-9,-3 12,7-20,4 10,1-5,-6 1,4 4,-9-4,10 5,-10 0,9 0,-9 0,4 0,0 0,-4 0,9 0,-3-6,4 5,-4-10,3 10,-3-10,4 10,1-11,0 11,0-10,-4 8,3-8,-3 3,4-5,0 5,1-3,4 3,-8 0,7-4,-4 4,-3 0,7-3,-8 3,4-5,1 1,-1 4,1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16.3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2456 4131,'-28'-34,"8"4,11 20,7-1,-12-4,7 3,-3-3,-4 0,7 3,-9-3,6 0,-1 3,5-3,-8 4,12-5,-17 4,17-4,-12 5,3-4,0 3,0-3,2 5,-2-1,-1 0,-3 1,5-1,-1 1,0-5,1 3,-5-3,3 4,-3 0,4-4,1 4,-6-5,9 6,-7-1,4 1,-2-1,-3 1,4-6,1 9,-1-12,0 12,6-8,-9 0,7 3,-9-3,5-1,1 4,-1-4,-1 0,2 4,-1-5,0 1,0-1,-1-1,1-4,0 5,0-1,-1-3,1 3,0 1,-1-5,1 10,5-10,-3 10,3-4,-5 5,1 1,-1-5,1 3,4-9,-4 9,5-4,-6 5,0-4,0-2,5 0,-3 1,3 5,0-5,-4 4,5-4,-6 0,0 4,5-4,-4 0,4 4,-1-4,-3 0,9 4,-9-5,4-3,-4 7,-1-8,5 10,-3-5,3 4,-1-10,-2 10,3-4,-5-5,0 8,5-8,-4 5,4 4,0-4,-9-5,13 8,-13-13,13 14,-8-10,4 10,-6-10,6 10,-4-9,4 9,-5-5,5 1,-3 4,3-4,-5 6,6-6,-5 4,4-5,-4 7,-1-6,5 4,-4-4,4-1,-5 6,0-6,0-3,0 6,5-6,-4 3,4 5,-5-4,0-5,0 3,-1-5,1 2,0 3,-1-5,1 5,-1-3,1 3,0 1,0-5,-1 4,1-5,0 6,-6-5,5 4,-5-5,5 0,0 0,1 0,0 5,-6-4,5 5,-5-6,6 5,-1-4,1 5,0-1,-1-3,1 3,-1-5,1 5,0-3,-6 3,5-5,-5 0,5 0,-5-1,4-5,-4 4,5-5,-5 7,4 0,-4 0,1 0,3-1,-4 1,5 0,1 0,-6 0,3-7,-2 11,4-16,0 16,-5-21,4 14,-4-7,6 9,-1 1,0 0,1 0,-1 0,5 0,-3 0,4-1,-6 1,0 0,1 0,-1 0,0 0,1-1,-1 1,0 0,1 0,-6-10,9 12,-7-11,9 20,-1-9,-2 9,3-4,0-1,-3 5,3-8,0 8,-3-3,7-1,-7 5,8-9,-8 8,7-8,-7 8,3-8,0 9,2-9,-1 8,-1-3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38.9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47,'41'0,"-7"0,-23 0,5 0,1 0,1 0,-2 0,0 0,1 0,6 0,7 0,-6 0,6 0,-1 0,-4 0,11 0,-11 0,11 0,-5 0,7 0,-7 0,-1 0,-7 0,0 0,-6 0,-1 0,-1 0,-8-20,27 15,-11-16,30 21,-14 0,14 0,-5 0,-1 0,-2 0,-7 0,0 0,0 0,-7 0,5 0,-5 0,1 0,-3 0,1 0,-6 0,6 0,-7 0,0 0,0 0,0 0,0 0,0 0,0 0,0 0,0 0,0 0,7 0,-6 0,6 0,-7 0,6 0,-4 0,-1 0,-2 0,-5 0,6 0,0 0,6 0,6 0,4 0,-4 0,1 0,-11 0,11 0,-12 0,6 0,0 0,-6 0,6 0,-7 5,0-4,0 4,6-5,-4 0,5 0,-1 0,-4 0,4 0,-6 6,7-5,-5 4,4-5,11 0,-13 0,13 0,-17 0,0 0,0 0,7 0,-6 0,6 0,-7 0,0 0,0 0,0 0,0 0,-6 0,5 0,-5 0,0 0,5 0,-5 0,6 0,0 0,17 0,-13 0,20 0,-16 0,7 0,0 0,-1 0,-5 0,-3 0,1 0,-6 0,6 0,-7 0,0 0,0 0,0 0,7 0,-11 0,9 0,-11 0,6 0,-5 0,3 0,-3 0,15-5,-8 3,15-3,-15 5,11 0,-5 0,0 0,5 0,-4 0,-1 0,5 0,-5 0,7 0,0 0,7 0,-5 0,5 0,-7 0,0 0,-7 0,5 0,-11 0,11 0,-11 0,15 0,-8 0,3 0,-6 0,-6 0,-5 0,3 0,-9 0,10 0,-11 0,11 0,-10 0,14 0,-13 0,13 0,-14 0,9 0,-9 0,10 0,-10 0,8 0,-4 0,1 0,-2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3:00.44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2141 3653,'-12'-41,"-8"6,17 19,-12 3,9-3,-4 6,-1-7,0 6,-1-11,-4 9,3-9,-3 10,-1-10,5 10,-4-9,-1 8,5-3,-5-1,7 5,-7-4,5-1,-5 5,6-4,1 5,-1 1,0-6,0 4,0-5,0 1,1 4,3-4,-7-5,7 8,-4-8,1 5,4 4,-5-4,0 6,1-1,-1-5,0 4,0-4,0 0,1 9,-5-11,3 11,-3-4,-1-3,5 7,0-8,6 0,5-7,0-8,0 0,-5-6,-2 11,0-5,-3 13,4-5,0 10,-4-10,3 5,1-1,-5-4,5 10,0-9,-4 3,4-5,-6 0,0 0,1-1,-1 1,0 0,1 0,-1 0,0 0,6 0,-11-7,9 5,-9-5,5 1,0 4,0-5,0 7,-11-17,9 13,-9-14,11 18,1 6,-1-5,1 4,-1-5,1 6,0-5,5 4,-4 1,4-5,-5 10,-1-10,6 11,-4-11,9 10,-9-4,3 0,1 4,-3-5,2 1,-3 4,-2-14,1 7,0-3,-1 0,2 10,3-10,-2 10,2-9,1 9,-4-10,4 10,-5-4,0 0,5 4,-4-10,4 10,-5-4,0 0,0 4,-1-10,-3 0,7 3,-7-2,9 11,-4-1,-1-5,0 4,5-4,-4 0,4 4,-6-10,2 10,-2-10,2 10,-2-9,1 3,-6 0,4-4,-4 4,6 1,0-5,0 4,-1-5,0 0,1 5,0-3,-1 3,1 1,-5-10,4 14,1-13,2 14,3-4,-5-1,0 5,0-9,0 9,-1-10,2 10,-1-4,0 0,5 4,-4-4,4 0,-5 5,1-5,-1 1,1 3,4-3,-8 0,7 3,-4-3,1-1,4 4,-5-10,0 10,0-10,-1 5,1-1,0-3,0 3,-1 0,1-3,0 9,0-4,1 5,-1-4,5 3,-3-3,3 0,0 3,-8-8,12 8,-12-3,8 0,-5 3,1-3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0:59.0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0,'43'38,"0"-2,-26-21,9 11,-11-10,6 6,5-3,-9-3,8 1,-10-3,6-4,4 6,-3-5,4 5,-6-2,6-2,-5 2,5 1,-6-4,0 4,1 0,-1-4,0 8,0-8,0 3,0 1,0-4,0 4,1-5,-1 0,-5-1,4 1,-9 0,18 4,-11-3,12 3,-3 2,2-5,5 5,0 0,0-3,0 2,0 1,0-3,0 7,7-7,-5 8,4-8,-6 8,7-3,-5-1,5 5,-7-10,7 10,-6-10,6 5,-7-1,9 0,-7 2,7-3,-8-4,-1 0,6 1,-4-1,12 1,-6-1,7 1,8-5,1-2,8-5,0 0,0 0,0 6,0-5,-7 5,-2-1,-8-3,0 8,0-3,21 10,-15-3,15-2,-21-2,0-3,0 5,1 0,-8-1,-1-4,-13-2,-6-5,-2 0,-9 0,4-18,20 13,15-13,26 18,9 0,9 0,-6 0,-21 0,3 0,-1 0,1 0,14 0,2 0,-1 0,-4 0,-22 0,-2 0,11 4,-3-1,26-1,-37 2,0-1,40-3,-9 0,-8 6,-3-5,-8 5,0-6,0 0,-7 6,5-5,-13 4,13 1,3 2,-13-1,34 6,-23-5,29 6,-9 0,-22-2,16 2,-25-2,20 2,-8-1,-7-1,5 1,-6-6,1-2,5-5,-20 0,14 0,-33 0,5 0,-20-9,1 3,24-8,6 9,25 1,0 4,0 0,18 0,-13 0,-21 0,2 0,27 0,-27 0,0 0,36 0,6 0,-9 0,0 0,9 0,-7 0,7 0,-9 0,0-7,0 6,-32-2,0 0,36 3,-36-3,0-1,41 3,-7-12,-1 12,-3-12,-7 12,1-5,6 6,-15 0,6 0,-8 0,0 0,9-7,-14 6,32-17,-29 15,16-13,-30 10,-15-6,-8 2,-10-5,-2 4,20 1,6 6,25 4,0 0,0-6,1 5,-16-6,3 0,40 5,-29-5,-2 0,18 6,18-6,-18 0,15 6,-1-6,-43 3,1 1,37 1,-33-5,0 0,31 6,-36-6,0 0,45-1,-17-1,11-3,-22 10,25-11,-15 6,5-2,-10-3,-6 11,-1-11,-3 11,-13-10,6 10,-8-5,0 1,0 4,0-10,15 4,-11 0,11-3,-15 8,7-9,-5 4,-1 0,-2-4,-13 10,6-5,-13 6,-6 0,-7 0,0-4,0 3,9-3,-3 0,4 3,2-4,-4 5,3 0,-4 0,-1-4,-5 2,4-2,0 4,-3-4,7 3,-8-3,1 0,3 2,-5-6,1 7,2-3,-3 4,4 0,1 0,-5 0,3 0,-3 0,4 0,5 0,3 0,0 0,6 0,-5 0,6 0,-6 0,5 0,-10 0,9 0,-9 0,-1 0,-2 0,-4 0,0 0,4 0,-5 4,1-3,3 3,-4 0,0-3,3 3,-3 0,0-3,3 7,-6 2,6 0,-3 3,0-4,4 0,-3 1,5 0,6 1,-4 3,4-2,-6 7,0-3,-4 4,3 0,-4 0,5 0,1 0,0 6,-6-4,5 3,-3 1,4 2,0-1,1 5,-2-11,2 11,-1-5,1 0,-1 5,0-10,-4 9,2-9,-3 4,-1-6,4 0,-7 0,2 0,-4 0,0-5,0 4,4-8,-3 8,3-8,-4 3,-1 0,0-4,-3 9,2-9,-7 8,3-3,0-1,-3 3,3-3,0 0,-3 3,3-2,0-1,-3 4,7 1,-3-3,5 7,-5-8,4 1,-4 2,0-2,4 4,-3 0,-1 0,4 0,-3 0,4 6,-4-4,3 4,-3-6,0 0,3 0,-8 0,8 0,-8 0,8 0,-8 1,3-1,1 0,-4 0,3 0,1 6,-4-5,4 5,-5 0,0-4,5 9,-3-9,2 10,-4-5,0 6,0 0,5 16,-4-12,9 18,-9-14,10 8,-10-1,10 7,-9-5,9 13,-9-5,3 7,-5 0,6-7,-5 5,4-6,1 8,-4 0,9 0,-4 0,0 0,5 0,-5-7,5-2,0-15,-6-8,-1-12,-5 3,0-2,0 18,6 9,6 1,2 13,4-13,-6 6,0-1,1-5,-1 6,-5-8,3-7,-4 6,6-6,-5 7,4 8,-5-6,7 13,-1-13,1 6,-1-8,0 0,-6-7,5-1,-10-13,4-1,-1-11,-3-1,7 4,-7-7,7 15,-6-15,2 12,0-13,-3 9,8 1,-8-4,8 7,-8-8,8 5,-4 0,1 0,3 0,-4 1,6 4,-1-3,1 10,-1-11,1 11,0-5,-1 0,1 5,0 2,0 1,1 5,-1-1,1 3,5 6,-3 0,3 0,3 25,-7-25,1 0,0 1,0-1,0 0,0 2,0 21,7 6,-7-26,0-3,2 9,2-7,-1 0,3 9,1 15,3-17,-11-8,-1-15,-7-8,-5 7,0 2,0 13,0 0,6 8,2 10,5 9,-5 1,4 6,-4-7,0 9,4 0,-5-8,7 6,-7-7,5 1,-4-3,5-8,-1 0,-4 9,4 1,-5 9,7 0,0 0,6 0,-4 9,12 3,-13-9,6 4,-7-16,-1 1,1-3,-2-15,0-9,-1-15,-5-8,-1-11,-5 5,0 9,0 1,6 33,9 7,0 16,-4-34,0-1,2 19,2 29,-8-49,0 1,7 41,-5-20,-1-1,6 21,-6-28,0-2,6 26,-6-27,-1-1,1 8,-4-14,0 2,2 21,-4 1,5 13,-7-24,0 7,0-9,0 0,0 0,0-8,5-1,-4-8,5 0,-6-6,0-8,4-13,-3-2,3 2,-4 13,0 15,0 0,0 15,0-7,0 8,0-7,0 5,0-13,0 5,0-6,0-1,0 0,0 0,0-7,0 6,0-18,0 9,0-16,0-1,0-3,0-7,0 8,0-4,0 5,0 6,0 1,0 6,5 0,-4 7,4-5,-5 5,5-7,-4 0,4 0,-5-6,0 5,4-11,-3 5,4-6,-5 0,0 6,4-4,-3 4,4 9,-5-12,0 12,0-15,0 0,0 0,0 1,0 4,0-3,0 4,0-6,0 0,0 6,0-4,0 3,0-4,0-1,0-5,0 4,0-4,0 0,0 4,0-4,0 1,0 2,0-2,0 3,0 1,0-6,0 5,0-5,0 1,-4 3,3-4,-8 0,8-56,-7 33,7-41,-3 50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1:47.9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27,'93'0,"-1"0,1 0,0 0,0 0,0 0,-1 0,1 0,0 0,0 0,0 0,5 0,-7 0,-4 0,-1 0,3 0,4 0,8 0,-12-1,9 0,7 0,5 0,2 0,0 0,-1 0,-4 0,-7 0,-7 0,-11 0,-12 0,23 0,-20 0,16 0,-4 0,20-1,12 1,5-1,-5 0,-13 0,-21 1,-29 1,-15 0,0 0,14 0,-13 5,13 3,-5 5,6 1,-6-1,5 1,-13-2,13 2,-14-7,7 5,-15-11,5 5,-11-6,11 0,-11 0,4 0,-6 0,0 0,-5 0,3 0,-9 0,9 0,-9 0,15 0,-9 0,10 0,-5 0,0 0,0 0,0 0,0 0,-6 0,5 0,-11 0,10 0,-4 0,0 0,4 0,-3 0,5 0,0 0,0 0,0 0,-6 0,5 0,-5 5,0-4,-1 4,-1-5,2 0,-1 0,3 0,-7 0,7 0,3 5,-4-4,8 4,-9-5,6 0,-5 4,-2-3,-1 4,1-5,5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07:02:55.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15020 4311,'1'-30,"2"-1,1 1,1 1,1-1,2 1,1 0,1 1,21-39,-1-7,24-83,-23 59,-23 69,-1-1,-2 0,-1 0,0-35,-1 23,9-49,2-11,-4 0,-5-1,-8-112,1 46,-2 114,-1 1,-15-59,6 34,13 75,1 0,-1 0,0 0,0 0,-1 0,1 1,-1-1,0 1,0-1,0 1,-1-1,1 1,-1 0,0 0,1 0,-1 1,-1-1,1 1,0-1,-1 1,1 0,-1 0,1 1,-1-1,-5-1,-7 0,-1 0,1 0,-1 1,-32 2,22 0,-193 0,-105-4,249-1,1-4,-100-23,68 6,-344-99,420 114,-223-70,201 67,-1 3,-102-8,-2 15,90 5,1-3,-1-3,-128-27,133 17,-1 3,0 3,0 2,-101 4,60 3,-204 28,-267 84,112-41,416-65,-12 4,-59 18,79-16,0-3,-1-1,0-1,-72 0,57-10,0-3,0-3,-60-17,-164-60,276 85,-264-109,113 43,122 56,0 2,-1 1,-1 2,1 1,-1 2,1 1,-43 4,22-2,-99-11,-157-48,-65-10,268 55,-174-1,138 19,-98-1,188-5,-1-2,-72-16,-12-12,50 9,-1 4,-167-13,-19 10,-48 0,301 22,-1 0,0 2,1 0,0 2,-1 0,-28 10,-184 78,-107 36,305-114,-72 38,69-31,-50 19,-203 82,192-76,-2-3,-189 49,121-61,-52 12,166-31,1-3,-99 4,-121-15,104-2,160 5,1-2,0 1,-1-1,1-1,0 0,0-1,-16-6,23 7,1-1,-1 0,0 1,1-2,0 1,0 0,0-1,0 0,1 0,-1 0,1 0,0-1,0 1,1-1,-1 1,1-1,0 0,1 0,-3-8,0-6,0 0,1 0,1 0,1-1,1 1,2-23,23-115,-15 108,8-91,-16 78,3 0,3 0,2 1,3 1,3 0,29-74,-37 114,-7 16,0 0,0 1,0-1,1 0,-1 1,1-1,0 1,0 0,0-1,1 1,-1 0,1 0,-1 0,1 1,0-1,0 1,0-1,1 1,-1 0,0 0,1 1,-1-1,1 1,0 0,-1-1,1 2,0-1,0 0,0 1,0 0,4 0,58-5,1 2,-1 4,104 14,198 54,-96 0,160 30,-413-96,0-2,0 0,0-1,0 0,28-6,-36 4,0 0,0-2,-1 1,1-1,-1-1,0 0,0 0,0-1,-1 0,14-13,33-26,73-46,-102 76,1 1,0 1,1 2,39-10,-19 6,43-10,-63 18,-1 0,0-2,34-15,-53 19,-1 1,0-1,0 0,-1-1,0 0,0 0,0 0,0-1,-1 0,-1-1,1 1,-1-1,0 0,5-13,1-6,-2 0,-2-1,0-1,-2 1,3-44,-8 68,19-116,-10 68,5-78,-14 93,0 14,0-1,6-29,-6 52,0 0,1 0,-1 1,0-1,0 0,0 0,0 0,0 0,0 1,0-1,0 0,0 0,-1 0,1 1,0-1,0 0,-1 0,1 1,-1-1,1 0,0 1,-1-1,1 0,-1 1,0-1,1 1,-1-1,0 0,-27-8,21 8,-259-38,5 1,212 28,-189-32,202 39,-1 1,0 1,0 2,-54 9,-65 13,59-10,-116 31,-141 28,88-38,125-18,-1-6,-190-10,132-3,-603 3,740-3,-89-15,-20-2,127 15,1-2,-85-24,81 17,-97-13,-15 5,85 10,-90-3,105 11,-69-13,-30-2,119 17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07:03:29.6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1628 7389,'-15'-14,"7"8,2-1,-1 0,1 0,-1 0,2-1,-1 1,1-2,-4-8,-2-9,1-1,1 0,1-1,1 1,2-2,1 1,1 0,1-45,2 56,-1-58,-13-98,14 171,-69-504,61 438,-3 0,-4 1,-2 1,-26-65,-17-55,-10-13,-24-59,-20-18,75 177,-67-164,62 167,-121-289,148 347,-1 1,-2 0,-2 1,-1 2,-1 0,-52-54,-28-49,9 9,81 112,-1 0,-1 1,0 1,-1 0,-25-15,36 25,-10-5,1 0,-2 1,-18-7,18 6,31 5,47 4,-57 0,418 38,0 31,-381-61,118 19,280 86,-336-76,316 123,-303-111,158 45,-213-78,1-2,1-4,-1-2,100 0,-32-8,111-5,-203-1,0-1,0-2,-1-2,0-1,-1-2,0-2,-1-1,58-38,-89 52,0-1,1 1,-1-1,0 0,0 0,-1 0,1 0,-1 0,0-1,0 0,-1 1,1-1,-1 0,0 0,0-1,-1 1,0 0,0-1,0 1,0 0,-1-1,0 1,0-1,-1-8,-3-12,-2 1,0-1,-2 1,-11-26,-5-20,-30-167,34 140,-34-77,37 129,2-1,-15-77,26 91,-2 1,-1-1,-2 2,-1-1,-2 1,-1 1,-18-32,-65-124,-5-19,28 53,21 28,18 36,-19-36,18 37,-59-101,18 31,59 115,-2 1,-2 1,-32-46,-31-36,42 57,-83-95,25 45,45 49,-101-93,128 137,-1 2,-48-26,39 24,-36-27,-58-45,106 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2:18.9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7199 2596,'53'0,"0"0,-3 0,1 0,0 0,1 0,1 0,2 0,8 0,2 0,4 0,1 0,0 0,1 0,5 0,1 0,-1 0,0 0,1 0,-1 0,2 0,-4 0,-20 0,-1 0,8 0,-3 0,13 0,13 0,-24 0,-13 0,-25 0,3 0,-15 0,16 0,11 0,14 0,7 0,5 0,-13 0,31 0,-11 6,23 2,-9-1,-8 5,6-10,-15 9,6-4,-15 1,-3 3,-6-10,-8 9,-1-4,-7 0,-6 4,-1-9,-6 8,0-4,0 1,0 3,6-3,2 0,-1 3,5-8,-5 9,6-4,0 0,-6 3,5-8,2 9,1-9,11 10,-4-4,-1-1,5 5,-11-10,5 10,-13-6,-1 1,-6 3,-5-8,4 8,6 1,-3 2,13 3,-8-5,13 2,-5-1,11 1,-11-1,4 0,-11 4,3-3,-3 3,-1 0,5-3,-5 8,6-2,0 4,7 1,-5-6,4 5,-11-11,-2 5,-6-6,-5 0,3 3,-12-3,2 7,-8-3,0 5,0-1,4-4,1 3,4-7,4 7,-7-6,7 2,-12 4,3-6,-4 10,0-7,0 1,-4 2,-11 2,-1 1,-9 10,4-8,-1 9,-5-2,3 4,-4-4,2-2,4-7,0 1,3-1,8-5,-8 0,8-1,-8 1,3 1,-4 3,-1 3,-5 0,-4 11,2-10,-6 11,5-5,-15 14,8-16,-7 14,1-15,-3 12,1-7,-6 6,8-12,-10 12,-13-3,10 5,-12 1,23-8,-14 13,13-12,-7 1,2 2,6-10,-8 13,1-6,7 3,-3-11,9 10,-18 4,23-7,-11 3,0-1,6-5,-2 2,-1 0,-3 1,-6 0,-2 5,10-12,-6 6,13-14,-5 5,13-11,-5 5,10-6,-10 1,11-1,-11 6,4-4,-11 4,1 14,8-19,-17 12,-11-16,-20 7,27 0,-1 2,-34 13,25-7,-2 2,2 0,0 0,-10 2,0 0,6 2,1-1,6-7,1 0,3 2,3-1,-22 2,18-1,3-2,1-4,-8 6,-1 0,10-7,-40 14,39-17,-14 1,-8 0,25-6,-13 0,18-7,-15 0,-15 0,5 0,19 2,-3 3,3-1,-2 0,-13 4,0 0,15-3,-2-1,-29 0,4-1,2-3,-3 3,-1 1,-4-2,29 2,0-1,-40-3,-1 0,16 0,-13 0,24 0,-7 0,9 0,0 0,7-5,2-8,15-4,-7-14,17 2,-11-8,24 9,-3 10,-14 9,-5 9,-18-6,2 5,8-10,0 4,-8-11,-2-2,1-5,1 0,8 1,6 0,8 7,2-4,11 5,-5-5,5 0,1 1,0 4,0-3,4 8,-3-8,4 9,-1-10,2 9,-1-3,5 5,-9-6,8 5,-3-5,5 6,-9-5,6 4,-6-4,9 5,0-4,-6 2,5-2,-4 3,0-4,3 3,-3-3,0 0,3 4,-8-5,9 1,-10 3,10-4,-5 6,6-6,-1 5,-4-5,3 6,-3-1,1-3,3 3,-4-3,1 3,3 1,-4-4,5 2,-4-2,3 4,-4 0,1-5,7 4,-11-3,11-1,-7 4,-1-7,4 11,-3-7,0 4,2-1,-2-4,0 5,2 0,-6 0,7-1,-8 1,4 4,0 1,-4 4,4 0,-5 0,5 0,-4 8,8 2,1 4,-3 4,5-12,-10 10,2-10,-5 8,0-4,0 0,-6 1,4-1,-4 0,0 1,-1-1,-6 6,-7-3,5 3,-12-4,-10 0,11 0,-42 9,41-8,-34 8,15-8,-2 0,-5 0,-1 0,14 0,-11-5,21 2,-14-8,26 3,-3-5,26 0,1 0,-25 0,6 0,-27 0,12 0,-8 0,6 0,-6 0,-8 0,4 0,-22 0,6-6,1-2,1-5,1-1,5 1,-5-6,-1-3,7 2,-7-12,9 11,6-17,-5 5,10-12,-4 4,14 4,-6-6,14 11,-15-13,20 16,-10-7,19 18,-1-3,13 11,2 5,-10-22,-14-2,-9-29,-4-1,14 8,-17-32,25 35,-24-37,26 28,-10-1,5-5,7 13,-5-6,11 14,-9 3,10 5,-4 7,5-5,5 10,-3-4,3 6,0 5,2-4,0 8,3-8,-3 5,4-1,0-3,0 4,0-5,0 5,0-4,0 4,4-4,5 3,6 2,10 2,-4 1,11-1,-5 0,6 0,0 0,7-1,2-5,-1 4,5-4,-4 0,-1 4,-7-4,-2 6,-10 1,-2 4,-1-3,-8 4,7-1,-8-6,3 6,1-13,-4 13,8-8,-3 4,6-1,-1-4,0 5,6 0,-5-1,11 0,-5-4,6 2,0-3,0 5,7 5,-5-4,5 4,-1-1,3-3,-1 9,6-5,-6 1,0 4,-1-5,-12 2,3 3,-14-4,7 5,-13 0,7 0,13-4,5 3,10-3,0 4,-5 0,8 0,-8 0,5 0,-11 0,5 0,-7 0,-6 0,-1 0,-6 0,0 0,-4 0,2 0,-4 0,4 0,0 0,-4 0,3 0,-2 0,3 0,5 0,-8 0,8 0,-12 0,11 0,-10 0,6 0,-1 0,-6 0,10 0,-2-4,-3-1,7-5,-8 0,11-1,1 1,0-1,-1 0,0 1,-4-1,-1 1,-2 0,-9 5,13-8,-12 6,12-2,-8 0,5 4,6-6,2 0,11-6,-4 5,12-6,-6 1,7 4,0-10,0 10,0-10,0 4,1 0,-8-3,-1 5,-7-1,-11 3,3 0,-15 9,5-12,-6 11,-4-11,-1 4,-4-1,32-11,0-6,6 1,4-4,-4-2,0-2,9-5,0 1,-12 6,-1 0,6 0,-2 2,11-20,13-7,-16 9,-8 9,-14 9,-4 9,-9 0,4 4,-9-4,-2 0,-4 4,0-4,0 0,0-1,0-1,0-4,0 5,0 0,0-5,-5 4,-1-5,-5 6,0-5,1 4,-1-5,-6-15,10 11,-8-11,9 15,-6-7,1 5,-1-5,-4 7,4 0,-9 0,9 0,-9-1,3 1,-10-1,4 0,-4 0,-1-1,6 1,-12-1,12 7,-11-7,12 13,-6-5,8 7,0-1,4 1,-7-4,10 2,-5 3,8 0,5 9,-4-5,8-2,-3 6,4-11,4 8,1-1,8-2,-3 7,8-4,-7 5,13-2,-7 1,21-1,-9 0,18 4,-6-3,7 3,0-5,0 5,0 2,0 0,1 3,-1-3,0 5,0 0,0 0,0 0,0 0,-6 0,4 0,-5 0,7 0,-6 0,4 0,-11 5,19 1,-17 0,11 4,-15-9,-6 8,5-8,-10 8,9-3,-9 5,9-1,-9 1,10-5,-11 3,11-3,-11 4,11 1,-10-1,3 0,1 1,2-1,5 6,0-3,15 12,-12-6,6 2,-10-5,-11-6,5 5,-6-4,1 4,-1-5,6 5,-5-3,11 4,-11-2,11-2,-10 7,3-7,-4 3,-1-5,4 4,-8-4,2 4,-9-5,0 0,6 27,15-2,4 31,18-3,-19-11,12 13,-14-13,2 6,4 1,-10-2,3-11,-12 2,3-14,-4 0,0-5,-1-3,-6-4,0-1,0 0,0 0,0 0,0 6,1-5,-1 5,0-6,1 6,-1-4,0 4,0-6,1 6,-1-5,1 11,-1-11,6 11,-5-10,5 9,-1-9,-3 9,2-9,-3 4,3-6,7 15,-4-11,2 6,-5-12,-3-2,3-1,-4-1,-1 0,0-4,1 9,0-4,0 5,4 1,2-1,0 0,3 0,-4 0,6 0,-6 0,0 0,-1 1,-3-6,12 13,-6-11,3 12,-1-9,-8 0,8 0,-8-4,3-2,-5-5,4 4,-3-3,3 3,-4 0,0-3,1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3:40.51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1260 0,'-60'69,"-3"-2,9 0,15-26,-23 29,20-13,-8-5,5 1,-12 9,8-16,-11 7,3-1,-12 15,-1 2,3-6,-4 4,11-10,22-20,5-2,-9 14,4 1,0 25,11-24,0 2,0 43,12-13,15-6,5 11,3-39,4 3,13 26,6 3,8 1,3-4,-8-14,0-8,18 0,-38-47,58 55,-33-13,-1 4,6 2,2 0,1 5,-5-2,6 17,-13-25,1 1,-8-7,-1-3,14 24,-16-26,1 9,-9-25,23 59,-15-32,2 7,1 12,3 10,-1-3,-4-11,-1-2,-2 0,9 34,-5-16,-7-40,-11 8,0 9,14 18,4 8,-8-8,-1 5,4 4,0-14,4 3,0 1,-2-1,-1-1,-2 0,0 0,-1-3,4 12,-2-3,-1-3,4 11,-4 4,-10-15,-3 8,0 2,0-6,4-2,-1-4,1 6,-3-7,-1 5,1 4,-1-1,1-4,2 7,0-3,0-2,-2-3,-2 3,-1-4,-1 0,-1-2,0 0,0-2,-2 22,6 1,13-13,8 2,0-4,5 9,5 0,2-4,5 4,-4-13,-10-27,-1-1,0 14,3 8,4-2,6-8,5-2,-3-1,-10-1,-2-1,6 0,24 9,9-2,-15-9,-5 7,-9-8,12 16,6 11,1 5,-6-2,-12-10,-3 4,-1 1,-1 2,2-2,1-1,2-4,3-2,0 0,0 0,-2 2,-1 3,-4 0,-1 6,-1 3,0-1,-3-2,-2-7,-3-7,10 16,-5-12,-1 5,-6-2,0 5,-1-1,-1-2,4 10,-1-2,-4-6,-2 8,-6-2,-9-15,-4 2,-2 0,1-1,-2 0,-7-5,-19 7,-3-1,16 23,1 4,-15-4,2 2,19-14,6 3,0 1,-2-1,0 0,0-8,0-2,0-12,0-5,0-53,0-7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4:03.204"/>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6944 2224,'-35'-30,"8"-1,16 13,-5 0,8-11,-14 15,9-15,-9 11,3-12,1 6,-5-1,4-3,0 8,-3-10,4 7,-1 0,-2 0,3 0,0-1,-4 1,8-6,-8 4,3-12,-5 13,-1-13,1 6,-2-7,1 0,1 7,-1-6,0 6,1 0,-1-6,0 6,1 0,-1-6,2 12,-2-4,7 6,-4-1,4 1,1 6,0-5,1 4,3-5,-9 0,-6-10,2 7,-8-14,10 15,0-5,1 7,0 0,0 5,5-4,-4 9,9 2,-8 0,13 5,-11-5,-5-6,-8-2,-20-15,2-2,-2-7,-5-1,15 9,-7-6,10 14,6-5,-3 7,11 7,-5 0,7 1,-6 4,4-4,-5 5,7 0,-7 0,5 0,-4 0,-1 0,5 0,1 1,2 4,5-3,-7 4,1-6,0 6,6-4,-5 9,4-9,1 4,-5 0,4 1,1 0,-5 4,10-4,-10 0,5 4,-1-4,-3 5,9 0,-10 0,10 0,-4-5,0 4,4-4,-10 5,10 0,-10 0,0 0,3 0,-7 0,8-5,1 4,-5-5,10 6,-10 0,10 0,-9 0,9 0,-10 0,4 0,1 0,1 0,-5 0,8 0,-8 0,6 0,3 0,-8 0,4 0,4-9,-3-3,-4 1,-1 1,-10 10,1 0,-3 0,1 0,1 0,0 0,6 0,-13 0,13 0,-6 0,7 0,0 0,-1 0,1 5,0-3,0 8,0-4,0 1,-1 3,1-4,-6 6,4 0,-5 0,7-6,0 4,0-3,-1 4,1 1,6-1,-5-5,4 4,-5-4,-10 6,7-1,-14 1,15 0,-4 0,-1 0,-2 0,-5 0,-1 1,0 0,0-1,-8 1,6 0,-5 6,7-5,-8 11,6-6,-5 8,-1-1,6-1,-5 1,7 0,0-1,0 0,2-1,15-6,1-7,2-7,-15-4,-15 0,-7 13,8-5,-15 19,-16 5,-12 1,42-10,-1 0,-35 16,10-1,-10 6,13-5,24-11,-1 1,-23 18,27-19,1-1,-15 9,-6 6,7-12,-4 13,4-14,10 5,9-15,7-1,6-6,9-1,-1 11,-1-13,-20 14,5-10,-14 14,-1 8,4 7,-5 1,9-9,7-3,2 0,13-7,1 0,5-2,1-10,0 4,1-6,4 5,-4-3,5 3,-6 0,5-4,2 9,-1-9,4 10,-4-9,0 9,3-9,-3 10,1-10,2 9,-2-9,4 10,0-5,0 0,-5 5,3-5,-3 6,5 0,0 0,0 0,0-5,0 3,0-3,0-1,0 5,0-10,0 8,0-4,0 0,0 4,0-8,0 7,0-3,0 1,0 2,0-7,0 7,0-2,0-1,0 3,5-7,0 3,11 0,-5-3,4-2,-5-1,5 2,-2 6,7 0,-7-1,8 0,-3-4,5 10,-6-9,5 3,-5 0,0-4,5 5,-5-6,6 0,-5-4,3 3,-9-9,4 4,5 0,-8-4,7 4,1-5,-8 0,13 0,-9 0,6 0,7 0,-5 0,4 0,1 0,-6 0,13 0,-13 0,6 0,-1 0,-4 0,11 0,-11 0,4 0,1 0,-5 0,4-5,1-2,-6-5,6 0,-1 0,-4 0,11-1,-11-4,11 3,-5-3,0 5,-1 5,0-4,-6 4,6 0,-7-3,0 9,0-10,0 5,6-1,-4-3,5 4,9-12,-11 5,11-4,-9 10,-5-3,-1 4,-3 0,-3-4,-1 8,-1-7,0 7,-4-7,8 8,-8-4,8 0,-4 4,0-3,4 4,-9 0,9 0,-4 0,8-15,5 22,14 1,-3 19,17 16,-16-16,6 7,-9-9,-7-1,-1-5,-7 3,0-10,-6 5,5-6,-11-1,5 1,-5 0,-1-1,5 1,-3-6,3 5,0-5,-4 1,9 3,-8-3,3 4,0 1,2 0,-1-1,0 1,0 0,-4 0,4-1,-6 1,1-1,9 6,-7-5,8 11,-10-11,0 5,-1-5,1-1,4 5,-3 2,3 0,-4-1,0 0,-1-5,1 11,0-10,0 9,0-9,0 4,0 0,-1-4,2 10,-2-11,1 5,0 0,-5-4,3 4,-2 5,-1-8,-1 7,0-4,-4-4,9 10,-8-10,3 4,0 0,-4-5,9 10,-4-10,-1 10,5-9,-9 4,13-1,-7-4,3 10,-1-9,-3 4,4-6,1 6,0-4,0 4,-6 0,5-4,-5 4,6-1,-5-4,3 4,-8 0,8-3,2 3,0-5,4 5,-9-3,3 3,2-5,0 5,0-3,-2 3,1-5,2 1,3-1,-5 0,1 1,-1 4,0-4,1 4,-1-4,-4 4,-1 1,-5 0,0 4,4-9,2 9,0-8,3 3,-3 0,-1 2,5-1,-5 0,6-5,0 5,-1-5,1 5,0 0,0-4,0 10,-1-11,1 5,0 0,0-4,0 4,-1-5,6 5,-4-5,9 11,-8-5,8 6,-3 0,5 0,1 7,-1-5,1 4,-1-6,9 8,-7-6,6 6,-8-8,0 0,8 9,-6-7,6 1,-1-4,-6-4,6 6,-7-6,6 5,3-10,-1 10,5-9,-5 3,15 2,18 2,-13-1,19 6,-30-12,5 5,-7-6,0-1,0 1,-7-1,-2-5,-6 3,0-9,0 5,-5-6,-2 0,-1 0,-4-11,42 9,5 13,-7 0,5 6,3 11,3 3,4-3,2-1,11 6,1-1,-7-5,3 1,-11-2,5 2,0 0,0-2,1 0,2 0,8 3,2 2,0-2,-3-3,0 0,-1-3,-4-4,0-1,-6-1,6 3,-3-2,12-3,-4-2,-28-4,-1-2,15-1,-1-2,35 4,-14-8,-30 0,-17 0,-15 0,-8-11,1-18,15 11,18-9,15 21,19-10,-31 0,3-3,11-3,2-2,11-8,2-1,5-1,0-2,1-2,-1-1,1 0,-2 0,-9 1,0 1,4-2,-6 2,-29 11,-2 1,13-4,-2 1,5-9,24-9,-18 9,-9-4,-17 14,-9-5,-8 9,-6 6,-1 1,-5 5,-1 0,-4-4,-2-1,21 4,34-20,32 3,-31 1,3-5,12-4,0-2,-4 1,0-1,6-4,1 0,-5 6,-2 1,-10 0,-3 1,-7 8,-2 1,-5-1,-3 1,25-11,0 0,-1-6,-17 15,1-14,-17 16,0-12,-14 14,-1-6,-5 7,-1 0,0 5,-4 2,-3 0,-4 4,5-9,23-13,0 7,29-22,-14 6,7-2,-9 3,-8 10,-4 8,-6 1,-5 5,-2-3,-5 9,-1-4,1 5,-1-4,-4 3,-1-13,-5 11,0-6,0 4,0-1,0 0,0 1,0 1,0-1,0-1,0-3,0 8,0-7,0 2,0 1,0-4,0 8,0-8,0 4,0-1,0-4,0 10,-6-16,5 14,-4-8,0 5,3 4,-3-9,1 9,2-3,-7 0,8-1,-4-1,5-3,0 8,-4-7,2 2,-2 1,-1 0,4 0,-4 4,0-8,4 8,-9-9,9 9,-9-4,9 0,-9-2,4-5,-6 0,0 0,1 0,-1-7,-1-2,1-6,-7 1,-1-1,-14-17,8 20,-25-36,23 41,-6-7,-1-2,4 2,-28-24,25 22,-8-3,9 9,2 2,12 7,3 7,10 1,-28 10,2-11,-56-1,7-20,18 20,-3-1,10-5,0 0,-15 5,-1 0,10-6,1 0,-11 5,0 2,5-4,0 1,0 6,-1 2,2-4,1 0,-1 4,0-1,5-4,-1 1,-3 3,-1 0,-2-3,4 1,-30 4,36 0,2 1,-22 2,-18 0,10-5,10 13,4-6,15 7,0 0,4 0,13 0,1 0,3 0,11 0,-5 0,7 5,0 1,-7 12,6-10,-13 9,13-6,-7 14,7 0,0 5,0-1,1-4,-2 11,1-11,0 4,1-6,0 0,0 0,-7 1,5-1,1-4,2-3,10-5,-4 0,6-1,-1 0,-4 1,-2 0,0-1,-5 2,5-1,-7 0,1 1,0-1,6-5,-5 5,10-5,-4 4,0 1,-1-5,1 3,-1-3,2 4,3 0,-3 1,0-5,3 3,-3-3,0 4,3 0,-3 1,4-1,1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4:58.26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0,'36'29,"4"-12,-38-2,19-14,-14 19,9-17,-6 21,1-17,-1 8,5-4,-3-1,3 1,-5-1,5 0,-3 1,3-1,-5 1,0-1,5 0,3 1,-2 0,0 0,0 0,-4-1,4-4,0 4,-4-4,9 5,-9-5,4 4,-1-4,-4 0,9 3,-3-3,0 0,-1 4,-6-5,5 1,1 3,0-3,-1 0,0 3,-3-3,8 4,-9-4,4 3,0 2,-3 0,3 4,-5-9,5 8,-3-7,3 8,-5-5,5 1,-3-1,3 1,-5-1,1 0,-1 5,0-3,1 3,-1-5,0 1,6 0,8 6,1 1,11 7,-11-2,11 2,-11-2,4 1,-6-6,0 4,-5-10,3 10,-3-10,5 5,0-6,0 0,0 6,6-4,-4 4,4 0,-6-4,0 4,-5-6,3 0,-9-1,4 1,-5 0,-1 4,-4-4,3 4,-3 0,4-3,0 3,1-5,-1 1,25-6,1 0,33 8,-12 3,8 20,-1-6,-2 13,10-11,-20 2,9-6,-21-2,6 0,-9-1,1-5,0 3,-7-9,-1 9,-7-11,0 5,0-6,0 1,-6-1,5 0,2 1,0-6,13 5,-13-4,12 5,-11 0,15 5,-15-9,8 7,-10-8,-5-1,3 4,-3-9,5 5,0-6,6 5,3-3,5 3,1 1,8-5,-7 10,14-9,-13 9,6-10,-9 11,1-11,0 10,0-9,0 9,7-10,27 17,-19-15,25 15,-39-16,7 9,-15-9,-1 3,-7-5,0 0,-6 0,-1 0,5 0,20 0,25 0,20 0,10 0,-38 4,2 1,7-1,2 2,18 7,2 3,-1-1,1 0,7 0,-4 1,-26-3,-2 0,12 1,-1-2,-18-2,0-1,10 4,0 0,-5-4,-3-1,-4 0,-3 0,34 8,-2-1,-10-7,-8 5,-2-12,-17 5,-2-6,-7 0,-7 0,-1 0,-13 0,-1 0,12-4,15 3,29-4,5 5,16-7,-40 2,3 0,10-4,4 0,10-1,2 1,6-1,-2 0,-20 5,-2 0,7-4,-3 1,32 6,-41-2,2 1,-6 2,-1 2,43-1,-13 0,-10 0,-8 0,-3 0,-8 0,-7 0,-3 0,-14 0,-7 0,-8 0,-5 0,27 0,8 0,38 0,3-7,8-2,1-7,-32 7,3 0,2 0,2 0,15-1,2 1,-7-1,0 1,5-1,-1 0,-10 1,-1 0,7-1,-3 1,-20 0,-2 1,8 3,-2 0,-12-2,0 0,9 6,2 0,-6-6,-1-1,0 8,-2-1,35-13,-3 12,-19-4,-9 0,-17-1,-15 0,-8 2,14 5,14-13,22-4,8-19,-8 5,-2-4,-1 0,3 4,2-12,-12 14,-9-5,-9 14,-7 2,-1 6,-7 5,-6-2,-1 7,0-7,-4 7,4-8,0 9,2-9,5 4,0-6,0 1,6-2,-10 2,14 4,-20 3,20 4,0 0,7-6,5 4,1-9,1 3,8-6,-8 6,-1 2,-15 6,-2 0,-6 0,-5 0,3 0,-9 0,10 0,-10 0,8 0,-4 0,1 0,2 5,-2-4,0 8,4-2,-9-2,10 6,-11-10,11 9,-5-9,1 9,3-9,-9 4,10 0,-10-4,9 4,-9 0,4-4,-1 8,-3-3,3 5,-5-1,0 0,5 5,-3-3,3 3,-5-5,1 1,4 4,-4-8,4 7,-4-9,-1 6,5 4,-8-4,2 4,-4 0,1 1,-1 1,5 2,-5-7,1 3,8 0,-6 2,7-1,-4 6,-5-5,4 6,-3 0,4-5,0 3,-5-9,4 4,-9-1,8-3,-8 7,4-2,-5-1,5 4,-4-2,4 5,-5-6,0 5,0-5,0 6,0 0,0 0,0 0,0-6,0 5,0-5,0 6,0-5,0-2,0 4,0-7,0 8,0-6,0-3,0 7,0-3,0 1,0 8,0-7,0 17,5-11,2 6,4-7,1 0,-1 0,1 0,-1 0,1 0,-1-6,0 5,-5-5,4 0,-4 5,4-10,-3 9,2-9,-3 10,0-10,4 4,-9 0,4-5,-5 10,0-5,0 0,0 4,0-8,0 7,0-3,0 6,0-5,0-1,0 0,0 0,0 7,0-7,0 6,0-11,0 11,0-10,0 9,0-3,0-1,0 5,0-5,0 6,0-5,0 3,0-3,0 5,0-6,0 5,0-5,0 6,0 0,0 0,0-6,0 5,0-5,0 1,0 3,0-9,0 20,0-12,0 8,0 0,0-9,0 10,0-6,0 7,0-5,0 11,0-12,0 12,0-4,0-1,0 5,0-5,0 0,0 6,0-6,0 0,0 5,0-17,-5 14,4-8,-4 27,5-2,0 0,0 4,0 40,0-24,0 3,0-5,0-2,3-9,1 0,-4 7,1-1,6-13,0-1,-6 6,0 0,14 42,-14-14,11-24,-10-5,3-23,-5-7,0-8,0 0,0 34,0-13,0 11,0 4,0 21,0 24,0-3,0-35,0 3,0-5,0 1,0 4,0 0,0 3,0-4,0 13,0-17,0 0,0 11,0 16,0-19,0-15,0-7,0-24,0 4,0-13,0 43,0-3,-6 30,5 2,-13-5,6 10,-1 6,-5-6,13-1,-13-2,12-10,-5-8,1-3,5-15,-5-3,6-7,0 0,-6-7,5-1,-4-7,5 0,0-6,0 5,0-11,0 11,0-10,0 9,0-9,0 9,0-5,0 0,0 4,0-9,0 9,0-4,0 0,0 9,0-12,0 8,0 0,0-8,0 7,0-5,0-3,0 7,5-2,-4-1,3 3,1-7,1 8,-1-9,5 4,-5-5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5:19.41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7989 3643,'56'0,"13"0,-27 0,12 0,-9 0,-5 0,5 0,-7 0,-7 0,6 0,-13 0,6 0,-13 0,5 0,-10 0,8 0,-4 0,1 0,2 0,-7 0,7 0,-3 0,1 0,3 0,-2 0,5 0,0 0,6 0,-4 0,11 0,-11 0,11 0,-12 0,13 0,-6 0,7 0,-1 0,-5 0,4 0,-12 0,6 0,-7 0,0 0,-6 0,-1 0,-1 0,3-9,10 6,11-6,8 15,1 1,5 7,-14-2,7 1,-1 1,-5-2,-1 1,-3-1,-5 0,7-5,-7 4,5-4,-11 0,11 4,-5-10,1 10,4-10,-12 9,13-8,-13 8,6-9,-7 9,0-8,0 8,-6-4,5 0,-10 3,9-8,-9 9,4-5,0 1,-4 3,9-2,-9 3,10 2,-5-1,6 0,0 1,0-1,0 1,0-1,0 1,7 0,-6 4,6-2,-7 2,0-4,-6-1,5 0,-10 0,9-5,-9-2,4 1,5 1,-8 0,13-2,-14 1,9-4,-9 4,4-1,-1-3,-4 9,9-9,-4 8,0-8,4 4,-8-5,13 0,0 0,11 0,2 0,-1 5,1 2,-7 6,-1-1,-13-1,-1-1,0 1,-4 0,0 0,-3 4,-8 1,4 0,-5 4,0-9,0 9,-6 2,0 1,-1-1,-3-1,4-9,-5 10,0-10,0 4,0 0,0-5,0 5,1-5,-7 0,5-5,-9 4,3-4,1 1,-5 3,4-9,1 9,-5-9,4 9,1-9,-5 4,5 0,-1-4,-4 10,10-10,-4 9,0-4,4 4,-10-3,10 2,-9-3,9 5,-5 0,1-6,4 5,-4-5,6 6,-6-1,5 1,-5-6,1 9,8-7,-12 8,12 0,-8-8,5 7,-6-4,9 2,-11 3,11-9,-9 3,-16 3,4 7,-21 13,11-5,-2 6,9-9,-5 1,11-2,1-5,2 4,10-10,-4 4,0-5,-2 5,1-4,-5 5,10-7,-10 7,10-6,-10 6,5-1,-1-4,2 4,0-5,4 0,-10 0,10-5,-4 4,-5-9,8 3,-13-4,-6 0,-17 7,-11 14,-6 11,16 4,-7 6,7-6,-17 2,16-4,-11-5,22-4,-13 2,13-7,-6-1,8-6,0-1,1 1,-1 0,6-1,-4 0,11 0,-5 0,7-6,-7 5,6-10,-6 10,0-10,5 4,-11-5,11 0,-11 0,-3 0,-8 0,-49 8,51-6,-46 7,47-9,-13 0,-7 0,9 0,0 0,0 0,-19 0,6 0,-26 0,17 0,2 0,3 0,14 0,2 0,3 0,13 0,-13-7,13 6,-5-5,7 6,0-6,-8 5,6-11,-13 11,13-11,-13 5,13 0,-6-5,15 5,-5 0,11-3,-5 3,0 1,6-4,-6 8,7-8,-7 3,5 0,-4-3,-1-3,5 0,-11-5,4 0,-16-12,8 7,-9-11,11 14,0 1,7-4,-5 9,11-3,-11 4,11 1,-5 0,0 0,-1 0,0 0,-6 5,12-4,-11 4,11-4,-4 4,5-4,1 5,6-5,-5-1,4 6,-9-9,8 8,-8-9,15-1,-10 4,10-3,-4 5,-1 0,5 0,-4 0,0 0,4 1,-4-1,6 0,-6 5,5-3,-9 8,8-4,-9 0,4 4,-1-4,-4 0,5 4,-7-9,1-2,0-1,0-4,0 0,0-1,0-5,-7-1,5 1,-13-9,12 0,-14-9,6 1,-7-2,6 3,-4-3,5 3,-1-1,4 7,-2-5,8 13,-7-13,2 12,4-4,-3 6,-5-9,14 12,-12-11,20 20,-10-9,10 9,-9-5,9 6,-10-5,10 4,-10-5,10 7,-10-2,10 1,-4 0,0 0,-1 0,-1-6,-4 4,4-8,0 8,-4-4,5 6,-1 0,-3 0,9 0,-5 0,2 0,3 1,-3 4,-1-4,4 4,-4-5,5 0,1 1,-5-1,3 1,-3-1,4 1,-4 4,3-4,-8 9,8-3,-13-6,12 3,-9-15,6 10,3-10,-3 9,5-3,0 0,0 4,0 1,1-3,-1 7,1-13,-1 8,5-3,-8 0,12 3,-12-3,8-1,-5 9,1-11,-1 11,-10-4,13 2,-12 7,10-7,-2 3,1-9,2 3,3-3,-10 4,9-5,-8 9,4-8,-1 9,-3-4,5-1,-1 0,-4 1,3 4,-3-3,0 3,3 0,-8-3,8 7,-3-7,0 3,3 0,-8-3,8 8,-8-9,9 9,-9-8,8 8,-3-9,-6 9,8-8,-8 8,0-4,8 0,-8 4,6-4,-2 5,0 0,1 0,1-4,-2 2,1-2,-4 4,8 0,-8 0,4 0,-1 0,-3 0,9 0,-9 0,3 0,1 0,-4 0,8 0,-8 0,4 0,0 0,-4 0,8 0,-8 0,3 0,0 0,1 0,1 0,-2 0,-5 0,6 0,-1 0,1 0,4 0,-9 0,3 0,-5 0,0 0,5 0,-4 0,5 0,-6 5,0-4,-1 4,1 0,0-3,0 3,5-5,-3 5,3-4,-5 9,0-8,5 3,-4 0,5-4,-6 9,0-3,-1-1,1 4,0-3,0-1,-10 9,12-7,-11 3,15-1,-1-4,-3 0,3 4,0-4,-3 0,9 3,-10-3,10 5,-10-5,5 4,-1-4,-4 5,11-5,-11 4,10-4,-10 5,5 0,-1 0,-4-4,10 2,-14 2,7 1,-9-1,11-1,-5-4,4 0,1 4,-5-9,10 8,-10-8,5 4,-6 0,5-4,-4 4,5-5,-6 0,0 5,5-3,-4 3,5-5,-11 0,4 0,-4 0,10 0,2 0,-5 0,8 0,-8 0,6 0,-2 0,0 0,1 0,1 0,-2-5,1-1,5-10,6-6,5 3,0-7,-4 18,-14-2,-8-1,-12-3,0-12,-8 0,7 1,-15-3,15 8,-7-5,8 5,0-5,0 0,0-1,7 7,1-4,7 5,5 1,-3-5,9 10,-5-4,12 5,-5 1,9-10,-4 7,5-7,0 5,-4 3,3-8,-4 4,5-1,0-3,0 9,0-10,0 9,0-9,0 5,0-6,0 5,0-5,0 10,4-4,3 0,3 4,-4-10,4 10,-4-9,5 9,-5-10,4 4,-4-5,5 6,0-5,0 4,0 1,1-5,-1 4,0 1,-5-5,3 10,-3-10,5 10,0-9,0 3,0 1,1-5,-1 4,0-5,1 0,15-10,-12 7,17-8,-6 3,-1 6,22-16,-12 7,23-10,-7 1,15 5,12-7,8 5,-38 16,0 0,0 0,0 0,5-1,0 0,-4 5,1-1,9-4,-1 1,-8 6,-1 1,39-15,3-5,-13 11,9-6,-4 3,-17 7,-10 0,-10 3,-5 6,-15 6,1-3,-17 9,-4-23,3 14,-3-21,11 19,0-10,6 9,0-4,-5 0,4 4,-4-3,5 4,-6 1,5-1,-10 2,4-1,-6 0,6 0,-4 0,4 0,0 5,-4-3,9 3,-9-5,10-1,-11 2,11-2,-10 6,9-4,-9 4,10 0,-10-4,9 4,-9 0,10-4,-5 3,6 1,-6-4,-1 9,0-9,-4 4,4-1,-1-2,-3 8,3-13,0 7,-4-9,4 6,-4-1,21-14,12-5,36-25,-2 7,-28 15,-1 0,20-6,-21 11,-1 1,21-11,-22 14,1 0,30-14,7 0,-10 8,-8 7,6-5,-22 13,11-6,-13 8,-1-1,-1-4,-9 9,1-8,0 10,0-11,24-3,-11 1,21 0,-17 7,0-7,0 10,0-8,0 10,0 1,-8 0,6 1,-5 5,-1-5,6 6,-6 0,17 0,-7 0,7 0,-9 0,0 0,0 0,-8 0,-2 0,1 0,-6 0,5 0,3 0,-14 0,6 0,-23 0,-1 0,-1 0,13 0,11 0,31 0,19 7,9 9,-9 1,-7 19,-7-11,-5 18,4-11,-15 10,-11-13,-8 4,-3-8,-13-2,1 1,-4-1,-8-6,3 5,-5-11,0 11,0-10,0 9,-1-9,2 10,-1-5,0 6,1 0,4 0,-3 0,9 0,-4 0,5-5,-5 4,14 6,-17-3,11 3,-9-6,-5-5,10 6,-10-6,10 5,-10-5,5 6,-1 0,-3 0,9 0,-10 0,10 0,-9 0,9 0,-10 0,5 0,-6 0,0-5,1 3,-2-9,1 4,5 5,-9-8,7 7,-13-9,9 5,-9 0,10 7,-10-7,4 0,-5 0,5-4,-4 14,8-13,-8 13,8-14,-8 10,4-5,0 6,-4 0,10 0,-10 0,4 0,0 0,-4 7,5-6,-1 6,-4 0,10 1,-10 7,5-7,-1 5,-3-5,9 7,-10 0,10 0,-9-7,9 5,-10-5,10 0,-10-1,10-7,-10 0,4-6,0 10,-4-15,3 9,-4-6,0-3,0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7:29:04.73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0 148,'61'0,"-5"0,-18 0,0 0,0 0,0 0,16 0,-12 0,12 0,-9 0,-5 0,13 0,-20 0,11 0,-20 0,20 0,-11 0,6 0,-3 0,-5 0,15 0,-6 0,5 0,-7 0,0 0,-1 0,1 0,-7 0,6 0,-13 0,12 0,-11-5,11 4,-5-4,1-1,21 5,-25-9,25 9,-28-5,11 6,-5-5,1 3,4-3,-5 5,7 0,0-6,-1 4,1-3,8 5,-7-6,7 5,-1-5,-5 6,5 0,-7 0,0 0,0-6,24 5,-18-10,26 9,-23-3,8-2,0 6,-8-5,6 6,-13-6,5 5,-7-5,-7 6,-1-5,-13 3,-1-7,5 7,4-2,11 4,9 0,3 0,7 0,0 0,0 0,0 6,8-5,-6 5,15 1,-14-5,5 10,-8-10,-8 10,7-11,-15 5,14-6,-13 5,5-3,-7 3,0-5,7 0,-5 0,6 0,-15 0,5 0,-5 0,0 0,-1 0,-7 0,7 0,-11 0,9 0,-11 0,6 0,10 0,-1 0,10 0,-4 0,7 6,-5-4,13 4,-6-6,1 0,5 6,-14-5,7 6,-8-7,-1 0,9 0,-7 0,15 0,-15 0,14 0,-13 0,5 0,1 0,-6 0,5 0,17 0,-18 0,26 0,-30 0,13 0,-14 0,14 0,-13 0,6 0,-1 0,-5 0,5 0,-7 0,0 0,0 0,-1 0,1 0,8 0,-7 0,7 0,-8 0,-1 0,11 0,-7 0,7 0,-10 0,-7 0,5 0,-5 0,0 0,5 0,-4 0,-1 0,5 0,-5 0,0 0,6 0,-13 0,6 0,-7 0,0 0,6 0,-4 0,5 0,-1 0,2 0,7 0,0 0,17 0,-13 0,12 0,-16 0,7 0,-5 0,6 0,-9 0,1 0,8 0,-7 0,7 0,-1 0,-5-6,5 4,-7-3,0 5,0 0,-1 0,9 0,-6 0,5 0,17 0,-18 0,26 0,-30 0,13 0,-14 0,15 0,-15 0,7 0,-9 0,1 0,0 0,0 0,-7 0,5 0,-5 0,1 0,-3 0,1 0,1 0,7 0,0 0,24 0,-18 0,18 0,-24 0,7 0,-5 0,13 0,-6 6,1-5,-3 5,-7-6,0 0,-7 0,-7 0,-8 0,-6 0,22 0,4 0,20 0,-1 0,0 0,-8 0,6 0,-13 0,-1 0,-3 0,-5 0,1 0,-3 0,1 0,-6 0,6 0,-7 0,0 6,0-5,0 9,-6-9,5 4,-10-5,9 0,-9 0,9 0,-4 0,-1 0,5 0,-10 0,9 5,-4-4,0 4,4-5,-8 0,7 0,-3 0,1 0,2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F3FBE-ACA1-467D-BD64-830740E2737C}" type="datetimeFigureOut">
              <a:rPr lang="en-AU" smtClean="0"/>
              <a:t>8/11/2022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FCFD5-0D3F-41C6-ADC2-4F56F2958005}" type="slidenum">
              <a:rPr lang="en-AU" smtClean="0"/>
              <a:t>‹#›</a:t>
            </a:fld>
            <a:endParaRPr lang="en-AU"/>
          </a:p>
        </p:txBody>
      </p:sp>
    </p:spTree>
    <p:extLst>
      <p:ext uri="{BB962C8B-B14F-4D97-AF65-F5344CB8AC3E}">
        <p14:creationId xmlns:p14="http://schemas.microsoft.com/office/powerpoint/2010/main" val="40806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https://create.kahoot.it/details/b3d27fca-1cf8-4bc9-8d37-a8bbf55ec336</a:t>
            </a:r>
          </a:p>
          <a:p>
            <a:r>
              <a:rPr lang="en-AU" dirty="0"/>
              <a:t>https://create.kahoot.it/details/8d22d12b-3fc9-4902-a0cb-1ed99f497f62</a:t>
            </a:r>
          </a:p>
          <a:p>
            <a:r>
              <a:rPr lang="en-AU" dirty="0"/>
              <a:t>https://create.kahoot.it/details/a987e5d2-8af8-421e-8900-f1af3a57039b</a:t>
            </a:r>
          </a:p>
          <a:p>
            <a:r>
              <a:rPr lang="en-AU" dirty="0"/>
              <a:t>https://create.kahoot.it/details/21b32189-9e7a-4371-b16f-0ba89f71b842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https://create.kahoot.it/details/7ded37a0-6917-4d12-9102-501ab2cc6037</a:t>
            </a:r>
          </a:p>
          <a:p>
            <a:endParaRPr lang="en-AU" dirty="0"/>
          </a:p>
        </p:txBody>
      </p:sp>
      <p:sp>
        <p:nvSpPr>
          <p:cNvPr id="4" name="Slide Number Placeholder 3"/>
          <p:cNvSpPr>
            <a:spLocks noGrp="1"/>
          </p:cNvSpPr>
          <p:nvPr>
            <p:ph type="sldNum" sz="quarter" idx="5"/>
          </p:nvPr>
        </p:nvSpPr>
        <p:spPr/>
        <p:txBody>
          <a:bodyPr/>
          <a:lstStyle/>
          <a:p>
            <a:fld id="{E5AFCFD5-0D3F-41C6-ADC2-4F56F2958005}" type="slidenum">
              <a:rPr lang="en-AU" smtClean="0"/>
              <a:t>1</a:t>
            </a:fld>
            <a:endParaRPr lang="en-AU"/>
          </a:p>
        </p:txBody>
      </p:sp>
    </p:spTree>
    <p:extLst>
      <p:ext uri="{BB962C8B-B14F-4D97-AF65-F5344CB8AC3E}">
        <p14:creationId xmlns:p14="http://schemas.microsoft.com/office/powerpoint/2010/main" val="267506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7A4E3-B2C8-4805-9E3B-6B54654D7943}" type="datetimeFigureOut">
              <a:rPr lang="en-AU" smtClean="0"/>
              <a:t>8/11/2022</a:t>
            </a:fld>
            <a:endParaRPr lang="en-AU"/>
          </a:p>
        </p:txBody>
      </p:sp>
      <p:sp>
        <p:nvSpPr>
          <p:cNvPr id="5" name="Footer Placeholder 4"/>
          <p:cNvSpPr>
            <a:spLocks noGrp="1"/>
          </p:cNvSpPr>
          <p:nvPr>
            <p:ph type="ftr" sz="quarter" idx="11"/>
          </p:nvPr>
        </p:nvSpPr>
        <p:spPr>
          <a:xfrm>
            <a:off x="2416500" y="329307"/>
            <a:ext cx="4973915"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3F6562A2-04D8-4369-BF7E-290DF3F0E419}" type="slidenum">
              <a:rPr lang="en-AU" smtClean="0"/>
              <a:t>‹#›</a:t>
            </a:fld>
            <a:endParaRPr lang="en-A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34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7A4E3-B2C8-4805-9E3B-6B54654D7943}" type="datetimeFigureOut">
              <a:rPr lang="en-AU" smtClean="0"/>
              <a:t>8/11/2022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6562A2-04D8-4369-BF7E-290DF3F0E419}" type="slidenum">
              <a:rPr lang="en-AU" smtClean="0"/>
              <a:t>‹#›</a:t>
            </a:fld>
            <a:endParaRPr lang="en-A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717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7A4E3-B2C8-4805-9E3B-6B54654D7943}" type="datetimeFigureOut">
              <a:rPr lang="en-AU" smtClean="0"/>
              <a:t>8/11/2022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6562A2-04D8-4369-BF7E-290DF3F0E419}" type="slidenum">
              <a:rPr lang="en-AU" smtClean="0"/>
              <a:t>‹#›</a:t>
            </a:fld>
            <a:endParaRPr lang="en-A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94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8/11/2022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31910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7A4E3-B2C8-4805-9E3B-6B54654D7943}" type="datetimeFigureOut">
              <a:rPr lang="en-AU" smtClean="0"/>
              <a:t>8/11/2022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6562A2-04D8-4369-BF7E-290DF3F0E419}" type="slidenum">
              <a:rPr lang="en-AU" smtClean="0"/>
              <a:t>‹#›</a:t>
            </a:fld>
            <a:endParaRPr lang="en-A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871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7A4E3-B2C8-4805-9E3B-6B54654D7943}" type="datetimeFigureOut">
              <a:rPr lang="en-AU" smtClean="0"/>
              <a:t>8/11/2022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6562A2-04D8-4369-BF7E-290DF3F0E419}" type="slidenum">
              <a:rPr lang="en-AU" smtClean="0"/>
              <a:t>‹#›</a:t>
            </a:fld>
            <a:endParaRPr lang="en-A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423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7A4E3-B2C8-4805-9E3B-6B54654D7943}" type="datetimeFigureOut">
              <a:rPr lang="en-AU" smtClean="0"/>
              <a:t>8/11/2022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6562A2-04D8-4369-BF7E-290DF3F0E419}" type="slidenum">
              <a:rPr lang="en-AU" smtClean="0"/>
              <a:t>‹#›</a:t>
            </a:fld>
            <a:endParaRPr lang="en-A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587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7A4E3-B2C8-4805-9E3B-6B54654D7943}" type="datetimeFigureOut">
              <a:rPr lang="en-AU" smtClean="0"/>
              <a:t>8/11/2022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6562A2-04D8-4369-BF7E-290DF3F0E419}" type="slidenum">
              <a:rPr lang="en-AU" smtClean="0"/>
              <a:t>‹#›</a:t>
            </a:fld>
            <a:endParaRPr lang="en-A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480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7A4E3-B2C8-4805-9E3B-6B54654D7943}" type="datetimeFigureOut">
              <a:rPr lang="en-AU" smtClean="0"/>
              <a:t>8/11/2022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6562A2-04D8-4369-BF7E-290DF3F0E419}" type="slidenum">
              <a:rPr lang="en-AU" smtClean="0"/>
              <a:t>‹#›</a:t>
            </a:fld>
            <a:endParaRPr lang="en-A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00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7A4E3-B2C8-4805-9E3B-6B54654D7943}" type="datetimeFigureOut">
              <a:rPr lang="en-AU" smtClean="0"/>
              <a:t>8/11/2022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6562A2-04D8-4369-BF7E-290DF3F0E419}" type="slidenum">
              <a:rPr lang="en-AU" smtClean="0"/>
              <a:t>‹#›</a:t>
            </a:fld>
            <a:endParaRPr lang="en-AU"/>
          </a:p>
        </p:txBody>
      </p:sp>
    </p:spTree>
    <p:extLst>
      <p:ext uri="{BB962C8B-B14F-4D97-AF65-F5344CB8AC3E}">
        <p14:creationId xmlns:p14="http://schemas.microsoft.com/office/powerpoint/2010/main" val="366104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7A4E3-B2C8-4805-9E3B-6B54654D7943}" type="datetimeFigureOut">
              <a:rPr lang="en-AU" smtClean="0"/>
              <a:t>8/11/2022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6562A2-04D8-4369-BF7E-290DF3F0E419}" type="slidenum">
              <a:rPr lang="en-AU" smtClean="0"/>
              <a:t>‹#›</a:t>
            </a:fld>
            <a:endParaRPr lang="en-A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172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4F7A4E3-B2C8-4805-9E3B-6B54654D7943}" type="datetimeFigureOut">
              <a:rPr lang="en-AU" smtClean="0"/>
              <a:t>8/11/2022</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3F6562A2-04D8-4369-BF7E-290DF3F0E419}" type="slidenum">
              <a:rPr lang="en-AU" smtClean="0"/>
              <a:t>‹#›</a:t>
            </a:fld>
            <a:endParaRPr lang="en-A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580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4F7A4E3-B2C8-4805-9E3B-6B54654D7943}" type="datetimeFigureOut">
              <a:rPr lang="en-AU" smtClean="0"/>
              <a:t>8/11/2022</a:t>
            </a:fld>
            <a:endParaRPr lang="en-A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F6562A2-04D8-4369-BF7E-290DF3F0E419}" type="slidenum">
              <a:rPr lang="en-AU" smtClean="0"/>
              <a:t>‹#›</a:t>
            </a:fld>
            <a:endParaRPr lang="en-A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49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26" Type="http://schemas.openxmlformats.org/officeDocument/2006/relationships/image" Target="../media/image15.png"/><Relationship Id="rId21" Type="http://schemas.openxmlformats.org/officeDocument/2006/relationships/image" Target="NULL"/><Relationship Id="rId7" Type="http://schemas.openxmlformats.org/officeDocument/2006/relationships/customXml" Target="../ink/ink17.xml"/><Relationship Id="rId25"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NULL"/><Relationship Id="rId24" Type="http://schemas.openxmlformats.org/officeDocument/2006/relationships/customXml" Target="../ink/ink20.xml"/><Relationship Id="rId5" Type="http://schemas.openxmlformats.org/officeDocument/2006/relationships/image" Target="NULL"/><Relationship Id="rId23" Type="http://schemas.openxmlformats.org/officeDocument/2006/relationships/image" Target="NULL"/><Relationship Id="rId10" Type="http://schemas.openxmlformats.org/officeDocument/2006/relationships/customXml" Target="../ink/ink18.xml"/><Relationship Id="rId4" Type="http://schemas.openxmlformats.org/officeDocument/2006/relationships/image" Target="NULL"/><Relationship Id="rId9" Type="http://schemas.openxmlformats.org/officeDocument/2006/relationships/image" Target="NULL"/><Relationship Id="rId22" Type="http://schemas.openxmlformats.org/officeDocument/2006/relationships/customXml" Target="../ink/ink19.xml"/></Relationships>
</file>

<file path=ppt/slides/_rels/slide14.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customXml" Target="../ink/ink22.xml"/><Relationship Id="rId10" Type="http://schemas.openxmlformats.org/officeDocument/2006/relationships/customXml" Target="../ink/ink25.xml"/><Relationship Id="rId4" Type="http://schemas.openxmlformats.org/officeDocument/2006/relationships/image" Target="NULL"/><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9" Type="http://schemas.openxmlformats.org/officeDocument/2006/relationships/image" Target="NULL"/><Relationship Id="rId3" Type="http://schemas.openxmlformats.org/officeDocument/2006/relationships/image" Target="NULL"/><Relationship Id="rId42" Type="http://schemas.openxmlformats.org/officeDocument/2006/relationships/customXml" Target="../ink/ink29.xml"/><Relationship Id="rId7" Type="http://schemas.openxmlformats.org/officeDocument/2006/relationships/customXml" Target="../ink/ink26.xml"/><Relationship Id="rId2" Type="http://schemas.openxmlformats.org/officeDocument/2006/relationships/image" Target="../media/image16.png"/><Relationship Id="rId41"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40" Type="http://schemas.openxmlformats.org/officeDocument/2006/relationships/customXml" Target="../ink/ink28.xml"/><Relationship Id="rId15" Type="http://schemas.openxmlformats.org/officeDocument/2006/relationships/customXml" Target="../ink/ink27.xml"/><Relationship Id="rId44" Type="http://schemas.openxmlformats.org/officeDocument/2006/relationships/image" Target="../media/image17.png"/><Relationship Id="rId4"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30.xml"/><Relationship Id="rId7" Type="http://schemas.openxmlformats.org/officeDocument/2006/relationships/customXml" Target="../ink/ink3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31.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NULL"/><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7.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5.xml"/><Relationship Id="rId24" Type="http://schemas.openxmlformats.org/officeDocument/2006/relationships/image" Target="NUL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NULL"/><Relationship Id="rId19" Type="http://schemas.openxmlformats.org/officeDocument/2006/relationships/customXml" Target="../ink/ink9.xm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 Id="rId22"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NULL"/><Relationship Id="rId3" Type="http://schemas.openxmlformats.org/officeDocument/2006/relationships/image" Target="../media/image9.png"/><Relationship Id="rId7" Type="http://schemas.openxmlformats.org/officeDocument/2006/relationships/image" Target="NULL"/><Relationship Id="rId12" Type="http://schemas.openxmlformats.org/officeDocument/2006/relationships/customXml" Target="../ink/ink1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15.xml"/><Relationship Id="rId4" Type="http://schemas.openxmlformats.org/officeDocument/2006/relationships/image" Target="NULL"/><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82000">
              <a:schemeClr val="accent2">
                <a:lumMod val="45000"/>
                <a:lumOff val="55000"/>
              </a:schemeClr>
            </a:gs>
            <a:gs pos="84000">
              <a:schemeClr val="accent2">
                <a:lumMod val="45000"/>
                <a:lumOff val="55000"/>
              </a:schemeClr>
            </a:gs>
            <a:gs pos="99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E3AB-7DE8-4571-AD5E-BCC5F9AADD47}"/>
              </a:ext>
            </a:extLst>
          </p:cNvPr>
          <p:cNvSpPr>
            <a:spLocks noGrp="1"/>
          </p:cNvSpPr>
          <p:nvPr>
            <p:ph type="ctrTitle"/>
          </p:nvPr>
        </p:nvSpPr>
        <p:spPr/>
        <p:txBody>
          <a:bodyPr/>
          <a:lstStyle/>
          <a:p>
            <a:r>
              <a:rPr lang="en-US" dirty="0"/>
              <a:t>Networks SAC</a:t>
            </a:r>
            <a:endParaRPr lang="en-AU" dirty="0"/>
          </a:p>
        </p:txBody>
      </p:sp>
      <p:sp>
        <p:nvSpPr>
          <p:cNvPr id="3" name="Subtitle 2">
            <a:extLst>
              <a:ext uri="{FF2B5EF4-FFF2-40B4-BE49-F238E27FC236}">
                <a16:creationId xmlns:a16="http://schemas.microsoft.com/office/drawing/2014/main" id="{71E769EC-1C6E-44E9-9FF1-0FC4EA7B312F}"/>
              </a:ext>
            </a:extLst>
          </p:cNvPr>
          <p:cNvSpPr>
            <a:spLocks noGrp="1"/>
          </p:cNvSpPr>
          <p:nvPr>
            <p:ph type="subTitle" idx="1"/>
          </p:nvPr>
        </p:nvSpPr>
        <p:spPr/>
        <p:txBody>
          <a:bodyPr/>
          <a:lstStyle/>
          <a:p>
            <a:r>
              <a:rPr lang="en-US" dirty="0"/>
              <a:t>Revision</a:t>
            </a:r>
            <a:endParaRPr lang="en-AU" dirty="0"/>
          </a:p>
        </p:txBody>
      </p:sp>
    </p:spTree>
    <p:extLst>
      <p:ext uri="{BB962C8B-B14F-4D97-AF65-F5344CB8AC3E}">
        <p14:creationId xmlns:p14="http://schemas.microsoft.com/office/powerpoint/2010/main" val="391868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205F-34E9-4547-8878-9C98748FA4DA}"/>
              </a:ext>
            </a:extLst>
          </p:cNvPr>
          <p:cNvSpPr>
            <a:spLocks noGrp="1"/>
          </p:cNvSpPr>
          <p:nvPr>
            <p:ph type="title"/>
          </p:nvPr>
        </p:nvSpPr>
        <p:spPr>
          <a:xfrm>
            <a:off x="581192" y="702156"/>
            <a:ext cx="11029616" cy="581895"/>
          </a:xfrm>
        </p:spPr>
        <p:txBody>
          <a:bodyPr/>
          <a:lstStyle/>
          <a:p>
            <a:r>
              <a:rPr lang="en-AU" dirty="0"/>
              <a:t>Eulerian trails and circuits </a:t>
            </a:r>
          </a:p>
        </p:txBody>
      </p:sp>
      <p:sp>
        <p:nvSpPr>
          <p:cNvPr id="3" name="Content Placeholder 2">
            <a:extLst>
              <a:ext uri="{FF2B5EF4-FFF2-40B4-BE49-F238E27FC236}">
                <a16:creationId xmlns:a16="http://schemas.microsoft.com/office/drawing/2014/main" id="{DDD249EB-0F95-42A0-82A9-09ECDEF0C15B}"/>
              </a:ext>
            </a:extLst>
          </p:cNvPr>
          <p:cNvSpPr>
            <a:spLocks noGrp="1"/>
          </p:cNvSpPr>
          <p:nvPr>
            <p:ph idx="1"/>
          </p:nvPr>
        </p:nvSpPr>
        <p:spPr>
          <a:xfrm>
            <a:off x="581192" y="1445090"/>
            <a:ext cx="11029615" cy="4691299"/>
          </a:xfrm>
        </p:spPr>
        <p:txBody>
          <a:bodyPr>
            <a:normAutofit lnSpcReduction="10000"/>
          </a:bodyPr>
          <a:lstStyle/>
          <a:p>
            <a:r>
              <a:rPr lang="en-US" dirty="0"/>
              <a:t>Eulerian trails – Is a trail in which every edge is visited once. Vertices can be repeated. </a:t>
            </a:r>
          </a:p>
          <a:p>
            <a:pPr marL="0" indent="0">
              <a:buNone/>
            </a:pPr>
            <a:r>
              <a:rPr lang="en-US" dirty="0"/>
              <a:t>A Eulerian trail will only exist if: </a:t>
            </a:r>
          </a:p>
          <a:p>
            <a:r>
              <a:rPr lang="en-US" dirty="0"/>
              <a:t>-	The graph is connected</a:t>
            </a:r>
          </a:p>
          <a:p>
            <a:r>
              <a:rPr lang="en-US" dirty="0"/>
              <a:t>-	The graph has </a:t>
            </a:r>
            <a:r>
              <a:rPr lang="en-US" dirty="0">
                <a:solidFill>
                  <a:srgbClr val="FF0000"/>
                </a:solidFill>
              </a:rPr>
              <a:t>exactly two vertices of an odd degree</a:t>
            </a:r>
          </a:p>
          <a:p>
            <a:endParaRPr lang="en-US" dirty="0"/>
          </a:p>
          <a:p>
            <a:r>
              <a:rPr lang="en-US" dirty="0"/>
              <a:t>Eulerian circuit – Is a Eulerian trail (travels every edge once) that begins and ends from the same vertex. </a:t>
            </a:r>
          </a:p>
          <a:p>
            <a:r>
              <a:rPr lang="en-US" dirty="0"/>
              <a:t>A Eulerian circuit will only exist if:</a:t>
            </a:r>
          </a:p>
          <a:p>
            <a:r>
              <a:rPr lang="en-US" dirty="0"/>
              <a:t>-	The graph is connected</a:t>
            </a:r>
          </a:p>
          <a:p>
            <a:r>
              <a:rPr lang="en-US" dirty="0"/>
              <a:t>-	All the vertices have an </a:t>
            </a:r>
            <a:r>
              <a:rPr lang="en-US" dirty="0">
                <a:solidFill>
                  <a:srgbClr val="FF0000"/>
                </a:solidFill>
              </a:rPr>
              <a:t>even degree</a:t>
            </a:r>
          </a:p>
          <a:p>
            <a:endParaRPr lang="en-US" dirty="0"/>
          </a:p>
          <a:p>
            <a:endParaRPr lang="en-AU" dirty="0"/>
          </a:p>
        </p:txBody>
      </p:sp>
      <p:pic>
        <p:nvPicPr>
          <p:cNvPr id="9" name="Picture 8">
            <a:extLst>
              <a:ext uri="{FF2B5EF4-FFF2-40B4-BE49-F238E27FC236}">
                <a16:creationId xmlns:a16="http://schemas.microsoft.com/office/drawing/2014/main" id="{79B2A871-ECAB-D943-8E7B-4E91ACD54076}"/>
              </a:ext>
            </a:extLst>
          </p:cNvPr>
          <p:cNvPicPr/>
          <p:nvPr/>
        </p:nvPicPr>
        <p:blipFill>
          <a:blip r:embed="rId2">
            <a:extLst>
              <a:ext uri="{28A0092B-C50C-407E-A947-70E740481C1C}">
                <a14:useLocalDpi xmlns:a14="http://schemas.microsoft.com/office/drawing/2010/main" val="0"/>
              </a:ext>
            </a:extLst>
          </a:blip>
          <a:stretch>
            <a:fillRect/>
          </a:stretch>
        </p:blipFill>
        <p:spPr>
          <a:xfrm>
            <a:off x="7331513" y="1892562"/>
            <a:ext cx="3213270" cy="1536437"/>
          </a:xfrm>
          <a:prstGeom prst="rect">
            <a:avLst/>
          </a:prstGeom>
        </p:spPr>
      </p:pic>
      <p:pic>
        <p:nvPicPr>
          <p:cNvPr id="10" name="Picture 9">
            <a:extLst>
              <a:ext uri="{FF2B5EF4-FFF2-40B4-BE49-F238E27FC236}">
                <a16:creationId xmlns:a16="http://schemas.microsoft.com/office/drawing/2014/main" id="{928BBA0D-732E-5940-91C8-4CC30F29CC5F}"/>
              </a:ext>
            </a:extLst>
          </p:cNvPr>
          <p:cNvPicPr/>
          <p:nvPr/>
        </p:nvPicPr>
        <p:blipFill>
          <a:blip r:embed="rId3">
            <a:extLst>
              <a:ext uri="{28A0092B-C50C-407E-A947-70E740481C1C}">
                <a14:useLocalDpi xmlns:a14="http://schemas.microsoft.com/office/drawing/2010/main" val="0"/>
              </a:ext>
            </a:extLst>
          </a:blip>
          <a:stretch>
            <a:fillRect/>
          </a:stretch>
        </p:blipFill>
        <p:spPr>
          <a:xfrm>
            <a:off x="7331513" y="4355835"/>
            <a:ext cx="3213270" cy="1658495"/>
          </a:xfrm>
          <a:prstGeom prst="rect">
            <a:avLst/>
          </a:prstGeom>
        </p:spPr>
      </p:pic>
    </p:spTree>
    <p:extLst>
      <p:ext uri="{BB962C8B-B14F-4D97-AF65-F5344CB8AC3E}">
        <p14:creationId xmlns:p14="http://schemas.microsoft.com/office/powerpoint/2010/main" val="12775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5460-509D-D847-92F0-84AE5323AE3C}"/>
              </a:ext>
            </a:extLst>
          </p:cNvPr>
          <p:cNvSpPr>
            <a:spLocks noGrp="1"/>
          </p:cNvSpPr>
          <p:nvPr>
            <p:ph type="title"/>
          </p:nvPr>
        </p:nvSpPr>
        <p:spPr>
          <a:xfrm>
            <a:off x="581191" y="0"/>
            <a:ext cx="11029616" cy="1188720"/>
          </a:xfrm>
        </p:spPr>
        <p:txBody>
          <a:bodyPr/>
          <a:lstStyle/>
          <a:p>
            <a:r>
              <a:rPr lang="en-US" dirty="0"/>
              <a:t>Tree</a:t>
            </a:r>
          </a:p>
        </p:txBody>
      </p:sp>
      <p:sp>
        <p:nvSpPr>
          <p:cNvPr id="3" name="Content Placeholder 2">
            <a:extLst>
              <a:ext uri="{FF2B5EF4-FFF2-40B4-BE49-F238E27FC236}">
                <a16:creationId xmlns:a16="http://schemas.microsoft.com/office/drawing/2014/main" id="{BE2DB053-C6A7-3B4A-B86B-7401F550D487}"/>
              </a:ext>
            </a:extLst>
          </p:cNvPr>
          <p:cNvSpPr>
            <a:spLocks noGrp="1"/>
          </p:cNvSpPr>
          <p:nvPr>
            <p:ph idx="1"/>
          </p:nvPr>
        </p:nvSpPr>
        <p:spPr>
          <a:xfrm>
            <a:off x="114300" y="1188720"/>
            <a:ext cx="12077700" cy="808264"/>
          </a:xfrm>
        </p:spPr>
        <p:txBody>
          <a:bodyPr>
            <a:noAutofit/>
          </a:bodyPr>
          <a:lstStyle/>
          <a:p>
            <a:r>
              <a:rPr lang="en-US" sz="2400" dirty="0"/>
              <a:t>A connected graph that contains no cycles, multiple edges or loops. A tree may be part of a larger graph.</a:t>
            </a:r>
          </a:p>
        </p:txBody>
      </p:sp>
      <p:pic>
        <p:nvPicPr>
          <p:cNvPr id="6" name="Picture 5">
            <a:extLst>
              <a:ext uri="{FF2B5EF4-FFF2-40B4-BE49-F238E27FC236}">
                <a16:creationId xmlns:a16="http://schemas.microsoft.com/office/drawing/2014/main" id="{6547E67A-2865-407E-83EF-159D5731298C}"/>
              </a:ext>
            </a:extLst>
          </p:cNvPr>
          <p:cNvPicPr>
            <a:picLocks noChangeAspect="1"/>
          </p:cNvPicPr>
          <p:nvPr/>
        </p:nvPicPr>
        <p:blipFill>
          <a:blip r:embed="rId2"/>
          <a:stretch>
            <a:fillRect/>
          </a:stretch>
        </p:blipFill>
        <p:spPr>
          <a:xfrm>
            <a:off x="329821" y="2237360"/>
            <a:ext cx="11377766" cy="3651376"/>
          </a:xfrm>
          <a:prstGeom prst="rect">
            <a:avLst/>
          </a:prstGeom>
        </p:spPr>
      </p:pic>
    </p:spTree>
    <p:extLst>
      <p:ext uri="{BB962C8B-B14F-4D97-AF65-F5344CB8AC3E}">
        <p14:creationId xmlns:p14="http://schemas.microsoft.com/office/powerpoint/2010/main" val="53216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42CC-D627-4142-B651-D3B4CEA1A4EC}"/>
              </a:ext>
            </a:extLst>
          </p:cNvPr>
          <p:cNvPicPr>
            <a:picLocks noChangeAspect="1"/>
          </p:cNvPicPr>
          <p:nvPr/>
        </p:nvPicPr>
        <p:blipFill>
          <a:blip r:embed="rId2"/>
          <a:stretch>
            <a:fillRect/>
          </a:stretch>
        </p:blipFill>
        <p:spPr>
          <a:xfrm>
            <a:off x="7008585" y="4038600"/>
            <a:ext cx="5067300" cy="2819400"/>
          </a:xfrm>
          <a:prstGeom prst="rect">
            <a:avLst/>
          </a:prstGeom>
        </p:spPr>
      </p:pic>
      <p:sp>
        <p:nvSpPr>
          <p:cNvPr id="2" name="Title 1">
            <a:extLst>
              <a:ext uri="{FF2B5EF4-FFF2-40B4-BE49-F238E27FC236}">
                <a16:creationId xmlns:a16="http://schemas.microsoft.com/office/drawing/2014/main" id="{613C5824-E0D8-CF4F-90BB-83FEB11744E7}"/>
              </a:ext>
            </a:extLst>
          </p:cNvPr>
          <p:cNvSpPr>
            <a:spLocks noGrp="1"/>
          </p:cNvSpPr>
          <p:nvPr>
            <p:ph type="title"/>
          </p:nvPr>
        </p:nvSpPr>
        <p:spPr>
          <a:xfrm>
            <a:off x="581192" y="-52586"/>
            <a:ext cx="11029616" cy="1188720"/>
          </a:xfrm>
        </p:spPr>
        <p:txBody>
          <a:bodyPr/>
          <a:lstStyle/>
          <a:p>
            <a:r>
              <a:rPr lang="en-US" dirty="0"/>
              <a:t>Minimum spanning tree</a:t>
            </a:r>
          </a:p>
        </p:txBody>
      </p:sp>
      <p:sp>
        <p:nvSpPr>
          <p:cNvPr id="3" name="Content Placeholder 2">
            <a:extLst>
              <a:ext uri="{FF2B5EF4-FFF2-40B4-BE49-F238E27FC236}">
                <a16:creationId xmlns:a16="http://schemas.microsoft.com/office/drawing/2014/main" id="{4E1F935A-EA65-F143-9697-EB0C45D195FE}"/>
              </a:ext>
            </a:extLst>
          </p:cNvPr>
          <p:cNvSpPr>
            <a:spLocks noGrp="1"/>
          </p:cNvSpPr>
          <p:nvPr>
            <p:ph idx="1"/>
          </p:nvPr>
        </p:nvSpPr>
        <p:spPr>
          <a:xfrm>
            <a:off x="421535" y="1402878"/>
            <a:ext cx="11029615" cy="4045422"/>
          </a:xfrm>
        </p:spPr>
        <p:txBody>
          <a:bodyPr>
            <a:noAutofit/>
          </a:bodyPr>
          <a:lstStyle/>
          <a:p>
            <a:r>
              <a:rPr lang="en-US" sz="2400" dirty="0"/>
              <a:t>A minimum spanning tree = the spanning tree of minimum length (may be minimum distance, minimum time, minimum cost, etc.). There may be more than one minimum spanning tree in a weighted graph.</a:t>
            </a:r>
          </a:p>
          <a:p>
            <a:r>
              <a:rPr lang="en-US" sz="2400" dirty="0"/>
              <a:t>For weighted graphs or networks, it is possible to determine the ‘length’ of each spanning tree by adding up the weights of the edges in the tree.</a:t>
            </a:r>
          </a:p>
          <a:p>
            <a:endParaRPr lang="en-US" sz="2400" dirty="0"/>
          </a:p>
          <a:p>
            <a:r>
              <a:rPr lang="en-US" sz="2400" dirty="0"/>
              <a:t>For the spanning tree shown here:</a:t>
            </a:r>
          </a:p>
          <a:p>
            <a:r>
              <a:rPr lang="en-US" sz="2400" dirty="0"/>
              <a:t>Length=5+4+2+1+5+4+1=22 units</a:t>
            </a:r>
          </a:p>
        </p:txBody>
      </p:sp>
    </p:spTree>
    <p:extLst>
      <p:ext uri="{BB962C8B-B14F-4D97-AF65-F5344CB8AC3E}">
        <p14:creationId xmlns:p14="http://schemas.microsoft.com/office/powerpoint/2010/main" val="20694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98CC-B1CC-7A43-BF42-76F2158C00A0}"/>
              </a:ext>
            </a:extLst>
          </p:cNvPr>
          <p:cNvSpPr>
            <a:spLocks noGrp="1"/>
          </p:cNvSpPr>
          <p:nvPr>
            <p:ph type="title"/>
          </p:nvPr>
        </p:nvSpPr>
        <p:spPr>
          <a:xfrm>
            <a:off x="152400" y="-60960"/>
            <a:ext cx="118872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6913EF7D-D5ED-6143-87D6-0B5232151F24}"/>
              </a:ext>
            </a:extLst>
          </p:cNvPr>
          <p:cNvSpPr>
            <a:spLocks noGrp="1"/>
          </p:cNvSpPr>
          <p:nvPr>
            <p:ph idx="1"/>
          </p:nvPr>
        </p:nvSpPr>
        <p:spPr>
          <a:xfrm>
            <a:off x="0" y="890524"/>
            <a:ext cx="12039600" cy="1179576"/>
          </a:xfrm>
        </p:spPr>
        <p:txBody>
          <a:bodyPr/>
          <a:lstStyle/>
          <a:p>
            <a:r>
              <a:rPr lang="en-US" dirty="0"/>
              <a:t>Find the shortest path from vertex </a:t>
            </a:r>
            <a:r>
              <a:rPr lang="en-US" dirty="0">
                <a:solidFill>
                  <a:srgbClr val="FF0000"/>
                </a:solidFill>
              </a:rPr>
              <a:t>𝐴</a:t>
            </a:r>
            <a:r>
              <a:rPr lang="en-US" dirty="0"/>
              <a:t> to vertex </a:t>
            </a:r>
            <a:r>
              <a:rPr lang="en-US" dirty="0">
                <a:solidFill>
                  <a:srgbClr val="FF0000"/>
                </a:solidFill>
              </a:rPr>
              <a:t>𝐸</a:t>
            </a:r>
            <a:r>
              <a:rPr lang="en-US" dirty="0"/>
              <a:t> in this network. The numbers represent time in hours.</a:t>
            </a:r>
          </a:p>
        </p:txBody>
      </p:sp>
      <p:pic>
        <p:nvPicPr>
          <p:cNvPr id="4" name="Picture 3">
            <a:extLst>
              <a:ext uri="{FF2B5EF4-FFF2-40B4-BE49-F238E27FC236}">
                <a16:creationId xmlns:a16="http://schemas.microsoft.com/office/drawing/2014/main" id="{CF06FA21-3622-C74F-9035-A307DFE73BFD}"/>
              </a:ext>
            </a:extLst>
          </p:cNvPr>
          <p:cNvPicPr>
            <a:picLocks noChangeAspect="1"/>
          </p:cNvPicPr>
          <p:nvPr/>
        </p:nvPicPr>
        <p:blipFill>
          <a:blip r:embed="rId2"/>
          <a:stretch>
            <a:fillRect/>
          </a:stretch>
        </p:blipFill>
        <p:spPr>
          <a:xfrm>
            <a:off x="2817006" y="1957614"/>
            <a:ext cx="7009166" cy="4127413"/>
          </a:xfrm>
          <a:prstGeom prst="rect">
            <a:avLst/>
          </a:prstGeom>
        </p:spPr>
      </p:pic>
      <p:sp>
        <p:nvSpPr>
          <p:cNvPr id="5" name="TextBox 4">
            <a:extLst>
              <a:ext uri="{FF2B5EF4-FFF2-40B4-BE49-F238E27FC236}">
                <a16:creationId xmlns:a16="http://schemas.microsoft.com/office/drawing/2014/main" id="{4428115F-7DAB-4841-B685-2DBBFB02BBDE}"/>
              </a:ext>
            </a:extLst>
          </p:cNvPr>
          <p:cNvSpPr txBox="1"/>
          <p:nvPr/>
        </p:nvSpPr>
        <p:spPr>
          <a:xfrm>
            <a:off x="2565728" y="3308122"/>
            <a:ext cx="406400" cy="769441"/>
          </a:xfrm>
          <a:prstGeom prst="rect">
            <a:avLst/>
          </a:prstGeom>
          <a:noFill/>
        </p:spPr>
        <p:txBody>
          <a:bodyPr wrap="square" rtlCol="0">
            <a:spAutoFit/>
          </a:bodyPr>
          <a:lstStyle/>
          <a:p>
            <a:r>
              <a:rPr lang="en-US" sz="4400" dirty="0">
                <a:solidFill>
                  <a:srgbClr val="FF0000"/>
                </a:solidFill>
              </a:rPr>
              <a:t>0</a:t>
            </a:r>
          </a:p>
        </p:txBody>
      </p:sp>
      <p:cxnSp>
        <p:nvCxnSpPr>
          <p:cNvPr id="10" name="Straight Connector 9">
            <a:extLst>
              <a:ext uri="{FF2B5EF4-FFF2-40B4-BE49-F238E27FC236}">
                <a16:creationId xmlns:a16="http://schemas.microsoft.com/office/drawing/2014/main" id="{80AE8A22-988B-EF43-9242-FF6682A38C1B}"/>
              </a:ext>
            </a:extLst>
          </p:cNvPr>
          <p:cNvCxnSpPr>
            <a:cxnSpLocks/>
          </p:cNvCxnSpPr>
          <p:nvPr/>
        </p:nvCxnSpPr>
        <p:spPr>
          <a:xfrm>
            <a:off x="3577191" y="3727966"/>
            <a:ext cx="1741135" cy="162780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315EC6-F2C7-0A46-B712-E3B079FE62A4}"/>
                  </a:ext>
                </a:extLst>
              </p:cNvPr>
              <p:cNvSpPr txBox="1"/>
              <p:nvPr/>
            </p:nvSpPr>
            <p:spPr>
              <a:xfrm>
                <a:off x="4984497" y="5840586"/>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14" name="TextBox 13">
                <a:extLst>
                  <a:ext uri="{FF2B5EF4-FFF2-40B4-BE49-F238E27FC236}">
                    <a16:creationId xmlns:a16="http://schemas.microsoft.com/office/drawing/2014/main" id="{1C315EC6-F2C7-0A46-B712-E3B079FE62A4}"/>
                  </a:ext>
                </a:extLst>
              </p:cNvPr>
              <p:cNvSpPr txBox="1">
                <a:spLocks noRot="1" noChangeAspect="1" noMove="1" noResize="1" noEditPoints="1" noAdjustHandles="1" noChangeArrowheads="1" noChangeShapeType="1" noTextEdit="1"/>
              </p:cNvSpPr>
              <p:nvPr/>
            </p:nvSpPr>
            <p:spPr>
              <a:xfrm>
                <a:off x="4984497" y="5840586"/>
                <a:ext cx="667657" cy="771301"/>
              </a:xfrm>
              <a:prstGeom prst="rect">
                <a:avLst/>
              </a:prstGeom>
              <a:blipFill>
                <a:blip r:embed="rId4"/>
                <a:stretch>
                  <a:fillRect l="-12963" r="-2037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F92DA0F-EF55-E649-B1CE-434E33460E65}"/>
              </a:ext>
            </a:extLst>
          </p:cNvPr>
          <p:cNvCxnSpPr>
            <a:cxnSpLocks/>
          </p:cNvCxnSpPr>
          <p:nvPr/>
        </p:nvCxnSpPr>
        <p:spPr>
          <a:xfrm flipV="1">
            <a:off x="5340097" y="3496522"/>
            <a:ext cx="2154135" cy="185925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3B69D2-12CE-A14F-81E3-B000FB15DD0E}"/>
                  </a:ext>
                </a:extLst>
              </p:cNvPr>
              <p:cNvSpPr txBox="1"/>
              <p:nvPr/>
            </p:nvSpPr>
            <p:spPr>
              <a:xfrm>
                <a:off x="7160404" y="204651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8</m:t>
                          </m:r>
                        </m:e>
                        <m:sup>
                          <m:r>
                            <a:rPr lang="en-AU" sz="4400" b="0" i="1" smtClean="0">
                              <a:solidFill>
                                <a:srgbClr val="FF0000"/>
                              </a:solidFill>
                              <a:latin typeface="Cambria Math" panose="02040503050406030204" pitchFamily="18" charset="0"/>
                            </a:rPr>
                            <m:t>𝐶</m:t>
                          </m:r>
                        </m:sup>
                      </m:sSup>
                    </m:oMath>
                  </m:oMathPara>
                </a14:m>
                <a:endParaRPr lang="en-US" sz="4400" dirty="0">
                  <a:solidFill>
                    <a:srgbClr val="FF0000"/>
                  </a:solidFill>
                </a:endParaRPr>
              </a:p>
            </p:txBody>
          </p:sp>
        </mc:Choice>
        <mc:Fallback xmlns="">
          <p:sp>
            <p:nvSpPr>
              <p:cNvPr id="20" name="TextBox 19">
                <a:extLst>
                  <a:ext uri="{FF2B5EF4-FFF2-40B4-BE49-F238E27FC236}">
                    <a16:creationId xmlns:a16="http://schemas.microsoft.com/office/drawing/2014/main" id="{F43B69D2-12CE-A14F-81E3-B000FB15DD0E}"/>
                  </a:ext>
                </a:extLst>
              </p:cNvPr>
              <p:cNvSpPr txBox="1">
                <a:spLocks noRot="1" noChangeAspect="1" noMove="1" noResize="1" noEditPoints="1" noAdjustHandles="1" noChangeArrowheads="1" noChangeShapeType="1" noTextEdit="1"/>
              </p:cNvSpPr>
              <p:nvPr/>
            </p:nvSpPr>
            <p:spPr>
              <a:xfrm>
                <a:off x="7160404" y="2046513"/>
                <a:ext cx="667657" cy="771301"/>
              </a:xfrm>
              <a:prstGeom prst="rect">
                <a:avLst/>
              </a:prstGeom>
              <a:blipFill>
                <a:blip r:embed="rId5"/>
                <a:stretch>
                  <a:fillRect l="-17308" r="-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B3C55B-1F95-3044-B1EE-FE24C4214C44}"/>
                  </a:ext>
                </a:extLst>
              </p:cNvPr>
              <p:cNvSpPr txBox="1"/>
              <p:nvPr/>
            </p:nvSpPr>
            <p:spPr>
              <a:xfrm>
                <a:off x="7160403" y="137706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10</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30" name="TextBox 29">
                <a:extLst>
                  <a:ext uri="{FF2B5EF4-FFF2-40B4-BE49-F238E27FC236}">
                    <a16:creationId xmlns:a16="http://schemas.microsoft.com/office/drawing/2014/main" id="{74B3C55B-1F95-3044-B1EE-FE24C4214C44}"/>
                  </a:ext>
                </a:extLst>
              </p:cNvPr>
              <p:cNvSpPr txBox="1">
                <a:spLocks noRot="1" noChangeAspect="1" noMove="1" noResize="1" noEditPoints="1" noAdjustHandles="1" noChangeArrowheads="1" noChangeShapeType="1" noTextEdit="1"/>
              </p:cNvSpPr>
              <p:nvPr/>
            </p:nvSpPr>
            <p:spPr>
              <a:xfrm>
                <a:off x="7160403" y="1377065"/>
                <a:ext cx="667657" cy="771301"/>
              </a:xfrm>
              <a:prstGeom prst="rect">
                <a:avLst/>
              </a:prstGeom>
              <a:blipFill>
                <a:blip r:embed="rId6"/>
                <a:stretch>
                  <a:fillRect l="-17308" r="-6730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1" name="Ink 30">
                <a:extLst>
                  <a:ext uri="{FF2B5EF4-FFF2-40B4-BE49-F238E27FC236}">
                    <a16:creationId xmlns:a16="http://schemas.microsoft.com/office/drawing/2014/main" id="{37285FE3-487D-264C-A021-8C264A06AEB8}"/>
                  </a:ext>
                </a:extLst>
              </p14:cNvPr>
              <p14:cNvContentPartPr/>
              <p14:nvPr/>
            </p14:nvContentPartPr>
            <p14:xfrm>
              <a:off x="7275460" y="1421140"/>
              <a:ext cx="698400" cy="495360"/>
            </p14:xfrm>
          </p:contentPart>
        </mc:Choice>
        <mc:Fallback xmlns="">
          <p:pic>
            <p:nvPicPr>
              <p:cNvPr id="31" name="Ink 30">
                <a:extLst>
                  <a:ext uri="{FF2B5EF4-FFF2-40B4-BE49-F238E27FC236}">
                    <a16:creationId xmlns:a16="http://schemas.microsoft.com/office/drawing/2014/main" id="{37285FE3-487D-264C-A021-8C264A06AEB8}"/>
                  </a:ext>
                </a:extLst>
              </p:cNvPr>
              <p:cNvPicPr/>
              <p:nvPr/>
            </p:nvPicPr>
            <p:blipFill>
              <a:blip r:embed="rId8"/>
              <a:stretch>
                <a:fillRect/>
              </a:stretch>
            </p:blipFill>
            <p:spPr>
              <a:xfrm>
                <a:off x="7221460" y="1313500"/>
                <a:ext cx="806040" cy="711000"/>
              </a:xfrm>
              <a:prstGeom prst="rect">
                <a:avLst/>
              </a:prstGeom>
            </p:spPr>
          </p:pic>
        </mc:Fallback>
      </mc:AlternateContent>
      <p:cxnSp>
        <p:nvCxnSpPr>
          <p:cNvPr id="33" name="Straight Connector 32">
            <a:extLst>
              <a:ext uri="{FF2B5EF4-FFF2-40B4-BE49-F238E27FC236}">
                <a16:creationId xmlns:a16="http://schemas.microsoft.com/office/drawing/2014/main" id="{1A8D09EE-1316-1B4B-BE00-1C39782A24E7}"/>
              </a:ext>
            </a:extLst>
          </p:cNvPr>
          <p:cNvCxnSpPr>
            <a:cxnSpLocks/>
          </p:cNvCxnSpPr>
          <p:nvPr/>
        </p:nvCxnSpPr>
        <p:spPr>
          <a:xfrm>
            <a:off x="7568912" y="3429869"/>
            <a:ext cx="889288" cy="34959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3683179-5ED2-B343-B99E-F40334EFFB3A}"/>
                  </a:ext>
                </a:extLst>
              </p:cNvPr>
              <p:cNvSpPr txBox="1"/>
              <p:nvPr/>
            </p:nvSpPr>
            <p:spPr>
              <a:xfrm>
                <a:off x="8267117" y="458447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11</m:t>
                          </m:r>
                        </m:e>
                        <m:sup>
                          <m:r>
                            <a:rPr lang="en-AU" sz="4400" b="0" i="1" smtClean="0">
                              <a:solidFill>
                                <a:srgbClr val="FF0000"/>
                              </a:solidFill>
                              <a:latin typeface="Cambria Math" panose="02040503050406030204" pitchFamily="18" charset="0"/>
                            </a:rPr>
                            <m:t>𝐷</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13683179-5ED2-B343-B99E-F40334EFFB3A}"/>
                  </a:ext>
                </a:extLst>
              </p:cNvPr>
              <p:cNvSpPr txBox="1">
                <a:spLocks noRot="1" noChangeAspect="1" noMove="1" noResize="1" noEditPoints="1" noAdjustHandles="1" noChangeArrowheads="1" noChangeShapeType="1" noTextEdit="1"/>
              </p:cNvSpPr>
              <p:nvPr/>
            </p:nvSpPr>
            <p:spPr>
              <a:xfrm>
                <a:off x="8267117" y="4584470"/>
                <a:ext cx="667657" cy="771301"/>
              </a:xfrm>
              <a:prstGeom prst="rect">
                <a:avLst/>
              </a:prstGeom>
              <a:blipFill>
                <a:blip r:embed="rId9"/>
                <a:stretch>
                  <a:fillRect l="-14815" r="-66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BCD1A475-5B33-F24B-82FC-0BACB55C7ED1}"/>
                  </a:ext>
                </a:extLst>
              </p14:cNvPr>
              <p14:cNvContentPartPr/>
              <p14:nvPr/>
            </p14:nvContentPartPr>
            <p14:xfrm>
              <a:off x="7550891" y="3402326"/>
              <a:ext cx="907560" cy="362520"/>
            </p14:xfrm>
          </p:contentPart>
        </mc:Choice>
        <mc:Fallback xmlns="">
          <p:pic>
            <p:nvPicPr>
              <p:cNvPr id="50" name="Ink 49">
                <a:extLst>
                  <a:ext uri="{FF2B5EF4-FFF2-40B4-BE49-F238E27FC236}">
                    <a16:creationId xmlns:a16="http://schemas.microsoft.com/office/drawing/2014/main" id="{BCD1A475-5B33-F24B-82FC-0BACB55C7ED1}"/>
                  </a:ext>
                </a:extLst>
              </p:cNvPr>
              <p:cNvPicPr/>
              <p:nvPr/>
            </p:nvPicPr>
            <p:blipFill>
              <a:blip r:embed="rId21"/>
              <a:stretch>
                <a:fillRect/>
              </a:stretch>
            </p:blipFill>
            <p:spPr>
              <a:xfrm>
                <a:off x="7497251" y="3294326"/>
                <a:ext cx="101520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0">
                <a:extLst>
                  <a:ext uri="{FF2B5EF4-FFF2-40B4-BE49-F238E27FC236}">
                    <a16:creationId xmlns:a16="http://schemas.microsoft.com/office/drawing/2014/main" id="{B75282E0-A6C4-794E-8F57-872816059E51}"/>
                  </a:ext>
                </a:extLst>
              </p14:cNvPr>
              <p14:cNvContentPartPr/>
              <p14:nvPr/>
            </p14:nvContentPartPr>
            <p14:xfrm>
              <a:off x="5421491" y="3509246"/>
              <a:ext cx="2044080" cy="1796400"/>
            </p14:xfrm>
          </p:contentPart>
        </mc:Choice>
        <mc:Fallback xmlns="">
          <p:pic>
            <p:nvPicPr>
              <p:cNvPr id="51" name="Ink 50">
                <a:extLst>
                  <a:ext uri="{FF2B5EF4-FFF2-40B4-BE49-F238E27FC236}">
                    <a16:creationId xmlns:a16="http://schemas.microsoft.com/office/drawing/2014/main" id="{B75282E0-A6C4-794E-8F57-872816059E51}"/>
                  </a:ext>
                </a:extLst>
              </p:cNvPr>
              <p:cNvPicPr/>
              <p:nvPr/>
            </p:nvPicPr>
            <p:blipFill>
              <a:blip r:embed="rId23"/>
              <a:stretch>
                <a:fillRect/>
              </a:stretch>
            </p:blipFill>
            <p:spPr>
              <a:xfrm>
                <a:off x="5367491" y="3401606"/>
                <a:ext cx="2151720" cy="201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Ink 51">
                <a:extLst>
                  <a:ext uri="{FF2B5EF4-FFF2-40B4-BE49-F238E27FC236}">
                    <a16:creationId xmlns:a16="http://schemas.microsoft.com/office/drawing/2014/main" id="{C7608E4D-3EF6-5C4B-8A1C-C88FEAD85BAC}"/>
                  </a:ext>
                </a:extLst>
              </p14:cNvPr>
              <p14:cNvContentPartPr/>
              <p14:nvPr/>
            </p14:nvContentPartPr>
            <p14:xfrm>
              <a:off x="3594131" y="3675926"/>
              <a:ext cx="1756440" cy="1644120"/>
            </p14:xfrm>
          </p:contentPart>
        </mc:Choice>
        <mc:Fallback xmlns="">
          <p:pic>
            <p:nvPicPr>
              <p:cNvPr id="52" name="Ink 51">
                <a:extLst>
                  <a:ext uri="{FF2B5EF4-FFF2-40B4-BE49-F238E27FC236}">
                    <a16:creationId xmlns:a16="http://schemas.microsoft.com/office/drawing/2014/main" id="{C7608E4D-3EF6-5C4B-8A1C-C88FEAD85BAC}"/>
                  </a:ext>
                </a:extLst>
              </p:cNvPr>
              <p:cNvPicPr/>
              <p:nvPr/>
            </p:nvPicPr>
            <p:blipFill>
              <a:blip r:embed="rId25"/>
              <a:stretch>
                <a:fillRect/>
              </a:stretch>
            </p:blipFill>
            <p:spPr>
              <a:xfrm>
                <a:off x="3540131" y="3567926"/>
                <a:ext cx="1864080" cy="1859760"/>
              </a:xfrm>
              <a:prstGeom prst="rect">
                <a:avLst/>
              </a:prstGeom>
            </p:spPr>
          </p:pic>
        </mc:Fallback>
      </mc:AlternateContent>
      <p:sp>
        <p:nvSpPr>
          <p:cNvPr id="53" name="TextBox 52">
            <a:extLst>
              <a:ext uri="{FF2B5EF4-FFF2-40B4-BE49-F238E27FC236}">
                <a16:creationId xmlns:a16="http://schemas.microsoft.com/office/drawing/2014/main" id="{CC8EE2CE-6B69-3A44-B587-F45245611823}"/>
              </a:ext>
            </a:extLst>
          </p:cNvPr>
          <p:cNvSpPr txBox="1"/>
          <p:nvPr/>
        </p:nvSpPr>
        <p:spPr>
          <a:xfrm>
            <a:off x="384003" y="5941421"/>
            <a:ext cx="3512457" cy="461665"/>
          </a:xfrm>
          <a:prstGeom prst="rect">
            <a:avLst/>
          </a:prstGeom>
          <a:noFill/>
        </p:spPr>
        <p:txBody>
          <a:bodyPr wrap="square" rtlCol="0">
            <a:spAutoFit/>
          </a:bodyPr>
          <a:lstStyle/>
          <a:p>
            <a:r>
              <a:rPr lang="en-US" sz="2400" dirty="0"/>
              <a:t>3+5+3=11 Hours</a:t>
            </a:r>
          </a:p>
        </p:txBody>
      </p:sp>
      <p:pic>
        <p:nvPicPr>
          <p:cNvPr id="18" name="Picture 17">
            <a:extLst>
              <a:ext uri="{FF2B5EF4-FFF2-40B4-BE49-F238E27FC236}">
                <a16:creationId xmlns:a16="http://schemas.microsoft.com/office/drawing/2014/main" id="{C7B3C2C5-12A6-4621-9A1A-4664ACD9B038}"/>
              </a:ext>
            </a:extLst>
          </p:cNvPr>
          <p:cNvPicPr/>
          <p:nvPr/>
        </p:nvPicPr>
        <p:blipFill>
          <a:blip r:embed="rId26">
            <a:extLst>
              <a:ext uri="{28A0092B-C50C-407E-A947-70E740481C1C}">
                <a14:useLocalDpi xmlns:a14="http://schemas.microsoft.com/office/drawing/2010/main" val="0"/>
              </a:ext>
            </a:extLst>
          </a:blip>
          <a:stretch>
            <a:fillRect/>
          </a:stretch>
        </p:blipFill>
        <p:spPr>
          <a:xfrm>
            <a:off x="66858" y="1684435"/>
            <a:ext cx="3373711" cy="1669425"/>
          </a:xfrm>
          <a:prstGeom prst="rect">
            <a:avLst/>
          </a:prstGeom>
        </p:spPr>
      </p:pic>
    </p:spTree>
    <p:extLst>
      <p:ext uri="{BB962C8B-B14F-4D97-AF65-F5344CB8AC3E}">
        <p14:creationId xmlns:p14="http://schemas.microsoft.com/office/powerpoint/2010/main" val="40257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0" grpId="0"/>
      <p:bldP spid="35"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98CC-B1CC-7A43-BF42-76F2158C00A0}"/>
              </a:ext>
            </a:extLst>
          </p:cNvPr>
          <p:cNvSpPr>
            <a:spLocks noGrp="1"/>
          </p:cNvSpPr>
          <p:nvPr>
            <p:ph type="title"/>
          </p:nvPr>
        </p:nvSpPr>
        <p:spPr>
          <a:xfrm>
            <a:off x="152400" y="-60960"/>
            <a:ext cx="11887200" cy="1179576"/>
          </a:xfrm>
        </p:spPr>
        <p:txBody>
          <a:bodyPr/>
          <a:lstStyle/>
          <a:p>
            <a:r>
              <a:rPr lang="en-US" dirty="0"/>
              <a:t>Finding the shortest path by Dijkstra’s Algorithm</a:t>
            </a:r>
          </a:p>
        </p:txBody>
      </p:sp>
      <p:sp>
        <p:nvSpPr>
          <p:cNvPr id="3" name="Content Placeholder 2">
            <a:extLst>
              <a:ext uri="{FF2B5EF4-FFF2-40B4-BE49-F238E27FC236}">
                <a16:creationId xmlns:a16="http://schemas.microsoft.com/office/drawing/2014/main" id="{6913EF7D-D5ED-6143-87D6-0B5232151F24}"/>
              </a:ext>
            </a:extLst>
          </p:cNvPr>
          <p:cNvSpPr>
            <a:spLocks noGrp="1"/>
          </p:cNvSpPr>
          <p:nvPr>
            <p:ph idx="1"/>
          </p:nvPr>
        </p:nvSpPr>
        <p:spPr>
          <a:xfrm>
            <a:off x="0" y="890524"/>
            <a:ext cx="12039600" cy="1179576"/>
          </a:xfrm>
        </p:spPr>
        <p:txBody>
          <a:bodyPr/>
          <a:lstStyle/>
          <a:p>
            <a:r>
              <a:rPr lang="en-US" dirty="0"/>
              <a:t>Find the shortest path from vertex </a:t>
            </a:r>
            <a:r>
              <a:rPr lang="en-US" dirty="0">
                <a:solidFill>
                  <a:srgbClr val="FF0000"/>
                </a:solidFill>
              </a:rPr>
              <a:t>𝐴</a:t>
            </a:r>
            <a:r>
              <a:rPr lang="en-US" dirty="0"/>
              <a:t> to vertex </a:t>
            </a:r>
            <a:r>
              <a:rPr lang="en-US" dirty="0">
                <a:solidFill>
                  <a:srgbClr val="FF0000"/>
                </a:solidFill>
              </a:rPr>
              <a:t>𝐸</a:t>
            </a:r>
            <a:r>
              <a:rPr lang="en-US" dirty="0"/>
              <a:t> in this network. The numbers represent time in hours.</a:t>
            </a:r>
          </a:p>
        </p:txBody>
      </p:sp>
      <p:pic>
        <p:nvPicPr>
          <p:cNvPr id="4" name="Picture 3">
            <a:extLst>
              <a:ext uri="{FF2B5EF4-FFF2-40B4-BE49-F238E27FC236}">
                <a16:creationId xmlns:a16="http://schemas.microsoft.com/office/drawing/2014/main" id="{CF06FA21-3622-C74F-9035-A307DFE73BFD}"/>
              </a:ext>
            </a:extLst>
          </p:cNvPr>
          <p:cNvPicPr>
            <a:picLocks noChangeAspect="1"/>
          </p:cNvPicPr>
          <p:nvPr/>
        </p:nvPicPr>
        <p:blipFill>
          <a:blip r:embed="rId2"/>
          <a:stretch>
            <a:fillRect/>
          </a:stretch>
        </p:blipFill>
        <p:spPr>
          <a:xfrm>
            <a:off x="152400" y="2650210"/>
            <a:ext cx="4595999" cy="2706397"/>
          </a:xfrm>
          <a:prstGeom prst="rect">
            <a:avLst/>
          </a:prstGeom>
        </p:spPr>
      </p:pic>
      <mc:AlternateContent xmlns:mc="http://schemas.openxmlformats.org/markup-compatibility/2006" xmlns:p14="http://schemas.microsoft.com/office/powerpoint/2010/main">
        <mc:Choice Requires="p14">
          <p:contentPart p14:bwMode="auto" r:id="rId3">
            <p14:nvContentPartPr>
              <p14:cNvPr id="47" name="Ink 46">
                <a:extLst>
                  <a:ext uri="{FF2B5EF4-FFF2-40B4-BE49-F238E27FC236}">
                    <a16:creationId xmlns:a16="http://schemas.microsoft.com/office/drawing/2014/main" id="{5B0D0ACD-41E6-F048-8307-37201E5964F4}"/>
                  </a:ext>
                </a:extLst>
              </p14:cNvPr>
              <p14:cNvContentPartPr/>
              <p14:nvPr/>
            </p14:nvContentPartPr>
            <p14:xfrm>
              <a:off x="5856011" y="1153046"/>
              <a:ext cx="2020680" cy="48960"/>
            </p14:xfrm>
          </p:contentPart>
        </mc:Choice>
        <mc:Fallback xmlns="">
          <p:pic>
            <p:nvPicPr>
              <p:cNvPr id="47" name="Ink 46">
                <a:extLst>
                  <a:ext uri="{FF2B5EF4-FFF2-40B4-BE49-F238E27FC236}">
                    <a16:creationId xmlns:a16="http://schemas.microsoft.com/office/drawing/2014/main" id="{5B0D0ACD-41E6-F048-8307-37201E5964F4}"/>
                  </a:ext>
                </a:extLst>
              </p:cNvPr>
              <p:cNvPicPr/>
              <p:nvPr/>
            </p:nvPicPr>
            <p:blipFill>
              <a:blip r:embed="rId4"/>
              <a:stretch>
                <a:fillRect/>
              </a:stretch>
            </p:blipFill>
            <p:spPr>
              <a:xfrm>
                <a:off x="5802011" y="1045046"/>
                <a:ext cx="2128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8" name="Ink 47">
                <a:extLst>
                  <a:ext uri="{FF2B5EF4-FFF2-40B4-BE49-F238E27FC236}">
                    <a16:creationId xmlns:a16="http://schemas.microsoft.com/office/drawing/2014/main" id="{423B7A1B-882E-B44F-A475-573830259026}"/>
                  </a:ext>
                </a:extLst>
              </p14:cNvPr>
              <p14:cNvContentPartPr/>
              <p14:nvPr/>
            </p14:nvContentPartPr>
            <p14:xfrm>
              <a:off x="7026011" y="1171046"/>
              <a:ext cx="360" cy="360"/>
            </p14:xfrm>
          </p:contentPart>
        </mc:Choice>
        <mc:Fallback xmlns="">
          <p:pic>
            <p:nvPicPr>
              <p:cNvPr id="48" name="Ink 47">
                <a:extLst>
                  <a:ext uri="{FF2B5EF4-FFF2-40B4-BE49-F238E27FC236}">
                    <a16:creationId xmlns:a16="http://schemas.microsoft.com/office/drawing/2014/main" id="{423B7A1B-882E-B44F-A475-573830259026}"/>
                  </a:ext>
                </a:extLst>
              </p:cNvPr>
              <p:cNvPicPr/>
              <p:nvPr/>
            </p:nvPicPr>
            <p:blipFill>
              <a:blip r:embed="rId6"/>
              <a:stretch>
                <a:fillRect/>
              </a:stretch>
            </p:blipFill>
            <p:spPr>
              <a:xfrm>
                <a:off x="6972011" y="106304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Ink 48">
                <a:extLst>
                  <a:ext uri="{FF2B5EF4-FFF2-40B4-BE49-F238E27FC236}">
                    <a16:creationId xmlns:a16="http://schemas.microsoft.com/office/drawing/2014/main" id="{477BD0D8-B5D6-6349-8630-97A598B9E59B}"/>
                  </a:ext>
                </a:extLst>
              </p14:cNvPr>
              <p14:cNvContentPartPr/>
              <p14:nvPr/>
            </p14:nvContentPartPr>
            <p14:xfrm>
              <a:off x="6474851" y="1190846"/>
              <a:ext cx="360" cy="360"/>
            </p14:xfrm>
          </p:contentPart>
        </mc:Choice>
        <mc:Fallback xmlns="">
          <p:pic>
            <p:nvPicPr>
              <p:cNvPr id="49" name="Ink 48">
                <a:extLst>
                  <a:ext uri="{FF2B5EF4-FFF2-40B4-BE49-F238E27FC236}">
                    <a16:creationId xmlns:a16="http://schemas.microsoft.com/office/drawing/2014/main" id="{477BD0D8-B5D6-6349-8630-97A598B9E59B}"/>
                  </a:ext>
                </a:extLst>
              </p:cNvPr>
              <p:cNvPicPr/>
              <p:nvPr/>
            </p:nvPicPr>
            <p:blipFill>
              <a:blip r:embed="rId6"/>
              <a:stretch>
                <a:fillRect/>
              </a:stretch>
            </p:blipFill>
            <p:spPr>
              <a:xfrm>
                <a:off x="6420851" y="1082846"/>
                <a:ext cx="108000" cy="216000"/>
              </a:xfrm>
              <a:prstGeom prst="rect">
                <a:avLst/>
              </a:prstGeom>
            </p:spPr>
          </p:pic>
        </mc:Fallback>
      </mc:AlternateContent>
      <p:sp>
        <p:nvSpPr>
          <p:cNvPr id="53" name="TextBox 52">
            <a:extLst>
              <a:ext uri="{FF2B5EF4-FFF2-40B4-BE49-F238E27FC236}">
                <a16:creationId xmlns:a16="http://schemas.microsoft.com/office/drawing/2014/main" id="{CC8EE2CE-6B69-3A44-B587-F45245611823}"/>
              </a:ext>
            </a:extLst>
          </p:cNvPr>
          <p:cNvSpPr txBox="1"/>
          <p:nvPr/>
        </p:nvSpPr>
        <p:spPr>
          <a:xfrm>
            <a:off x="6266726" y="5691444"/>
            <a:ext cx="3512457" cy="461665"/>
          </a:xfrm>
          <a:prstGeom prst="rect">
            <a:avLst/>
          </a:prstGeom>
          <a:noFill/>
        </p:spPr>
        <p:txBody>
          <a:bodyPr wrap="square" rtlCol="0">
            <a:spAutoFit/>
          </a:bodyPr>
          <a:lstStyle/>
          <a:p>
            <a:r>
              <a:rPr lang="en-US" sz="2400" dirty="0"/>
              <a:t>3+5+3=11 Hours</a:t>
            </a:r>
          </a:p>
        </p:txBody>
      </p:sp>
      <p:graphicFrame>
        <p:nvGraphicFramePr>
          <p:cNvPr id="7" name="Table 8">
            <a:extLst>
              <a:ext uri="{FF2B5EF4-FFF2-40B4-BE49-F238E27FC236}">
                <a16:creationId xmlns:a16="http://schemas.microsoft.com/office/drawing/2014/main" id="{CFD06EAF-6D2F-4933-B9F7-6914C933D14C}"/>
              </a:ext>
            </a:extLst>
          </p:cNvPr>
          <p:cNvGraphicFramePr>
            <a:graphicFrameLocks noGrp="1"/>
          </p:cNvGraphicFramePr>
          <p:nvPr/>
        </p:nvGraphicFramePr>
        <p:xfrm>
          <a:off x="6278163" y="2484600"/>
          <a:ext cx="2367861" cy="741680"/>
        </p:xfrm>
        <a:graphic>
          <a:graphicData uri="http://schemas.openxmlformats.org/drawingml/2006/table">
            <a:tbl>
              <a:tblPr firstRow="1" bandRow="1">
                <a:tableStyleId>{5C22544A-7EE6-4342-B048-85BDC9FD1C3A}</a:tableStyleId>
              </a:tblPr>
              <a:tblGrid>
                <a:gridCol w="789287">
                  <a:extLst>
                    <a:ext uri="{9D8B030D-6E8A-4147-A177-3AD203B41FA5}">
                      <a16:colId xmlns:a16="http://schemas.microsoft.com/office/drawing/2014/main" val="1796653489"/>
                    </a:ext>
                  </a:extLst>
                </a:gridCol>
                <a:gridCol w="789287">
                  <a:extLst>
                    <a:ext uri="{9D8B030D-6E8A-4147-A177-3AD203B41FA5}">
                      <a16:colId xmlns:a16="http://schemas.microsoft.com/office/drawing/2014/main" val="3509211834"/>
                    </a:ext>
                  </a:extLst>
                </a:gridCol>
                <a:gridCol w="789287">
                  <a:extLst>
                    <a:ext uri="{9D8B030D-6E8A-4147-A177-3AD203B41FA5}">
                      <a16:colId xmlns:a16="http://schemas.microsoft.com/office/drawing/2014/main" val="1631301702"/>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extLst>
                  <a:ext uri="{0D108BD9-81ED-4DB2-BD59-A6C34878D82A}">
                    <a16:rowId xmlns:a16="http://schemas.microsoft.com/office/drawing/2014/main" val="437842906"/>
                  </a:ext>
                </a:extLst>
              </a:tr>
            </a:tbl>
          </a:graphicData>
        </a:graphic>
      </p:graphicFrame>
      <p:graphicFrame>
        <p:nvGraphicFramePr>
          <p:cNvPr id="38" name="Table 8">
            <a:extLst>
              <a:ext uri="{FF2B5EF4-FFF2-40B4-BE49-F238E27FC236}">
                <a16:creationId xmlns:a16="http://schemas.microsoft.com/office/drawing/2014/main" id="{BA4A4423-8E2A-4AFA-82BF-3A01AA0CBD3E}"/>
              </a:ext>
            </a:extLst>
          </p:cNvPr>
          <p:cNvGraphicFramePr>
            <a:graphicFrameLocks noGrp="1"/>
          </p:cNvGraphicFramePr>
          <p:nvPr/>
        </p:nvGraphicFramePr>
        <p:xfrm>
          <a:off x="6281357" y="2462877"/>
          <a:ext cx="2367861" cy="1112520"/>
        </p:xfrm>
        <a:graphic>
          <a:graphicData uri="http://schemas.openxmlformats.org/drawingml/2006/table">
            <a:tbl>
              <a:tblPr firstRow="1" bandRow="1">
                <a:tableStyleId>{5C22544A-7EE6-4342-B048-85BDC9FD1C3A}</a:tableStyleId>
              </a:tblPr>
              <a:tblGrid>
                <a:gridCol w="789287">
                  <a:extLst>
                    <a:ext uri="{9D8B030D-6E8A-4147-A177-3AD203B41FA5}">
                      <a16:colId xmlns:a16="http://schemas.microsoft.com/office/drawing/2014/main" val="1796653489"/>
                    </a:ext>
                  </a:extLst>
                </a:gridCol>
                <a:gridCol w="789287">
                  <a:extLst>
                    <a:ext uri="{9D8B030D-6E8A-4147-A177-3AD203B41FA5}">
                      <a16:colId xmlns:a16="http://schemas.microsoft.com/office/drawing/2014/main" val="3509211834"/>
                    </a:ext>
                  </a:extLst>
                </a:gridCol>
                <a:gridCol w="789287">
                  <a:extLst>
                    <a:ext uri="{9D8B030D-6E8A-4147-A177-3AD203B41FA5}">
                      <a16:colId xmlns:a16="http://schemas.microsoft.com/office/drawing/2014/main" val="1631301702"/>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extLst>
                  <a:ext uri="{0D108BD9-81ED-4DB2-BD59-A6C34878D82A}">
                    <a16:rowId xmlns:a16="http://schemas.microsoft.com/office/drawing/2014/main" val="4098023450"/>
                  </a:ext>
                </a:extLst>
              </a:tr>
            </a:tbl>
          </a:graphicData>
        </a:graphic>
      </p:graphicFrame>
      <p:graphicFrame>
        <p:nvGraphicFramePr>
          <p:cNvPr id="42" name="Table 8">
            <a:extLst>
              <a:ext uri="{FF2B5EF4-FFF2-40B4-BE49-F238E27FC236}">
                <a16:creationId xmlns:a16="http://schemas.microsoft.com/office/drawing/2014/main" id="{BA59D687-DEF1-4D49-B0AF-C34DD94EFE65}"/>
              </a:ext>
            </a:extLst>
          </p:cNvPr>
          <p:cNvGraphicFramePr>
            <a:graphicFrameLocks noGrp="1"/>
          </p:cNvGraphicFramePr>
          <p:nvPr/>
        </p:nvGraphicFramePr>
        <p:xfrm>
          <a:off x="6278163" y="2483978"/>
          <a:ext cx="3111780" cy="1112520"/>
        </p:xfrm>
        <a:graphic>
          <a:graphicData uri="http://schemas.openxmlformats.org/drawingml/2006/table">
            <a:tbl>
              <a:tblPr firstRow="1" bandRow="1">
                <a:tableStyleId>{5C22544A-7EE6-4342-B048-85BDC9FD1C3A}</a:tableStyleId>
              </a:tblPr>
              <a:tblGrid>
                <a:gridCol w="777945">
                  <a:extLst>
                    <a:ext uri="{9D8B030D-6E8A-4147-A177-3AD203B41FA5}">
                      <a16:colId xmlns:a16="http://schemas.microsoft.com/office/drawing/2014/main" val="1796653489"/>
                    </a:ext>
                  </a:extLst>
                </a:gridCol>
                <a:gridCol w="777945">
                  <a:extLst>
                    <a:ext uri="{9D8B030D-6E8A-4147-A177-3AD203B41FA5}">
                      <a16:colId xmlns:a16="http://schemas.microsoft.com/office/drawing/2014/main" val="3509211834"/>
                    </a:ext>
                  </a:extLst>
                </a:gridCol>
                <a:gridCol w="777945">
                  <a:extLst>
                    <a:ext uri="{9D8B030D-6E8A-4147-A177-3AD203B41FA5}">
                      <a16:colId xmlns:a16="http://schemas.microsoft.com/office/drawing/2014/main" val="1631301702"/>
                    </a:ext>
                  </a:extLst>
                </a:gridCol>
                <a:gridCol w="777945">
                  <a:extLst>
                    <a:ext uri="{9D8B030D-6E8A-4147-A177-3AD203B41FA5}">
                      <a16:colId xmlns:a16="http://schemas.microsoft.com/office/drawing/2014/main" val="4260615652"/>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extLst>
                  <a:ext uri="{0D108BD9-81ED-4DB2-BD59-A6C34878D82A}">
                    <a16:rowId xmlns:a16="http://schemas.microsoft.com/office/drawing/2014/main" val="4098023450"/>
                  </a:ext>
                </a:extLst>
              </a:tr>
            </a:tbl>
          </a:graphicData>
        </a:graphic>
      </p:graphicFrame>
      <p:sp>
        <p:nvSpPr>
          <p:cNvPr id="55" name="Frame 54">
            <a:extLst>
              <a:ext uri="{FF2B5EF4-FFF2-40B4-BE49-F238E27FC236}">
                <a16:creationId xmlns:a16="http://schemas.microsoft.com/office/drawing/2014/main" id="{76F17340-49BE-434F-B71B-EAE12D52CADD}"/>
              </a:ext>
            </a:extLst>
          </p:cNvPr>
          <p:cNvSpPr/>
          <p:nvPr/>
        </p:nvSpPr>
        <p:spPr>
          <a:xfrm>
            <a:off x="7834053" y="3176263"/>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56" name="Table 8">
            <a:extLst>
              <a:ext uri="{FF2B5EF4-FFF2-40B4-BE49-F238E27FC236}">
                <a16:creationId xmlns:a16="http://schemas.microsoft.com/office/drawing/2014/main" id="{1CB72150-DFE8-43D3-9B5F-B6C5CAD95671}"/>
              </a:ext>
            </a:extLst>
          </p:cNvPr>
          <p:cNvGraphicFramePr>
            <a:graphicFrameLocks noGrp="1"/>
          </p:cNvGraphicFramePr>
          <p:nvPr/>
        </p:nvGraphicFramePr>
        <p:xfrm>
          <a:off x="6278163" y="2484814"/>
          <a:ext cx="3111780" cy="1483360"/>
        </p:xfrm>
        <a:graphic>
          <a:graphicData uri="http://schemas.openxmlformats.org/drawingml/2006/table">
            <a:tbl>
              <a:tblPr firstRow="1" bandRow="1">
                <a:tableStyleId>{5C22544A-7EE6-4342-B048-85BDC9FD1C3A}</a:tableStyleId>
              </a:tblPr>
              <a:tblGrid>
                <a:gridCol w="777945">
                  <a:extLst>
                    <a:ext uri="{9D8B030D-6E8A-4147-A177-3AD203B41FA5}">
                      <a16:colId xmlns:a16="http://schemas.microsoft.com/office/drawing/2014/main" val="1796653489"/>
                    </a:ext>
                  </a:extLst>
                </a:gridCol>
                <a:gridCol w="777945">
                  <a:extLst>
                    <a:ext uri="{9D8B030D-6E8A-4147-A177-3AD203B41FA5}">
                      <a16:colId xmlns:a16="http://schemas.microsoft.com/office/drawing/2014/main" val="3509211834"/>
                    </a:ext>
                  </a:extLst>
                </a:gridCol>
                <a:gridCol w="777945">
                  <a:extLst>
                    <a:ext uri="{9D8B030D-6E8A-4147-A177-3AD203B41FA5}">
                      <a16:colId xmlns:a16="http://schemas.microsoft.com/office/drawing/2014/main" val="1631301702"/>
                    </a:ext>
                  </a:extLst>
                </a:gridCol>
                <a:gridCol w="777945">
                  <a:extLst>
                    <a:ext uri="{9D8B030D-6E8A-4147-A177-3AD203B41FA5}">
                      <a16:colId xmlns:a16="http://schemas.microsoft.com/office/drawing/2014/main" val="4260615652"/>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extLst>
                  <a:ext uri="{0D108BD9-81ED-4DB2-BD59-A6C34878D82A}">
                    <a16:rowId xmlns:a16="http://schemas.microsoft.com/office/drawing/2014/main" val="4098023450"/>
                  </a:ext>
                </a:extLst>
              </a:tr>
              <a:tr h="370840">
                <a:tc>
                  <a:txBody>
                    <a:bodyPr/>
                    <a:lstStyle/>
                    <a:p>
                      <a:r>
                        <a:rPr lang="en-US" dirty="0"/>
                        <a:t>B</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r>
                        <a:rPr lang="en-US" dirty="0"/>
                        <a:t>10</a:t>
                      </a:r>
                      <a:endParaRPr lang="en-AU" dirty="0"/>
                    </a:p>
                  </a:txBody>
                  <a:tcPr/>
                </a:tc>
                <a:extLst>
                  <a:ext uri="{0D108BD9-81ED-4DB2-BD59-A6C34878D82A}">
                    <a16:rowId xmlns:a16="http://schemas.microsoft.com/office/drawing/2014/main" val="1676705659"/>
                  </a:ext>
                </a:extLst>
              </a:tr>
            </a:tbl>
          </a:graphicData>
        </a:graphic>
      </p:graphicFrame>
      <p:sp>
        <p:nvSpPr>
          <p:cNvPr id="57" name="Frame 56">
            <a:extLst>
              <a:ext uri="{FF2B5EF4-FFF2-40B4-BE49-F238E27FC236}">
                <a16:creationId xmlns:a16="http://schemas.microsoft.com/office/drawing/2014/main" id="{D26DECBA-3B8C-47B2-893F-7E84A0223A2D}"/>
              </a:ext>
            </a:extLst>
          </p:cNvPr>
          <p:cNvSpPr/>
          <p:nvPr/>
        </p:nvSpPr>
        <p:spPr>
          <a:xfrm>
            <a:off x="7876691" y="3207992"/>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8" name="Frame 57">
            <a:extLst>
              <a:ext uri="{FF2B5EF4-FFF2-40B4-BE49-F238E27FC236}">
                <a16:creationId xmlns:a16="http://schemas.microsoft.com/office/drawing/2014/main" id="{AFBD817C-3253-4452-9351-6C0F665319F4}"/>
              </a:ext>
            </a:extLst>
          </p:cNvPr>
          <p:cNvSpPr/>
          <p:nvPr/>
        </p:nvSpPr>
        <p:spPr>
          <a:xfrm>
            <a:off x="7104164" y="3575397"/>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59" name="Table 8">
            <a:extLst>
              <a:ext uri="{FF2B5EF4-FFF2-40B4-BE49-F238E27FC236}">
                <a16:creationId xmlns:a16="http://schemas.microsoft.com/office/drawing/2014/main" id="{DDC1A9EA-57B0-4A62-99DC-CE88EECE42B7}"/>
              </a:ext>
            </a:extLst>
          </p:cNvPr>
          <p:cNvGraphicFramePr>
            <a:graphicFrameLocks noGrp="1"/>
          </p:cNvGraphicFramePr>
          <p:nvPr/>
        </p:nvGraphicFramePr>
        <p:xfrm>
          <a:off x="6281357" y="2501900"/>
          <a:ext cx="3111780" cy="1854200"/>
        </p:xfrm>
        <a:graphic>
          <a:graphicData uri="http://schemas.openxmlformats.org/drawingml/2006/table">
            <a:tbl>
              <a:tblPr firstRow="1" bandRow="1">
                <a:tableStyleId>{5C22544A-7EE6-4342-B048-85BDC9FD1C3A}</a:tableStyleId>
              </a:tblPr>
              <a:tblGrid>
                <a:gridCol w="777945">
                  <a:extLst>
                    <a:ext uri="{9D8B030D-6E8A-4147-A177-3AD203B41FA5}">
                      <a16:colId xmlns:a16="http://schemas.microsoft.com/office/drawing/2014/main" val="1796653489"/>
                    </a:ext>
                  </a:extLst>
                </a:gridCol>
                <a:gridCol w="777945">
                  <a:extLst>
                    <a:ext uri="{9D8B030D-6E8A-4147-A177-3AD203B41FA5}">
                      <a16:colId xmlns:a16="http://schemas.microsoft.com/office/drawing/2014/main" val="3509211834"/>
                    </a:ext>
                  </a:extLst>
                </a:gridCol>
                <a:gridCol w="777945">
                  <a:extLst>
                    <a:ext uri="{9D8B030D-6E8A-4147-A177-3AD203B41FA5}">
                      <a16:colId xmlns:a16="http://schemas.microsoft.com/office/drawing/2014/main" val="1631301702"/>
                    </a:ext>
                  </a:extLst>
                </a:gridCol>
                <a:gridCol w="777945">
                  <a:extLst>
                    <a:ext uri="{9D8B030D-6E8A-4147-A177-3AD203B41FA5}">
                      <a16:colId xmlns:a16="http://schemas.microsoft.com/office/drawing/2014/main" val="4260615652"/>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extLst>
                  <a:ext uri="{0D108BD9-81ED-4DB2-BD59-A6C34878D82A}">
                    <a16:rowId xmlns:a16="http://schemas.microsoft.com/office/drawing/2014/main" val="4098023450"/>
                  </a:ext>
                </a:extLst>
              </a:tr>
              <a:tr h="370840">
                <a:tc>
                  <a:txBody>
                    <a:bodyPr/>
                    <a:lstStyle/>
                    <a:p>
                      <a:r>
                        <a:rPr lang="en-US" dirty="0"/>
                        <a:t>B</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76705659"/>
                  </a:ext>
                </a:extLst>
              </a:tr>
              <a:tr h="370840">
                <a:tc>
                  <a:txBody>
                    <a:bodyPr/>
                    <a:lstStyle/>
                    <a:p>
                      <a:r>
                        <a:rPr lang="en-US" dirty="0"/>
                        <a:t>D</a:t>
                      </a:r>
                      <a:endParaRPr lang="en-AU" dirty="0"/>
                    </a:p>
                  </a:txBody>
                  <a:tcPr/>
                </a:tc>
                <a:tc>
                  <a:txBody>
                    <a:bodyPr/>
                    <a:lstStyle/>
                    <a:p>
                      <a:endParaRPr lang="en-AU" dirty="0"/>
                    </a:p>
                  </a:txBody>
                  <a:tcPr/>
                </a:tc>
                <a:tc>
                  <a:txBody>
                    <a:bodyPr/>
                    <a:lstStyle/>
                    <a:p>
                      <a:endParaRPr lang="en-AU" dirty="0"/>
                    </a:p>
                  </a:txBody>
                  <a:tcPr/>
                </a:tc>
                <a:tc>
                  <a:txBody>
                    <a:bodyPr/>
                    <a:lstStyle/>
                    <a:p>
                      <a:r>
                        <a:rPr lang="en-US" dirty="0"/>
                        <a:t>8</a:t>
                      </a:r>
                      <a:endParaRPr lang="en-AU" dirty="0"/>
                    </a:p>
                  </a:txBody>
                  <a:tcPr/>
                </a:tc>
                <a:extLst>
                  <a:ext uri="{0D108BD9-81ED-4DB2-BD59-A6C34878D82A}">
                    <a16:rowId xmlns:a16="http://schemas.microsoft.com/office/drawing/2014/main" val="854683034"/>
                  </a:ext>
                </a:extLst>
              </a:tr>
            </a:tbl>
          </a:graphicData>
        </a:graphic>
      </p:graphicFrame>
      <p:graphicFrame>
        <p:nvGraphicFramePr>
          <p:cNvPr id="62" name="Table 8">
            <a:extLst>
              <a:ext uri="{FF2B5EF4-FFF2-40B4-BE49-F238E27FC236}">
                <a16:creationId xmlns:a16="http://schemas.microsoft.com/office/drawing/2014/main" id="{F7D90CE4-395D-41F5-A022-C76D53C60A73}"/>
              </a:ext>
            </a:extLst>
          </p:cNvPr>
          <p:cNvGraphicFramePr>
            <a:graphicFrameLocks noGrp="1"/>
          </p:cNvGraphicFramePr>
          <p:nvPr/>
        </p:nvGraphicFramePr>
        <p:xfrm>
          <a:off x="6284491" y="2495036"/>
          <a:ext cx="4635216" cy="1854200"/>
        </p:xfrm>
        <a:graphic>
          <a:graphicData uri="http://schemas.openxmlformats.org/drawingml/2006/table">
            <a:tbl>
              <a:tblPr firstRow="1" bandRow="1">
                <a:tableStyleId>{5C22544A-7EE6-4342-B048-85BDC9FD1C3A}</a:tableStyleId>
              </a:tblPr>
              <a:tblGrid>
                <a:gridCol w="772536">
                  <a:extLst>
                    <a:ext uri="{9D8B030D-6E8A-4147-A177-3AD203B41FA5}">
                      <a16:colId xmlns:a16="http://schemas.microsoft.com/office/drawing/2014/main" val="1796653489"/>
                    </a:ext>
                  </a:extLst>
                </a:gridCol>
                <a:gridCol w="772536">
                  <a:extLst>
                    <a:ext uri="{9D8B030D-6E8A-4147-A177-3AD203B41FA5}">
                      <a16:colId xmlns:a16="http://schemas.microsoft.com/office/drawing/2014/main" val="3509211834"/>
                    </a:ext>
                  </a:extLst>
                </a:gridCol>
                <a:gridCol w="772536">
                  <a:extLst>
                    <a:ext uri="{9D8B030D-6E8A-4147-A177-3AD203B41FA5}">
                      <a16:colId xmlns:a16="http://schemas.microsoft.com/office/drawing/2014/main" val="1631301702"/>
                    </a:ext>
                  </a:extLst>
                </a:gridCol>
                <a:gridCol w="772536">
                  <a:extLst>
                    <a:ext uri="{9D8B030D-6E8A-4147-A177-3AD203B41FA5}">
                      <a16:colId xmlns:a16="http://schemas.microsoft.com/office/drawing/2014/main" val="4260615652"/>
                    </a:ext>
                  </a:extLst>
                </a:gridCol>
                <a:gridCol w="772536">
                  <a:extLst>
                    <a:ext uri="{9D8B030D-6E8A-4147-A177-3AD203B41FA5}">
                      <a16:colId xmlns:a16="http://schemas.microsoft.com/office/drawing/2014/main" val="238095835"/>
                    </a:ext>
                  </a:extLst>
                </a:gridCol>
                <a:gridCol w="772536">
                  <a:extLst>
                    <a:ext uri="{9D8B030D-6E8A-4147-A177-3AD203B41FA5}">
                      <a16:colId xmlns:a16="http://schemas.microsoft.com/office/drawing/2014/main" val="194681725"/>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098023450"/>
                  </a:ext>
                </a:extLst>
              </a:tr>
              <a:tr h="370840">
                <a:tc>
                  <a:txBody>
                    <a:bodyPr/>
                    <a:lstStyle/>
                    <a:p>
                      <a:r>
                        <a:rPr lang="en-US" dirty="0"/>
                        <a:t>B</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76705659"/>
                  </a:ext>
                </a:extLst>
              </a:tr>
              <a:tr h="370840">
                <a:tc>
                  <a:txBody>
                    <a:bodyPr/>
                    <a:lstStyle/>
                    <a:p>
                      <a:r>
                        <a:rPr lang="en-US" dirty="0"/>
                        <a:t>D</a:t>
                      </a:r>
                      <a:endParaRPr lang="en-AU" dirty="0"/>
                    </a:p>
                  </a:txBody>
                  <a:tcPr/>
                </a:tc>
                <a:tc>
                  <a:txBody>
                    <a:bodyPr/>
                    <a:lstStyle/>
                    <a:p>
                      <a:endParaRPr lang="en-AU" dirty="0"/>
                    </a:p>
                  </a:txBody>
                  <a:tcPr/>
                </a:tc>
                <a:tc>
                  <a:txBody>
                    <a:bodyPr/>
                    <a:lstStyle/>
                    <a:p>
                      <a:endParaRPr lang="en-AU" dirty="0"/>
                    </a:p>
                  </a:txBody>
                  <a:tcPr/>
                </a:tc>
                <a:tc>
                  <a:txBody>
                    <a:bodyPr/>
                    <a:lstStyle/>
                    <a:p>
                      <a:r>
                        <a:rPr lang="en-US" dirty="0"/>
                        <a:t>8</a:t>
                      </a:r>
                      <a:endParaRPr lang="en-AU" dirty="0"/>
                    </a:p>
                  </a:txBody>
                  <a:tcPr/>
                </a:tc>
                <a:tc>
                  <a:txBody>
                    <a:bodyPr/>
                    <a:lstStyle/>
                    <a:p>
                      <a:r>
                        <a:rPr lang="en-US" dirty="0"/>
                        <a:t>11</a:t>
                      </a:r>
                      <a:endParaRPr lang="en-AU" dirty="0"/>
                    </a:p>
                  </a:txBody>
                  <a:tcPr/>
                </a:tc>
                <a:tc>
                  <a:txBody>
                    <a:bodyPr/>
                    <a:lstStyle/>
                    <a:p>
                      <a:r>
                        <a:rPr lang="en-US" dirty="0"/>
                        <a:t>15</a:t>
                      </a:r>
                      <a:endParaRPr lang="en-AU" dirty="0"/>
                    </a:p>
                  </a:txBody>
                  <a:tcPr/>
                </a:tc>
                <a:extLst>
                  <a:ext uri="{0D108BD9-81ED-4DB2-BD59-A6C34878D82A}">
                    <a16:rowId xmlns:a16="http://schemas.microsoft.com/office/drawing/2014/main" val="854683034"/>
                  </a:ext>
                </a:extLst>
              </a:tr>
            </a:tbl>
          </a:graphicData>
        </a:graphic>
      </p:graphicFrame>
      <p:graphicFrame>
        <p:nvGraphicFramePr>
          <p:cNvPr id="63" name="Table 8">
            <a:extLst>
              <a:ext uri="{FF2B5EF4-FFF2-40B4-BE49-F238E27FC236}">
                <a16:creationId xmlns:a16="http://schemas.microsoft.com/office/drawing/2014/main" id="{D9D65F87-FB58-4F12-8B56-217141CC1077}"/>
              </a:ext>
            </a:extLst>
          </p:cNvPr>
          <p:cNvGraphicFramePr>
            <a:graphicFrameLocks noGrp="1"/>
          </p:cNvGraphicFramePr>
          <p:nvPr/>
        </p:nvGraphicFramePr>
        <p:xfrm>
          <a:off x="6274969" y="2460945"/>
          <a:ext cx="4635216" cy="2225040"/>
        </p:xfrm>
        <a:graphic>
          <a:graphicData uri="http://schemas.openxmlformats.org/drawingml/2006/table">
            <a:tbl>
              <a:tblPr firstRow="1" bandRow="1">
                <a:tableStyleId>{5C22544A-7EE6-4342-B048-85BDC9FD1C3A}</a:tableStyleId>
              </a:tblPr>
              <a:tblGrid>
                <a:gridCol w="772536">
                  <a:extLst>
                    <a:ext uri="{9D8B030D-6E8A-4147-A177-3AD203B41FA5}">
                      <a16:colId xmlns:a16="http://schemas.microsoft.com/office/drawing/2014/main" val="1796653489"/>
                    </a:ext>
                  </a:extLst>
                </a:gridCol>
                <a:gridCol w="772536">
                  <a:extLst>
                    <a:ext uri="{9D8B030D-6E8A-4147-A177-3AD203B41FA5}">
                      <a16:colId xmlns:a16="http://schemas.microsoft.com/office/drawing/2014/main" val="3509211834"/>
                    </a:ext>
                  </a:extLst>
                </a:gridCol>
                <a:gridCol w="772536">
                  <a:extLst>
                    <a:ext uri="{9D8B030D-6E8A-4147-A177-3AD203B41FA5}">
                      <a16:colId xmlns:a16="http://schemas.microsoft.com/office/drawing/2014/main" val="1631301702"/>
                    </a:ext>
                  </a:extLst>
                </a:gridCol>
                <a:gridCol w="772536">
                  <a:extLst>
                    <a:ext uri="{9D8B030D-6E8A-4147-A177-3AD203B41FA5}">
                      <a16:colId xmlns:a16="http://schemas.microsoft.com/office/drawing/2014/main" val="4260615652"/>
                    </a:ext>
                  </a:extLst>
                </a:gridCol>
                <a:gridCol w="772536">
                  <a:extLst>
                    <a:ext uri="{9D8B030D-6E8A-4147-A177-3AD203B41FA5}">
                      <a16:colId xmlns:a16="http://schemas.microsoft.com/office/drawing/2014/main" val="238095835"/>
                    </a:ext>
                  </a:extLst>
                </a:gridCol>
                <a:gridCol w="772536">
                  <a:extLst>
                    <a:ext uri="{9D8B030D-6E8A-4147-A177-3AD203B41FA5}">
                      <a16:colId xmlns:a16="http://schemas.microsoft.com/office/drawing/2014/main" val="194681725"/>
                    </a:ext>
                  </a:extLst>
                </a:gridCol>
              </a:tblGrid>
              <a:tr h="37084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098023450"/>
                  </a:ext>
                </a:extLst>
              </a:tr>
              <a:tr h="370840">
                <a:tc>
                  <a:txBody>
                    <a:bodyPr/>
                    <a:lstStyle/>
                    <a:p>
                      <a:r>
                        <a:rPr lang="en-US" dirty="0"/>
                        <a:t>B</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76705659"/>
                  </a:ext>
                </a:extLst>
              </a:tr>
              <a:tr h="370840">
                <a:tc>
                  <a:txBody>
                    <a:bodyPr/>
                    <a:lstStyle/>
                    <a:p>
                      <a:r>
                        <a:rPr lang="en-US" dirty="0"/>
                        <a:t>D</a:t>
                      </a:r>
                      <a:endParaRPr lang="en-AU" dirty="0"/>
                    </a:p>
                  </a:txBody>
                  <a:tcPr/>
                </a:tc>
                <a:tc>
                  <a:txBody>
                    <a:bodyPr/>
                    <a:lstStyle/>
                    <a:p>
                      <a:endParaRPr lang="en-AU" dirty="0"/>
                    </a:p>
                  </a:txBody>
                  <a:tcPr/>
                </a:tc>
                <a:tc>
                  <a:txBody>
                    <a:bodyPr/>
                    <a:lstStyle/>
                    <a:p>
                      <a:endParaRPr lang="en-AU" dirty="0"/>
                    </a:p>
                  </a:txBody>
                  <a:tcPr/>
                </a:tc>
                <a:tc>
                  <a:txBody>
                    <a:bodyPr/>
                    <a:lstStyle/>
                    <a:p>
                      <a:r>
                        <a:rPr lang="en-US" dirty="0"/>
                        <a:t>8</a:t>
                      </a:r>
                      <a:endParaRPr lang="en-AU" dirty="0"/>
                    </a:p>
                  </a:txBody>
                  <a:tcPr/>
                </a:tc>
                <a:tc>
                  <a:txBody>
                    <a:bodyPr/>
                    <a:lstStyle/>
                    <a:p>
                      <a:r>
                        <a:rPr lang="en-US" dirty="0"/>
                        <a:t>11</a:t>
                      </a:r>
                      <a:endParaRPr lang="en-AU" dirty="0"/>
                    </a:p>
                  </a:txBody>
                  <a:tcPr/>
                </a:tc>
                <a:tc>
                  <a:txBody>
                    <a:bodyPr/>
                    <a:lstStyle/>
                    <a:p>
                      <a:r>
                        <a:rPr lang="en-US" dirty="0"/>
                        <a:t>15</a:t>
                      </a:r>
                      <a:endParaRPr lang="en-AU" dirty="0"/>
                    </a:p>
                  </a:txBody>
                  <a:tcPr/>
                </a:tc>
                <a:extLst>
                  <a:ext uri="{0D108BD9-81ED-4DB2-BD59-A6C34878D82A}">
                    <a16:rowId xmlns:a16="http://schemas.microsoft.com/office/drawing/2014/main" val="854683034"/>
                  </a:ext>
                </a:extLst>
              </a:tr>
              <a:tr h="370840">
                <a:tc>
                  <a:txBody>
                    <a:bodyPr/>
                    <a:lstStyle/>
                    <a:p>
                      <a:r>
                        <a:rPr lang="en-US" dirty="0"/>
                        <a:t>E</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11</a:t>
                      </a:r>
                      <a:endParaRPr lang="en-AU" dirty="0"/>
                    </a:p>
                  </a:txBody>
                  <a:tcPr/>
                </a:tc>
                <a:tc>
                  <a:txBody>
                    <a:bodyPr/>
                    <a:lstStyle/>
                    <a:p>
                      <a:endParaRPr lang="en-AU" dirty="0"/>
                    </a:p>
                  </a:txBody>
                  <a:tcPr/>
                </a:tc>
                <a:extLst>
                  <a:ext uri="{0D108BD9-81ED-4DB2-BD59-A6C34878D82A}">
                    <a16:rowId xmlns:a16="http://schemas.microsoft.com/office/drawing/2014/main" val="1217115681"/>
                  </a:ext>
                </a:extLst>
              </a:tr>
            </a:tbl>
          </a:graphicData>
        </a:graphic>
      </p:graphicFrame>
      <p:graphicFrame>
        <p:nvGraphicFramePr>
          <p:cNvPr id="64" name="Table 8">
            <a:extLst>
              <a:ext uri="{FF2B5EF4-FFF2-40B4-BE49-F238E27FC236}">
                <a16:creationId xmlns:a16="http://schemas.microsoft.com/office/drawing/2014/main" id="{713F03DD-9AE7-4FA4-A6A6-8DD0E358A847}"/>
              </a:ext>
            </a:extLst>
          </p:cNvPr>
          <p:cNvGraphicFramePr>
            <a:graphicFrameLocks noGrp="1"/>
          </p:cNvGraphicFramePr>
          <p:nvPr/>
        </p:nvGraphicFramePr>
        <p:xfrm>
          <a:off x="6297836" y="2480035"/>
          <a:ext cx="4635216" cy="2590800"/>
        </p:xfrm>
        <a:graphic>
          <a:graphicData uri="http://schemas.openxmlformats.org/drawingml/2006/table">
            <a:tbl>
              <a:tblPr firstRow="1" bandRow="1">
                <a:tableStyleId>{5C22544A-7EE6-4342-B048-85BDC9FD1C3A}</a:tableStyleId>
              </a:tblPr>
              <a:tblGrid>
                <a:gridCol w="772536">
                  <a:extLst>
                    <a:ext uri="{9D8B030D-6E8A-4147-A177-3AD203B41FA5}">
                      <a16:colId xmlns:a16="http://schemas.microsoft.com/office/drawing/2014/main" val="1796653489"/>
                    </a:ext>
                  </a:extLst>
                </a:gridCol>
                <a:gridCol w="772536">
                  <a:extLst>
                    <a:ext uri="{9D8B030D-6E8A-4147-A177-3AD203B41FA5}">
                      <a16:colId xmlns:a16="http://schemas.microsoft.com/office/drawing/2014/main" val="3509211834"/>
                    </a:ext>
                  </a:extLst>
                </a:gridCol>
                <a:gridCol w="772536">
                  <a:extLst>
                    <a:ext uri="{9D8B030D-6E8A-4147-A177-3AD203B41FA5}">
                      <a16:colId xmlns:a16="http://schemas.microsoft.com/office/drawing/2014/main" val="1631301702"/>
                    </a:ext>
                  </a:extLst>
                </a:gridCol>
                <a:gridCol w="772536">
                  <a:extLst>
                    <a:ext uri="{9D8B030D-6E8A-4147-A177-3AD203B41FA5}">
                      <a16:colId xmlns:a16="http://schemas.microsoft.com/office/drawing/2014/main" val="4260615652"/>
                    </a:ext>
                  </a:extLst>
                </a:gridCol>
                <a:gridCol w="772536">
                  <a:extLst>
                    <a:ext uri="{9D8B030D-6E8A-4147-A177-3AD203B41FA5}">
                      <a16:colId xmlns:a16="http://schemas.microsoft.com/office/drawing/2014/main" val="238095835"/>
                    </a:ext>
                  </a:extLst>
                </a:gridCol>
                <a:gridCol w="772536">
                  <a:extLst>
                    <a:ext uri="{9D8B030D-6E8A-4147-A177-3AD203B41FA5}">
                      <a16:colId xmlns:a16="http://schemas.microsoft.com/office/drawing/2014/main" val="194681725"/>
                    </a:ext>
                  </a:extLst>
                </a:gridCol>
              </a:tblGrid>
              <a:tr h="0">
                <a:tc>
                  <a:txBody>
                    <a:bodyPr/>
                    <a:lstStyle/>
                    <a:p>
                      <a:endParaRPr lang="en-AU"/>
                    </a:p>
                  </a:txBody>
                  <a:tcPr/>
                </a:tc>
                <a:tc>
                  <a:txBody>
                    <a:bodyPr/>
                    <a:lstStyle/>
                    <a:p>
                      <a:r>
                        <a:rPr lang="en-US" dirty="0"/>
                        <a:t>B</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834464794"/>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37842906"/>
                  </a:ext>
                </a:extLst>
              </a:tr>
              <a:tr h="370840">
                <a:tc>
                  <a:txBody>
                    <a:bodyPr/>
                    <a:lstStyle/>
                    <a:p>
                      <a:r>
                        <a:rPr lang="en-US" dirty="0"/>
                        <a:t>C</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r>
                        <a:rPr lang="en-US" dirty="0"/>
                        <a:t>8</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098023450"/>
                  </a:ext>
                </a:extLst>
              </a:tr>
              <a:tr h="370840">
                <a:tc>
                  <a:txBody>
                    <a:bodyPr/>
                    <a:lstStyle/>
                    <a:p>
                      <a:r>
                        <a:rPr lang="en-US" dirty="0"/>
                        <a:t>B</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676705659"/>
                  </a:ext>
                </a:extLst>
              </a:tr>
              <a:tr h="370840">
                <a:tc>
                  <a:txBody>
                    <a:bodyPr/>
                    <a:lstStyle/>
                    <a:p>
                      <a:r>
                        <a:rPr lang="en-US" dirty="0"/>
                        <a:t>D</a:t>
                      </a:r>
                      <a:endParaRPr lang="en-AU" dirty="0"/>
                    </a:p>
                  </a:txBody>
                  <a:tcPr/>
                </a:tc>
                <a:tc>
                  <a:txBody>
                    <a:bodyPr/>
                    <a:lstStyle/>
                    <a:p>
                      <a:endParaRPr lang="en-AU" dirty="0"/>
                    </a:p>
                  </a:txBody>
                  <a:tcPr/>
                </a:tc>
                <a:tc>
                  <a:txBody>
                    <a:bodyPr/>
                    <a:lstStyle/>
                    <a:p>
                      <a:endParaRPr lang="en-AU" dirty="0"/>
                    </a:p>
                  </a:txBody>
                  <a:tcPr/>
                </a:tc>
                <a:tc>
                  <a:txBody>
                    <a:bodyPr/>
                    <a:lstStyle/>
                    <a:p>
                      <a:r>
                        <a:rPr lang="en-US" dirty="0"/>
                        <a:t>8</a:t>
                      </a:r>
                      <a:endParaRPr lang="en-AU" dirty="0"/>
                    </a:p>
                  </a:txBody>
                  <a:tcPr/>
                </a:tc>
                <a:tc>
                  <a:txBody>
                    <a:bodyPr/>
                    <a:lstStyle/>
                    <a:p>
                      <a:r>
                        <a:rPr lang="en-US" dirty="0"/>
                        <a:t>11</a:t>
                      </a:r>
                      <a:endParaRPr lang="en-AU" dirty="0"/>
                    </a:p>
                  </a:txBody>
                  <a:tcPr/>
                </a:tc>
                <a:tc>
                  <a:txBody>
                    <a:bodyPr/>
                    <a:lstStyle/>
                    <a:p>
                      <a:r>
                        <a:rPr lang="en-US" dirty="0"/>
                        <a:t>15</a:t>
                      </a:r>
                      <a:endParaRPr lang="en-AU" dirty="0"/>
                    </a:p>
                  </a:txBody>
                  <a:tcPr/>
                </a:tc>
                <a:extLst>
                  <a:ext uri="{0D108BD9-81ED-4DB2-BD59-A6C34878D82A}">
                    <a16:rowId xmlns:a16="http://schemas.microsoft.com/office/drawing/2014/main" val="854683034"/>
                  </a:ext>
                </a:extLst>
              </a:tr>
              <a:tr h="370840">
                <a:tc>
                  <a:txBody>
                    <a:bodyPr/>
                    <a:lstStyle/>
                    <a:p>
                      <a:r>
                        <a:rPr lang="en-US" dirty="0"/>
                        <a:t>E</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11</a:t>
                      </a:r>
                      <a:endParaRPr lang="en-AU" dirty="0"/>
                    </a:p>
                  </a:txBody>
                  <a:tcPr/>
                </a:tc>
                <a:tc>
                  <a:txBody>
                    <a:bodyPr/>
                    <a:lstStyle/>
                    <a:p>
                      <a:endParaRPr lang="en-AU" dirty="0"/>
                    </a:p>
                  </a:txBody>
                  <a:tcPr/>
                </a:tc>
                <a:extLst>
                  <a:ext uri="{0D108BD9-81ED-4DB2-BD59-A6C34878D82A}">
                    <a16:rowId xmlns:a16="http://schemas.microsoft.com/office/drawing/2014/main" val="1217115681"/>
                  </a:ext>
                </a:extLst>
              </a:tr>
              <a:tr h="370840">
                <a:tc>
                  <a:txBody>
                    <a:bodyPr/>
                    <a:lstStyle/>
                    <a:p>
                      <a:r>
                        <a:rPr lang="en-US" dirty="0"/>
                        <a:t>F</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15</a:t>
                      </a:r>
                      <a:endParaRPr lang="en-AU" dirty="0"/>
                    </a:p>
                  </a:txBody>
                  <a:tcPr/>
                </a:tc>
                <a:extLst>
                  <a:ext uri="{0D108BD9-81ED-4DB2-BD59-A6C34878D82A}">
                    <a16:rowId xmlns:a16="http://schemas.microsoft.com/office/drawing/2014/main" val="1808119556"/>
                  </a:ext>
                </a:extLst>
              </a:tr>
            </a:tbl>
          </a:graphicData>
        </a:graphic>
      </p:graphicFrame>
      <p:sp>
        <p:nvSpPr>
          <p:cNvPr id="69" name="Frame 68">
            <a:extLst>
              <a:ext uri="{FF2B5EF4-FFF2-40B4-BE49-F238E27FC236}">
                <a16:creationId xmlns:a16="http://schemas.microsoft.com/office/drawing/2014/main" id="{C60F970F-1152-478C-8124-E19F5D3E11B4}"/>
              </a:ext>
            </a:extLst>
          </p:cNvPr>
          <p:cNvSpPr/>
          <p:nvPr/>
        </p:nvSpPr>
        <p:spPr>
          <a:xfrm>
            <a:off x="7876691" y="3200546"/>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0" name="Frame 69">
            <a:extLst>
              <a:ext uri="{FF2B5EF4-FFF2-40B4-BE49-F238E27FC236}">
                <a16:creationId xmlns:a16="http://schemas.microsoft.com/office/drawing/2014/main" id="{469D441F-E7E7-482C-B008-8022BCE2A278}"/>
              </a:ext>
            </a:extLst>
          </p:cNvPr>
          <p:cNvSpPr/>
          <p:nvPr/>
        </p:nvSpPr>
        <p:spPr>
          <a:xfrm>
            <a:off x="7104163" y="3543695"/>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1" name="Frame 70">
            <a:extLst>
              <a:ext uri="{FF2B5EF4-FFF2-40B4-BE49-F238E27FC236}">
                <a16:creationId xmlns:a16="http://schemas.microsoft.com/office/drawing/2014/main" id="{69AF5020-37F5-44DD-80D8-E155A86D4968}"/>
              </a:ext>
            </a:extLst>
          </p:cNvPr>
          <p:cNvSpPr/>
          <p:nvPr/>
        </p:nvSpPr>
        <p:spPr>
          <a:xfrm>
            <a:off x="8602099" y="3979554"/>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0" name="Frame 59">
            <a:extLst>
              <a:ext uri="{FF2B5EF4-FFF2-40B4-BE49-F238E27FC236}">
                <a16:creationId xmlns:a16="http://schemas.microsoft.com/office/drawing/2014/main" id="{7F7D4A88-D9C6-4F35-9480-8F953BBED65A}"/>
              </a:ext>
            </a:extLst>
          </p:cNvPr>
          <p:cNvSpPr/>
          <p:nvPr/>
        </p:nvSpPr>
        <p:spPr>
          <a:xfrm>
            <a:off x="9438870" y="4294981"/>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1" name="Frame 60">
            <a:extLst>
              <a:ext uri="{FF2B5EF4-FFF2-40B4-BE49-F238E27FC236}">
                <a16:creationId xmlns:a16="http://schemas.microsoft.com/office/drawing/2014/main" id="{A4DA53EF-CBA1-4E2B-91EB-63B066661BC9}"/>
              </a:ext>
            </a:extLst>
          </p:cNvPr>
          <p:cNvSpPr/>
          <p:nvPr/>
        </p:nvSpPr>
        <p:spPr>
          <a:xfrm>
            <a:off x="10215481" y="4658858"/>
            <a:ext cx="292529" cy="372919"/>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29E733C-2CB7-4964-9BF0-FED81D73D2A2}"/>
                  </a:ext>
                </a:extLst>
              </p14:cNvPr>
              <p14:cNvContentPartPr/>
              <p14:nvPr/>
            </p14:nvContentPartPr>
            <p14:xfrm>
              <a:off x="6352340" y="2957017"/>
              <a:ext cx="3296880" cy="1675800"/>
            </p14:xfrm>
          </p:contentPart>
        </mc:Choice>
        <mc:Fallback xmlns="">
          <p:pic>
            <p:nvPicPr>
              <p:cNvPr id="9" name="Ink 8">
                <a:extLst>
                  <a:ext uri="{FF2B5EF4-FFF2-40B4-BE49-F238E27FC236}">
                    <a16:creationId xmlns:a16="http://schemas.microsoft.com/office/drawing/2014/main" id="{529E733C-2CB7-4964-9BF0-FED81D73D2A2}"/>
                  </a:ext>
                </a:extLst>
              </p:cNvPr>
              <p:cNvPicPr/>
              <p:nvPr/>
            </p:nvPicPr>
            <p:blipFill>
              <a:blip r:embed="rId9"/>
              <a:stretch>
                <a:fillRect/>
              </a:stretch>
            </p:blipFill>
            <p:spPr>
              <a:xfrm>
                <a:off x="6298340" y="2849017"/>
                <a:ext cx="3404520" cy="1891440"/>
              </a:xfrm>
              <a:prstGeom prst="rect">
                <a:avLst/>
              </a:prstGeom>
            </p:spPr>
          </p:pic>
        </mc:Fallback>
      </mc:AlternateContent>
      <p:sp>
        <p:nvSpPr>
          <p:cNvPr id="17" name="TextBox 16">
            <a:extLst>
              <a:ext uri="{FF2B5EF4-FFF2-40B4-BE49-F238E27FC236}">
                <a16:creationId xmlns:a16="http://schemas.microsoft.com/office/drawing/2014/main" id="{4D4276B0-3D55-4E21-A826-5996382EE9BC}"/>
              </a:ext>
            </a:extLst>
          </p:cNvPr>
          <p:cNvSpPr txBox="1"/>
          <p:nvPr/>
        </p:nvSpPr>
        <p:spPr>
          <a:xfrm>
            <a:off x="5198960" y="2580963"/>
            <a:ext cx="642889" cy="2862322"/>
          </a:xfrm>
          <a:prstGeom prst="rect">
            <a:avLst/>
          </a:prstGeom>
          <a:noFill/>
        </p:spPr>
        <p:txBody>
          <a:bodyPr wrap="square" rtlCol="0">
            <a:spAutoFit/>
          </a:bodyPr>
          <a:lstStyle/>
          <a:p>
            <a:r>
              <a:rPr lang="en-US" sz="3600" dirty="0">
                <a:solidFill>
                  <a:srgbClr val="FFC000"/>
                </a:solidFill>
              </a:rPr>
              <a:t>A</a:t>
            </a:r>
          </a:p>
          <a:p>
            <a:r>
              <a:rPr lang="en-US" sz="3600" dirty="0">
                <a:solidFill>
                  <a:srgbClr val="FFC000"/>
                </a:solidFill>
              </a:rPr>
              <a:t>C</a:t>
            </a:r>
          </a:p>
          <a:p>
            <a:r>
              <a:rPr lang="en-US" sz="3600" dirty="0">
                <a:solidFill>
                  <a:srgbClr val="FFC000"/>
                </a:solidFill>
              </a:rPr>
              <a:t>D</a:t>
            </a:r>
          </a:p>
          <a:p>
            <a:r>
              <a:rPr lang="en-US" sz="3600" dirty="0">
                <a:solidFill>
                  <a:srgbClr val="FFC000"/>
                </a:solidFill>
              </a:rPr>
              <a:t>E</a:t>
            </a:r>
          </a:p>
          <a:p>
            <a:endParaRPr lang="en-AU" sz="3600" dirty="0"/>
          </a:p>
        </p:txBody>
      </p:sp>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8D754891-9ED2-4115-A56C-54D6D0DB3702}"/>
                  </a:ext>
                </a:extLst>
              </p14:cNvPr>
              <p14:cNvContentPartPr/>
              <p14:nvPr/>
            </p14:nvContentPartPr>
            <p14:xfrm>
              <a:off x="549628" y="3633980"/>
              <a:ext cx="3294360" cy="1155240"/>
            </p14:xfrm>
          </p:contentPart>
        </mc:Choice>
        <mc:Fallback xmlns="">
          <p:pic>
            <p:nvPicPr>
              <p:cNvPr id="18" name="Ink 17">
                <a:extLst>
                  <a:ext uri="{FF2B5EF4-FFF2-40B4-BE49-F238E27FC236}">
                    <a16:creationId xmlns:a16="http://schemas.microsoft.com/office/drawing/2014/main" id="{8D754891-9ED2-4115-A56C-54D6D0DB3702}"/>
                  </a:ext>
                </a:extLst>
              </p:cNvPr>
              <p:cNvPicPr/>
              <p:nvPr/>
            </p:nvPicPr>
            <p:blipFill>
              <a:blip r:embed="rId11"/>
              <a:stretch>
                <a:fillRect/>
              </a:stretch>
            </p:blipFill>
            <p:spPr>
              <a:xfrm>
                <a:off x="495628" y="3525980"/>
                <a:ext cx="3402000" cy="1370880"/>
              </a:xfrm>
              <a:prstGeom prst="rect">
                <a:avLst/>
              </a:prstGeom>
            </p:spPr>
          </p:pic>
        </mc:Fallback>
      </mc:AlternateContent>
    </p:spTree>
    <p:extLst>
      <p:ext uri="{BB962C8B-B14F-4D97-AF65-F5344CB8AC3E}">
        <p14:creationId xmlns:p14="http://schemas.microsoft.com/office/powerpoint/2010/main" val="17084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ppt_x"/>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ppt_x"/>
                                          </p:val>
                                        </p:tav>
                                        <p:tav tm="100000">
                                          <p:val>
                                            <p:strVal val="#ppt_x"/>
                                          </p:val>
                                        </p:tav>
                                      </p:tavLst>
                                    </p:anim>
                                    <p:anim calcmode="lin" valueType="num">
                                      <p:cBhvr additive="base">
                                        <p:cTn id="6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500" fill="hold"/>
                                        <p:tgtEl>
                                          <p:spTgt spid="71"/>
                                        </p:tgtEl>
                                        <p:attrNameLst>
                                          <p:attrName>ppt_x</p:attrName>
                                        </p:attrNameLst>
                                      </p:cBhvr>
                                      <p:tavLst>
                                        <p:tav tm="0">
                                          <p:val>
                                            <p:strVal val="#ppt_x"/>
                                          </p:val>
                                        </p:tav>
                                        <p:tav tm="100000">
                                          <p:val>
                                            <p:strVal val="#ppt_x"/>
                                          </p:val>
                                        </p:tav>
                                      </p:tavLst>
                                    </p:anim>
                                    <p:anim calcmode="lin" valueType="num">
                                      <p:cBhvr additive="base">
                                        <p:cTn id="7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fill="hold"/>
                                        <p:tgtEl>
                                          <p:spTgt spid="60"/>
                                        </p:tgtEl>
                                        <p:attrNameLst>
                                          <p:attrName>ppt_x</p:attrName>
                                        </p:attrNameLst>
                                      </p:cBhvr>
                                      <p:tavLst>
                                        <p:tav tm="0">
                                          <p:val>
                                            <p:strVal val="#ppt_x"/>
                                          </p:val>
                                        </p:tav>
                                        <p:tav tm="100000">
                                          <p:val>
                                            <p:strVal val="#ppt_x"/>
                                          </p:val>
                                        </p:tav>
                                      </p:tavLst>
                                    </p:anim>
                                    <p:anim calcmode="lin" valueType="num">
                                      <p:cBhvr additive="base">
                                        <p:cTn id="8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7">
                                            <p:txEl>
                                              <p:pRg st="3" end="3"/>
                                            </p:txEl>
                                          </p:spTgt>
                                        </p:tgtEl>
                                        <p:attrNameLst>
                                          <p:attrName>style.visibility</p:attrName>
                                        </p:attrNameLst>
                                      </p:cBhvr>
                                      <p:to>
                                        <p:strVal val="visible"/>
                                      </p:to>
                                    </p:set>
                                    <p:anim calcmode="lin" valueType="num">
                                      <p:cBhvr additive="base">
                                        <p:cTn id="10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7">
                                            <p:txEl>
                                              <p:pRg st="2" end="2"/>
                                            </p:txEl>
                                          </p:spTgt>
                                        </p:tgtEl>
                                        <p:attrNameLst>
                                          <p:attrName>style.visibility</p:attrName>
                                        </p:attrNameLst>
                                      </p:cBhvr>
                                      <p:to>
                                        <p:strVal val="visible"/>
                                      </p:to>
                                    </p:set>
                                    <p:anim calcmode="lin" valueType="num">
                                      <p:cBhvr additive="base">
                                        <p:cTn id="11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7">
                                            <p:txEl>
                                              <p:pRg st="1" end="1"/>
                                            </p:txEl>
                                          </p:spTgt>
                                        </p:tgtEl>
                                        <p:attrNameLst>
                                          <p:attrName>style.visibility</p:attrName>
                                        </p:attrNameLst>
                                      </p:cBhvr>
                                      <p:to>
                                        <p:strVal val="visible"/>
                                      </p:to>
                                    </p:set>
                                    <p:anim calcmode="lin" valueType="num">
                                      <p:cBhvr additive="base">
                                        <p:cTn id="1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7">
                                            <p:txEl>
                                              <p:pRg st="0" end="0"/>
                                            </p:txEl>
                                          </p:spTgt>
                                        </p:tgtEl>
                                        <p:attrNameLst>
                                          <p:attrName>style.visibility</p:attrName>
                                        </p:attrNameLst>
                                      </p:cBhvr>
                                      <p:to>
                                        <p:strVal val="visible"/>
                                      </p:to>
                                    </p:set>
                                    <p:anim calcmode="lin" valueType="num">
                                      <p:cBhvr additive="base">
                                        <p:cTn id="12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additive="base">
                                        <p:cTn id="133" dur="500" fill="hold"/>
                                        <p:tgtEl>
                                          <p:spTgt spid="18"/>
                                        </p:tgtEl>
                                        <p:attrNameLst>
                                          <p:attrName>ppt_x</p:attrName>
                                        </p:attrNameLst>
                                      </p:cBhvr>
                                      <p:tavLst>
                                        <p:tav tm="0">
                                          <p:val>
                                            <p:strVal val="#ppt_x"/>
                                          </p:val>
                                        </p:tav>
                                        <p:tav tm="100000">
                                          <p:val>
                                            <p:strVal val="#ppt_x"/>
                                          </p:val>
                                        </p:tav>
                                      </p:tavLst>
                                    </p:anim>
                                    <p:anim calcmode="lin" valueType="num">
                                      <p:cBhvr additive="base">
                                        <p:cTn id="1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animBg="1"/>
      <p:bldP spid="57" grpId="0" animBg="1"/>
      <p:bldP spid="58" grpId="0" animBg="1"/>
      <p:bldP spid="69" grpId="0" animBg="1"/>
      <p:bldP spid="70" grpId="0" animBg="1"/>
      <p:bldP spid="71" grpId="0"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AECA6-BFAE-1140-ADE8-ED96A5FE05F4}"/>
              </a:ext>
            </a:extLst>
          </p:cNvPr>
          <p:cNvPicPr>
            <a:picLocks noChangeAspect="1"/>
          </p:cNvPicPr>
          <p:nvPr/>
        </p:nvPicPr>
        <p:blipFill>
          <a:blip r:embed="rId2"/>
          <a:stretch>
            <a:fillRect/>
          </a:stretch>
        </p:blipFill>
        <p:spPr>
          <a:xfrm>
            <a:off x="5408385" y="1611376"/>
            <a:ext cx="5003800" cy="4495800"/>
          </a:xfrm>
          <a:prstGeom prst="rect">
            <a:avLst/>
          </a:prstGeom>
        </p:spPr>
      </p:pic>
      <p:sp>
        <p:nvSpPr>
          <p:cNvPr id="2" name="Title 1">
            <a:extLst>
              <a:ext uri="{FF2B5EF4-FFF2-40B4-BE49-F238E27FC236}">
                <a16:creationId xmlns:a16="http://schemas.microsoft.com/office/drawing/2014/main" id="{3694BBFB-D6FD-F446-BABA-63DEB6AA1331}"/>
              </a:ext>
            </a:extLst>
          </p:cNvPr>
          <p:cNvSpPr>
            <a:spLocks noGrp="1"/>
          </p:cNvSpPr>
          <p:nvPr>
            <p:ph type="title"/>
          </p:nvPr>
        </p:nvSpPr>
        <p:spPr>
          <a:xfrm>
            <a:off x="304800" y="-155448"/>
            <a:ext cx="115824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BEA53856-AF9E-364A-AB7B-F88BA069BE7A}"/>
              </a:ext>
            </a:extLst>
          </p:cNvPr>
          <p:cNvSpPr>
            <a:spLocks noGrp="1"/>
          </p:cNvSpPr>
          <p:nvPr>
            <p:ph idx="1"/>
          </p:nvPr>
        </p:nvSpPr>
        <p:spPr>
          <a:xfrm>
            <a:off x="0" y="750824"/>
            <a:ext cx="12090400" cy="1179576"/>
          </a:xfrm>
        </p:spPr>
        <p:txBody>
          <a:bodyPr/>
          <a:lstStyle/>
          <a:p>
            <a:r>
              <a:rPr lang="en-US" dirty="0"/>
              <a:t>Find the shortest path </a:t>
            </a:r>
            <a:r>
              <a:rPr lang="en-US" dirty="0">
                <a:solidFill>
                  <a:srgbClr val="FF0000"/>
                </a:solidFill>
              </a:rPr>
              <a:t>from</a:t>
            </a:r>
            <a:r>
              <a:rPr lang="en-US" dirty="0"/>
              <a:t> vertex </a:t>
            </a:r>
            <a:r>
              <a:rPr lang="en-US" dirty="0">
                <a:solidFill>
                  <a:srgbClr val="FF0000"/>
                </a:solidFill>
              </a:rPr>
              <a:t>𝐵</a:t>
            </a:r>
            <a:r>
              <a:rPr lang="en-US" dirty="0"/>
              <a:t> </a:t>
            </a:r>
            <a:r>
              <a:rPr lang="en-US" dirty="0">
                <a:solidFill>
                  <a:srgbClr val="FF0000"/>
                </a:solidFill>
              </a:rPr>
              <a:t>to</a:t>
            </a:r>
            <a:r>
              <a:rPr lang="en-US" dirty="0"/>
              <a:t> vertex </a:t>
            </a:r>
            <a:r>
              <a:rPr lang="en-US" dirty="0">
                <a:solidFill>
                  <a:srgbClr val="FF0000"/>
                </a:solidFill>
              </a:rPr>
              <a:t>𝐹</a:t>
            </a:r>
            <a:r>
              <a:rPr lang="en-US" dirty="0"/>
              <a:t> in this network. The numbers represent time in minutes.</a:t>
            </a:r>
          </a:p>
        </p:txBody>
      </p:sp>
      <p:sp>
        <p:nvSpPr>
          <p:cNvPr id="5" name="TextBox 4">
            <a:extLst>
              <a:ext uri="{FF2B5EF4-FFF2-40B4-BE49-F238E27FC236}">
                <a16:creationId xmlns:a16="http://schemas.microsoft.com/office/drawing/2014/main" id="{31952730-BFD7-EC4D-A214-A72FAC914F5D}"/>
              </a:ext>
            </a:extLst>
          </p:cNvPr>
          <p:cNvSpPr txBox="1"/>
          <p:nvPr/>
        </p:nvSpPr>
        <p:spPr>
          <a:xfrm>
            <a:off x="6687785" y="1092543"/>
            <a:ext cx="406400" cy="769441"/>
          </a:xfrm>
          <a:prstGeom prst="rect">
            <a:avLst/>
          </a:prstGeom>
          <a:noFill/>
        </p:spPr>
        <p:txBody>
          <a:bodyPr wrap="square" rtlCol="0">
            <a:spAutoFit/>
          </a:bodyPr>
          <a:lstStyle/>
          <a:p>
            <a:r>
              <a:rPr lang="en-US" sz="4400" dirty="0">
                <a:solidFill>
                  <a:srgbClr val="FF0000"/>
                </a:solidFill>
              </a:rPr>
              <a:t>0</a:t>
            </a:r>
          </a:p>
        </p:txBody>
      </p:sp>
      <p:cxnSp>
        <p:nvCxnSpPr>
          <p:cNvPr id="6" name="Straight Connector 5">
            <a:extLst>
              <a:ext uri="{FF2B5EF4-FFF2-40B4-BE49-F238E27FC236}">
                <a16:creationId xmlns:a16="http://schemas.microsoft.com/office/drawing/2014/main" id="{DABFF357-D2D8-3445-B740-3190B59C36FE}"/>
              </a:ext>
            </a:extLst>
          </p:cNvPr>
          <p:cNvCxnSpPr>
            <a:cxnSpLocks/>
          </p:cNvCxnSpPr>
          <p:nvPr/>
        </p:nvCxnSpPr>
        <p:spPr>
          <a:xfrm>
            <a:off x="7025488" y="2331425"/>
            <a:ext cx="816100" cy="1495666"/>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586439-AC95-2A46-A25E-F39D0570572C}"/>
                  </a:ext>
                </a:extLst>
              </p:cNvPr>
              <p:cNvSpPr txBox="1"/>
              <p:nvPr/>
            </p:nvSpPr>
            <p:spPr>
              <a:xfrm>
                <a:off x="7642262" y="344144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7" name="TextBox 16">
                <a:extLst>
                  <a:ext uri="{FF2B5EF4-FFF2-40B4-BE49-F238E27FC236}">
                    <a16:creationId xmlns:a16="http://schemas.microsoft.com/office/drawing/2014/main" id="{7B586439-AC95-2A46-A25E-F39D0570572C}"/>
                  </a:ext>
                </a:extLst>
              </p:cNvPr>
              <p:cNvSpPr txBox="1">
                <a:spLocks noRot="1" noChangeAspect="1" noMove="1" noResize="1" noEditPoints="1" noAdjustHandles="1" noChangeArrowheads="1" noChangeShapeType="1" noTextEdit="1"/>
              </p:cNvSpPr>
              <p:nvPr/>
            </p:nvSpPr>
            <p:spPr>
              <a:xfrm>
                <a:off x="7642262" y="3441440"/>
                <a:ext cx="667657" cy="771301"/>
              </a:xfrm>
              <a:prstGeom prst="rect">
                <a:avLst/>
              </a:prstGeom>
              <a:blipFill>
                <a:blip r:embed="rId3"/>
                <a:stretch>
                  <a:fillRect l="-15094" r="-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DC787B6-496F-C943-9A7D-E558A01B68CD}"/>
                  </a:ext>
                </a:extLst>
              </p:cNvPr>
              <p:cNvSpPr txBox="1"/>
              <p:nvPr/>
            </p:nvSpPr>
            <p:spPr>
              <a:xfrm>
                <a:off x="4902820" y="347362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5</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9" name="TextBox 18">
                <a:extLst>
                  <a:ext uri="{FF2B5EF4-FFF2-40B4-BE49-F238E27FC236}">
                    <a16:creationId xmlns:a16="http://schemas.microsoft.com/office/drawing/2014/main" id="{8DC787B6-496F-C943-9A7D-E558A01B68CD}"/>
                  </a:ext>
                </a:extLst>
              </p:cNvPr>
              <p:cNvSpPr txBox="1">
                <a:spLocks noRot="1" noChangeAspect="1" noMove="1" noResize="1" noEditPoints="1" noAdjustHandles="1" noChangeArrowheads="1" noChangeShapeType="1" noTextEdit="1"/>
              </p:cNvSpPr>
              <p:nvPr/>
            </p:nvSpPr>
            <p:spPr>
              <a:xfrm>
                <a:off x="4902820" y="3473625"/>
                <a:ext cx="667657" cy="771301"/>
              </a:xfrm>
              <a:prstGeom prst="rect">
                <a:avLst/>
              </a:prstGeom>
              <a:blipFill>
                <a:blip r:embed="rId4"/>
                <a:stretch>
                  <a:fillRect l="-14815" r="-18519" b="-1639"/>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BA01F53D-0CE9-AB45-94FD-76F831DE85AB}"/>
              </a:ext>
            </a:extLst>
          </p:cNvPr>
          <p:cNvCxnSpPr>
            <a:cxnSpLocks/>
          </p:cNvCxnSpPr>
          <p:nvPr/>
        </p:nvCxnSpPr>
        <p:spPr>
          <a:xfrm flipH="1">
            <a:off x="6045200" y="3827091"/>
            <a:ext cx="1796388" cy="8812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3D6CD32-58F1-F649-A379-9611244E97DB}"/>
                  </a:ext>
                </a:extLst>
              </p:cNvPr>
              <p:cNvSpPr txBox="1"/>
              <p:nvPr/>
            </p:nvSpPr>
            <p:spPr>
              <a:xfrm>
                <a:off x="4276026" y="352956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4</m:t>
                          </m:r>
                        </m:e>
                        <m:sup>
                          <m:r>
                            <a:rPr lang="en-AU" sz="4400" b="0" i="1" smtClean="0">
                              <a:solidFill>
                                <a:srgbClr val="FF0000"/>
                              </a:solidFill>
                              <a:latin typeface="Cambria Math" panose="02040503050406030204" pitchFamily="18" charset="0"/>
                            </a:rPr>
                            <m:t>𝐺</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73D6CD32-58F1-F649-A379-9611244E97DB}"/>
                  </a:ext>
                </a:extLst>
              </p:cNvPr>
              <p:cNvSpPr txBox="1">
                <a:spLocks noRot="1" noChangeAspect="1" noMove="1" noResize="1" noEditPoints="1" noAdjustHandles="1" noChangeArrowheads="1" noChangeShapeType="1" noTextEdit="1"/>
              </p:cNvSpPr>
              <p:nvPr/>
            </p:nvSpPr>
            <p:spPr>
              <a:xfrm>
                <a:off x="4276026" y="3529563"/>
                <a:ext cx="667657" cy="771301"/>
              </a:xfrm>
              <a:prstGeom prst="rect">
                <a:avLst/>
              </a:prstGeom>
              <a:blipFill>
                <a:blip r:embed="rId6"/>
                <a:stretch>
                  <a:fillRect l="-13208" r="-1886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0D4CBC1C-E860-0244-8341-C596A156F243}"/>
                  </a:ext>
                </a:extLst>
              </p14:cNvPr>
              <p14:cNvContentPartPr/>
              <p14:nvPr/>
            </p14:nvContentPartPr>
            <p14:xfrm>
              <a:off x="5023691" y="3544526"/>
              <a:ext cx="542160" cy="534960"/>
            </p14:xfrm>
          </p:contentPart>
        </mc:Choice>
        <mc:Fallback xmlns="">
          <p:pic>
            <p:nvPicPr>
              <p:cNvPr id="36" name="Ink 35">
                <a:extLst>
                  <a:ext uri="{FF2B5EF4-FFF2-40B4-BE49-F238E27FC236}">
                    <a16:creationId xmlns:a16="http://schemas.microsoft.com/office/drawing/2014/main" id="{0D4CBC1C-E860-0244-8341-C596A156F243}"/>
                  </a:ext>
                </a:extLst>
              </p:cNvPr>
              <p:cNvPicPr/>
              <p:nvPr/>
            </p:nvPicPr>
            <p:blipFill>
              <a:blip r:embed="rId8"/>
              <a:stretch>
                <a:fillRect/>
              </a:stretch>
            </p:blipFill>
            <p:spPr>
              <a:xfrm>
                <a:off x="4970051" y="3436886"/>
                <a:ext cx="649800" cy="750600"/>
              </a:xfrm>
              <a:prstGeom prst="rect">
                <a:avLst/>
              </a:prstGeom>
            </p:spPr>
          </p:pic>
        </mc:Fallback>
      </mc:AlternateContent>
      <p:cxnSp>
        <p:nvCxnSpPr>
          <p:cNvPr id="43" name="Straight Connector 42">
            <a:extLst>
              <a:ext uri="{FF2B5EF4-FFF2-40B4-BE49-F238E27FC236}">
                <a16:creationId xmlns:a16="http://schemas.microsoft.com/office/drawing/2014/main" id="{A134E407-95A0-0740-82E5-A2DFAF6630DD}"/>
              </a:ext>
            </a:extLst>
          </p:cNvPr>
          <p:cNvCxnSpPr>
            <a:cxnSpLocks/>
          </p:cNvCxnSpPr>
          <p:nvPr/>
        </p:nvCxnSpPr>
        <p:spPr>
          <a:xfrm>
            <a:off x="6007632" y="3938206"/>
            <a:ext cx="950604" cy="154215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5501FE-A58F-A44E-B805-4958CEF7A199}"/>
                  </a:ext>
                </a:extLst>
              </p:cNvPr>
              <p:cNvSpPr txBox="1"/>
              <p:nvPr/>
            </p:nvSpPr>
            <p:spPr>
              <a:xfrm>
                <a:off x="5294771" y="574949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7</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44" name="TextBox 43">
                <a:extLst>
                  <a:ext uri="{FF2B5EF4-FFF2-40B4-BE49-F238E27FC236}">
                    <a16:creationId xmlns:a16="http://schemas.microsoft.com/office/drawing/2014/main" id="{A85501FE-A58F-A44E-B805-4958CEF7A199}"/>
                  </a:ext>
                </a:extLst>
              </p:cNvPr>
              <p:cNvSpPr txBox="1">
                <a:spLocks noRot="1" noChangeAspect="1" noMove="1" noResize="1" noEditPoints="1" noAdjustHandles="1" noChangeArrowheads="1" noChangeShapeType="1" noTextEdit="1"/>
              </p:cNvSpPr>
              <p:nvPr/>
            </p:nvSpPr>
            <p:spPr>
              <a:xfrm>
                <a:off x="5294771" y="5749495"/>
                <a:ext cx="667657" cy="771301"/>
              </a:xfrm>
              <a:prstGeom prst="rect">
                <a:avLst/>
              </a:prstGeom>
              <a:blipFill>
                <a:blip r:embed="rId14"/>
                <a:stretch>
                  <a:fillRect l="-13208" r="-2264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63" name="Ink 62">
                <a:extLst>
                  <a:ext uri="{FF2B5EF4-FFF2-40B4-BE49-F238E27FC236}">
                    <a16:creationId xmlns:a16="http://schemas.microsoft.com/office/drawing/2014/main" id="{B2AD1968-8E07-7043-A30B-EF49571E8F68}"/>
                  </a:ext>
                </a:extLst>
              </p14:cNvPr>
              <p14:cNvContentPartPr/>
              <p14:nvPr/>
            </p14:nvContentPartPr>
            <p14:xfrm>
              <a:off x="6052211" y="3913166"/>
              <a:ext cx="884160" cy="1487160"/>
            </p14:xfrm>
          </p:contentPart>
        </mc:Choice>
        <mc:Fallback xmlns="">
          <p:pic>
            <p:nvPicPr>
              <p:cNvPr id="63" name="Ink 62">
                <a:extLst>
                  <a:ext uri="{FF2B5EF4-FFF2-40B4-BE49-F238E27FC236}">
                    <a16:creationId xmlns:a16="http://schemas.microsoft.com/office/drawing/2014/main" id="{B2AD1968-8E07-7043-A30B-EF49571E8F68}"/>
                  </a:ext>
                </a:extLst>
              </p:cNvPr>
              <p:cNvPicPr/>
              <p:nvPr/>
            </p:nvPicPr>
            <p:blipFill>
              <a:blip r:embed="rId39"/>
              <a:stretch>
                <a:fillRect/>
              </a:stretch>
            </p:blipFill>
            <p:spPr>
              <a:xfrm>
                <a:off x="5998571" y="3805526"/>
                <a:ext cx="99180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Ink 63">
                <a:extLst>
                  <a:ext uri="{FF2B5EF4-FFF2-40B4-BE49-F238E27FC236}">
                    <a16:creationId xmlns:a16="http://schemas.microsoft.com/office/drawing/2014/main" id="{4B30B7DE-69D5-7C41-8675-417EAFF5C7A8}"/>
                  </a:ext>
                </a:extLst>
              </p14:cNvPr>
              <p14:cNvContentPartPr/>
              <p14:nvPr/>
            </p14:nvContentPartPr>
            <p14:xfrm>
              <a:off x="6105491" y="3851606"/>
              <a:ext cx="1837080" cy="16920"/>
            </p14:xfrm>
          </p:contentPart>
        </mc:Choice>
        <mc:Fallback xmlns="">
          <p:pic>
            <p:nvPicPr>
              <p:cNvPr id="64" name="Ink 63">
                <a:extLst>
                  <a:ext uri="{FF2B5EF4-FFF2-40B4-BE49-F238E27FC236}">
                    <a16:creationId xmlns:a16="http://schemas.microsoft.com/office/drawing/2014/main" id="{4B30B7DE-69D5-7C41-8675-417EAFF5C7A8}"/>
                  </a:ext>
                </a:extLst>
              </p:cNvPr>
              <p:cNvPicPr/>
              <p:nvPr/>
            </p:nvPicPr>
            <p:blipFill>
              <a:blip r:embed="rId41"/>
              <a:stretch>
                <a:fillRect/>
              </a:stretch>
            </p:blipFill>
            <p:spPr>
              <a:xfrm>
                <a:off x="6051491" y="3743966"/>
                <a:ext cx="1944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4BCCF5A9-71EA-5E4E-8E19-5CC7B490C297}"/>
                  </a:ext>
                </a:extLst>
              </p14:cNvPr>
              <p14:cNvContentPartPr/>
              <p14:nvPr/>
            </p14:nvContentPartPr>
            <p14:xfrm>
              <a:off x="7015931" y="2306126"/>
              <a:ext cx="770760" cy="1315440"/>
            </p14:xfrm>
          </p:contentPart>
        </mc:Choice>
        <mc:Fallback xmlns="">
          <p:pic>
            <p:nvPicPr>
              <p:cNvPr id="65" name="Ink 64">
                <a:extLst>
                  <a:ext uri="{FF2B5EF4-FFF2-40B4-BE49-F238E27FC236}">
                    <a16:creationId xmlns:a16="http://schemas.microsoft.com/office/drawing/2014/main" id="{4BCCF5A9-71EA-5E4E-8E19-5CC7B490C297}"/>
                  </a:ext>
                </a:extLst>
              </p:cNvPr>
              <p:cNvPicPr/>
              <p:nvPr/>
            </p:nvPicPr>
            <p:blipFill>
              <a:blip r:embed="rId43"/>
              <a:stretch>
                <a:fillRect/>
              </a:stretch>
            </p:blipFill>
            <p:spPr>
              <a:xfrm>
                <a:off x="6962291" y="2198486"/>
                <a:ext cx="878400" cy="1531080"/>
              </a:xfrm>
              <a:prstGeom prst="rect">
                <a:avLst/>
              </a:prstGeom>
            </p:spPr>
          </p:pic>
        </mc:Fallback>
      </mc:AlternateContent>
      <p:sp>
        <p:nvSpPr>
          <p:cNvPr id="66" name="TextBox 65">
            <a:extLst>
              <a:ext uri="{FF2B5EF4-FFF2-40B4-BE49-F238E27FC236}">
                <a16:creationId xmlns:a16="http://schemas.microsoft.com/office/drawing/2014/main" id="{F26C0588-9898-E349-89B7-015CE333F2B5}"/>
              </a:ext>
            </a:extLst>
          </p:cNvPr>
          <p:cNvSpPr txBox="1"/>
          <p:nvPr/>
        </p:nvSpPr>
        <p:spPr>
          <a:xfrm>
            <a:off x="334899" y="5396885"/>
            <a:ext cx="3512457" cy="461665"/>
          </a:xfrm>
          <a:prstGeom prst="rect">
            <a:avLst/>
          </a:prstGeom>
          <a:noFill/>
        </p:spPr>
        <p:txBody>
          <a:bodyPr wrap="square" rtlCol="0">
            <a:spAutoFit/>
          </a:bodyPr>
          <a:lstStyle/>
          <a:p>
            <a:r>
              <a:rPr lang="en-US" sz="2400" dirty="0"/>
              <a:t>3+1+3=7 minutes</a:t>
            </a:r>
          </a:p>
        </p:txBody>
      </p:sp>
      <p:pic>
        <p:nvPicPr>
          <p:cNvPr id="18" name="Picture 17">
            <a:extLst>
              <a:ext uri="{FF2B5EF4-FFF2-40B4-BE49-F238E27FC236}">
                <a16:creationId xmlns:a16="http://schemas.microsoft.com/office/drawing/2014/main" id="{25CCBC67-B29B-446A-BB2B-253DC8F88EEE}"/>
              </a:ext>
            </a:extLst>
          </p:cNvPr>
          <p:cNvPicPr/>
          <p:nvPr/>
        </p:nvPicPr>
        <p:blipFill>
          <a:blip r:embed="rId44">
            <a:extLst>
              <a:ext uri="{28A0092B-C50C-407E-A947-70E740481C1C}">
                <a14:useLocalDpi xmlns:a14="http://schemas.microsoft.com/office/drawing/2010/main" val="0"/>
              </a:ext>
            </a:extLst>
          </a:blip>
          <a:stretch>
            <a:fillRect/>
          </a:stretch>
        </p:blipFill>
        <p:spPr>
          <a:xfrm>
            <a:off x="105494" y="1544083"/>
            <a:ext cx="4011693" cy="2369083"/>
          </a:xfrm>
          <a:prstGeom prst="rect">
            <a:avLst/>
          </a:prstGeom>
        </p:spPr>
      </p:pic>
    </p:spTree>
    <p:extLst>
      <p:ext uri="{BB962C8B-B14F-4D97-AF65-F5344CB8AC3E}">
        <p14:creationId xmlns:p14="http://schemas.microsoft.com/office/powerpoint/2010/main" val="40330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dissolve">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dissolv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dissolv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5" grpId="0"/>
      <p:bldP spid="44"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AECA6-BFAE-1140-ADE8-ED96A5FE05F4}"/>
              </a:ext>
            </a:extLst>
          </p:cNvPr>
          <p:cNvPicPr>
            <a:picLocks noChangeAspect="1"/>
          </p:cNvPicPr>
          <p:nvPr/>
        </p:nvPicPr>
        <p:blipFill>
          <a:blip r:embed="rId2"/>
          <a:stretch>
            <a:fillRect/>
          </a:stretch>
        </p:blipFill>
        <p:spPr>
          <a:xfrm>
            <a:off x="334899" y="1755628"/>
            <a:ext cx="3906096" cy="3509538"/>
          </a:xfrm>
          <a:prstGeom prst="rect">
            <a:avLst/>
          </a:prstGeom>
        </p:spPr>
      </p:pic>
      <p:sp>
        <p:nvSpPr>
          <p:cNvPr id="2" name="Title 1">
            <a:extLst>
              <a:ext uri="{FF2B5EF4-FFF2-40B4-BE49-F238E27FC236}">
                <a16:creationId xmlns:a16="http://schemas.microsoft.com/office/drawing/2014/main" id="{3694BBFB-D6FD-F446-BABA-63DEB6AA1331}"/>
              </a:ext>
            </a:extLst>
          </p:cNvPr>
          <p:cNvSpPr>
            <a:spLocks noGrp="1"/>
          </p:cNvSpPr>
          <p:nvPr>
            <p:ph type="title"/>
          </p:nvPr>
        </p:nvSpPr>
        <p:spPr>
          <a:xfrm>
            <a:off x="304800" y="-155448"/>
            <a:ext cx="11582400" cy="1179576"/>
          </a:xfrm>
        </p:spPr>
        <p:txBody>
          <a:bodyPr/>
          <a:lstStyle/>
          <a:p>
            <a:r>
              <a:rPr lang="en-US" dirty="0"/>
              <a:t>Finding the shortest path by Dijkstra’s Algorithm</a:t>
            </a:r>
          </a:p>
        </p:txBody>
      </p:sp>
      <p:sp>
        <p:nvSpPr>
          <p:cNvPr id="3" name="Content Placeholder 2">
            <a:extLst>
              <a:ext uri="{FF2B5EF4-FFF2-40B4-BE49-F238E27FC236}">
                <a16:creationId xmlns:a16="http://schemas.microsoft.com/office/drawing/2014/main" id="{BEA53856-AF9E-364A-AB7B-F88BA069BE7A}"/>
              </a:ext>
            </a:extLst>
          </p:cNvPr>
          <p:cNvSpPr>
            <a:spLocks noGrp="1"/>
          </p:cNvSpPr>
          <p:nvPr>
            <p:ph idx="1"/>
          </p:nvPr>
        </p:nvSpPr>
        <p:spPr>
          <a:xfrm>
            <a:off x="0" y="750824"/>
            <a:ext cx="12090400" cy="1179576"/>
          </a:xfrm>
        </p:spPr>
        <p:txBody>
          <a:bodyPr/>
          <a:lstStyle/>
          <a:p>
            <a:r>
              <a:rPr lang="en-US" dirty="0"/>
              <a:t>Find the shortest path </a:t>
            </a:r>
            <a:r>
              <a:rPr lang="en-US" dirty="0">
                <a:solidFill>
                  <a:srgbClr val="FF0000"/>
                </a:solidFill>
              </a:rPr>
              <a:t>from</a:t>
            </a:r>
            <a:r>
              <a:rPr lang="en-US" dirty="0"/>
              <a:t> vertex </a:t>
            </a:r>
            <a:r>
              <a:rPr lang="en-US" dirty="0">
                <a:solidFill>
                  <a:srgbClr val="FF0000"/>
                </a:solidFill>
              </a:rPr>
              <a:t>𝐵</a:t>
            </a:r>
            <a:r>
              <a:rPr lang="en-US" dirty="0"/>
              <a:t> </a:t>
            </a:r>
            <a:r>
              <a:rPr lang="en-US" dirty="0">
                <a:solidFill>
                  <a:srgbClr val="FF0000"/>
                </a:solidFill>
              </a:rPr>
              <a:t>to</a:t>
            </a:r>
            <a:r>
              <a:rPr lang="en-US" dirty="0"/>
              <a:t> vertex </a:t>
            </a:r>
            <a:r>
              <a:rPr lang="en-US" dirty="0">
                <a:solidFill>
                  <a:srgbClr val="FF0000"/>
                </a:solidFill>
              </a:rPr>
              <a:t>𝐹</a:t>
            </a:r>
            <a:r>
              <a:rPr lang="en-US" dirty="0"/>
              <a:t> in this network. The numbers represent time in minutes.</a:t>
            </a:r>
          </a:p>
        </p:txBody>
      </p:sp>
      <mc:AlternateContent xmlns:mc="http://schemas.openxmlformats.org/markup-compatibility/2006" xmlns:p14="http://schemas.microsoft.com/office/powerpoint/2010/main">
        <mc:Choice Requires="p14">
          <p:contentPart p14:bwMode="auto" r:id="rId3">
            <p14:nvContentPartPr>
              <p14:cNvPr id="62" name="Ink 61">
                <a:extLst>
                  <a:ext uri="{FF2B5EF4-FFF2-40B4-BE49-F238E27FC236}">
                    <a16:creationId xmlns:a16="http://schemas.microsoft.com/office/drawing/2014/main" id="{02885334-5754-DB41-B1A1-B9F2D9EB4BD9}"/>
                  </a:ext>
                </a:extLst>
              </p14:cNvPr>
              <p14:cNvContentPartPr/>
              <p14:nvPr/>
            </p14:nvContentPartPr>
            <p14:xfrm>
              <a:off x="5866451" y="937046"/>
              <a:ext cx="2022480" cy="54720"/>
            </p14:xfrm>
          </p:contentPart>
        </mc:Choice>
        <mc:Fallback xmlns="">
          <p:pic>
            <p:nvPicPr>
              <p:cNvPr id="62" name="Ink 61">
                <a:extLst>
                  <a:ext uri="{FF2B5EF4-FFF2-40B4-BE49-F238E27FC236}">
                    <a16:creationId xmlns:a16="http://schemas.microsoft.com/office/drawing/2014/main" id="{02885334-5754-DB41-B1A1-B9F2D9EB4BD9}"/>
                  </a:ext>
                </a:extLst>
              </p:cNvPr>
              <p:cNvPicPr/>
              <p:nvPr/>
            </p:nvPicPr>
            <p:blipFill>
              <a:blip r:embed="rId4"/>
              <a:stretch>
                <a:fillRect/>
              </a:stretch>
            </p:blipFill>
            <p:spPr>
              <a:xfrm>
                <a:off x="5812451" y="829046"/>
                <a:ext cx="2130120" cy="270360"/>
              </a:xfrm>
              <a:prstGeom prst="rect">
                <a:avLst/>
              </a:prstGeom>
            </p:spPr>
          </p:pic>
        </mc:Fallback>
      </mc:AlternateContent>
      <p:sp>
        <p:nvSpPr>
          <p:cNvPr id="66" name="TextBox 65">
            <a:extLst>
              <a:ext uri="{FF2B5EF4-FFF2-40B4-BE49-F238E27FC236}">
                <a16:creationId xmlns:a16="http://schemas.microsoft.com/office/drawing/2014/main" id="{F26C0588-9898-E349-89B7-015CE333F2B5}"/>
              </a:ext>
            </a:extLst>
          </p:cNvPr>
          <p:cNvSpPr txBox="1"/>
          <p:nvPr/>
        </p:nvSpPr>
        <p:spPr>
          <a:xfrm>
            <a:off x="334899" y="5396885"/>
            <a:ext cx="3512457" cy="461665"/>
          </a:xfrm>
          <a:prstGeom prst="rect">
            <a:avLst/>
          </a:prstGeom>
          <a:noFill/>
        </p:spPr>
        <p:txBody>
          <a:bodyPr wrap="square" rtlCol="0">
            <a:spAutoFit/>
          </a:bodyPr>
          <a:lstStyle/>
          <a:p>
            <a:r>
              <a:rPr lang="en-US" sz="2400" dirty="0"/>
              <a:t>3+1+3=7 minutes</a:t>
            </a:r>
          </a:p>
        </p:txBody>
      </p:sp>
      <p:graphicFrame>
        <p:nvGraphicFramePr>
          <p:cNvPr id="7" name="Table 7">
            <a:extLst>
              <a:ext uri="{FF2B5EF4-FFF2-40B4-BE49-F238E27FC236}">
                <a16:creationId xmlns:a16="http://schemas.microsoft.com/office/drawing/2014/main" id="{BD3FC01F-4D1A-45F5-B37F-EC6AA9AC0E07}"/>
              </a:ext>
            </a:extLst>
          </p:cNvPr>
          <p:cNvGraphicFramePr>
            <a:graphicFrameLocks noGrp="1"/>
          </p:cNvGraphicFramePr>
          <p:nvPr/>
        </p:nvGraphicFramePr>
        <p:xfrm>
          <a:off x="4154408" y="2291060"/>
          <a:ext cx="3517252" cy="741680"/>
        </p:xfrm>
        <a:graphic>
          <a:graphicData uri="http://schemas.openxmlformats.org/drawingml/2006/table">
            <a:tbl>
              <a:tblPr firstRow="1" bandRow="1">
                <a:tableStyleId>{5C22544A-7EE6-4342-B048-85BDC9FD1C3A}</a:tableStyleId>
              </a:tblPr>
              <a:tblGrid>
                <a:gridCol w="879313">
                  <a:extLst>
                    <a:ext uri="{9D8B030D-6E8A-4147-A177-3AD203B41FA5}">
                      <a16:colId xmlns:a16="http://schemas.microsoft.com/office/drawing/2014/main" val="3340610745"/>
                    </a:ext>
                  </a:extLst>
                </a:gridCol>
                <a:gridCol w="879313">
                  <a:extLst>
                    <a:ext uri="{9D8B030D-6E8A-4147-A177-3AD203B41FA5}">
                      <a16:colId xmlns:a16="http://schemas.microsoft.com/office/drawing/2014/main" val="521254925"/>
                    </a:ext>
                  </a:extLst>
                </a:gridCol>
                <a:gridCol w="879313">
                  <a:extLst>
                    <a:ext uri="{9D8B030D-6E8A-4147-A177-3AD203B41FA5}">
                      <a16:colId xmlns:a16="http://schemas.microsoft.com/office/drawing/2014/main" val="1591849581"/>
                    </a:ext>
                  </a:extLst>
                </a:gridCol>
                <a:gridCol w="879313">
                  <a:extLst>
                    <a:ext uri="{9D8B030D-6E8A-4147-A177-3AD203B41FA5}">
                      <a16:colId xmlns:a16="http://schemas.microsoft.com/office/drawing/2014/main" val="3231808014"/>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extLst>
                  <a:ext uri="{0D108BD9-81ED-4DB2-BD59-A6C34878D82A}">
                    <a16:rowId xmlns:a16="http://schemas.microsoft.com/office/drawing/2014/main" val="298759329"/>
                  </a:ext>
                </a:extLst>
              </a:tr>
            </a:tbl>
          </a:graphicData>
        </a:graphic>
      </p:graphicFrame>
      <p:graphicFrame>
        <p:nvGraphicFramePr>
          <p:cNvPr id="68" name="Table 7">
            <a:extLst>
              <a:ext uri="{FF2B5EF4-FFF2-40B4-BE49-F238E27FC236}">
                <a16:creationId xmlns:a16="http://schemas.microsoft.com/office/drawing/2014/main" id="{412D9EBC-9BF1-4432-9F80-C604E0FC4D39}"/>
              </a:ext>
            </a:extLst>
          </p:cNvPr>
          <p:cNvGraphicFramePr>
            <a:graphicFrameLocks noGrp="1"/>
          </p:cNvGraphicFramePr>
          <p:nvPr/>
        </p:nvGraphicFramePr>
        <p:xfrm>
          <a:off x="4154408" y="2313968"/>
          <a:ext cx="3517252" cy="1112520"/>
        </p:xfrm>
        <a:graphic>
          <a:graphicData uri="http://schemas.openxmlformats.org/drawingml/2006/table">
            <a:tbl>
              <a:tblPr firstRow="1" bandRow="1">
                <a:tableStyleId>{5C22544A-7EE6-4342-B048-85BDC9FD1C3A}</a:tableStyleId>
              </a:tblPr>
              <a:tblGrid>
                <a:gridCol w="879313">
                  <a:extLst>
                    <a:ext uri="{9D8B030D-6E8A-4147-A177-3AD203B41FA5}">
                      <a16:colId xmlns:a16="http://schemas.microsoft.com/office/drawing/2014/main" val="3340610745"/>
                    </a:ext>
                  </a:extLst>
                </a:gridCol>
                <a:gridCol w="879313">
                  <a:extLst>
                    <a:ext uri="{9D8B030D-6E8A-4147-A177-3AD203B41FA5}">
                      <a16:colId xmlns:a16="http://schemas.microsoft.com/office/drawing/2014/main" val="521254925"/>
                    </a:ext>
                  </a:extLst>
                </a:gridCol>
                <a:gridCol w="879313">
                  <a:extLst>
                    <a:ext uri="{9D8B030D-6E8A-4147-A177-3AD203B41FA5}">
                      <a16:colId xmlns:a16="http://schemas.microsoft.com/office/drawing/2014/main" val="1591849581"/>
                    </a:ext>
                  </a:extLst>
                </a:gridCol>
                <a:gridCol w="879313">
                  <a:extLst>
                    <a:ext uri="{9D8B030D-6E8A-4147-A177-3AD203B41FA5}">
                      <a16:colId xmlns:a16="http://schemas.microsoft.com/office/drawing/2014/main" val="3231808014"/>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endParaRPr lang="en-AU" dirty="0"/>
                    </a:p>
                  </a:txBody>
                  <a:tcPr/>
                </a:tc>
                <a:tc>
                  <a:txBody>
                    <a:bodyPr/>
                    <a:lstStyle/>
                    <a:p>
                      <a:r>
                        <a:rPr lang="en-US" dirty="0"/>
                        <a:t>3</a:t>
                      </a:r>
                      <a:endParaRPr lang="en-AU" dirty="0"/>
                    </a:p>
                  </a:txBody>
                  <a:tcPr/>
                </a:tc>
                <a:tc>
                  <a:txBody>
                    <a:bodyPr/>
                    <a:lstStyle/>
                    <a:p>
                      <a:endParaRPr lang="en-AU" dirty="0"/>
                    </a:p>
                  </a:txBody>
                  <a:tcPr/>
                </a:tc>
                <a:extLst>
                  <a:ext uri="{0D108BD9-81ED-4DB2-BD59-A6C34878D82A}">
                    <a16:rowId xmlns:a16="http://schemas.microsoft.com/office/drawing/2014/main" val="4276510222"/>
                  </a:ext>
                </a:extLst>
              </a:tr>
            </a:tbl>
          </a:graphicData>
        </a:graphic>
      </p:graphicFrame>
      <p:graphicFrame>
        <p:nvGraphicFramePr>
          <p:cNvPr id="69" name="Table 7">
            <a:extLst>
              <a:ext uri="{FF2B5EF4-FFF2-40B4-BE49-F238E27FC236}">
                <a16:creationId xmlns:a16="http://schemas.microsoft.com/office/drawing/2014/main" id="{B481D26D-2A07-41DE-B2AB-8DBB1D011FA2}"/>
              </a:ext>
            </a:extLst>
          </p:cNvPr>
          <p:cNvGraphicFramePr>
            <a:graphicFrameLocks noGrp="1"/>
          </p:cNvGraphicFramePr>
          <p:nvPr/>
        </p:nvGraphicFramePr>
        <p:xfrm>
          <a:off x="4154403" y="2336876"/>
          <a:ext cx="6167469" cy="111252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r>
                        <a:rPr lang="en-US" dirty="0">
                          <a:solidFill>
                            <a:srgbClr val="FF0000"/>
                          </a:solidFill>
                        </a:rPr>
                        <a:t>7</a:t>
                      </a:r>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r>
                        <a:rPr lang="en-US" dirty="0"/>
                        <a:t>9</a:t>
                      </a:r>
                      <a:endParaRPr lang="en-AU" dirty="0"/>
                    </a:p>
                  </a:txBody>
                  <a:tcPr/>
                </a:tc>
                <a:extLst>
                  <a:ext uri="{0D108BD9-81ED-4DB2-BD59-A6C34878D82A}">
                    <a16:rowId xmlns:a16="http://schemas.microsoft.com/office/drawing/2014/main" val="4276510222"/>
                  </a:ext>
                </a:extLst>
              </a:tr>
            </a:tbl>
          </a:graphicData>
        </a:graphic>
      </p:graphicFrame>
      <p:graphicFrame>
        <p:nvGraphicFramePr>
          <p:cNvPr id="71" name="Table 7">
            <a:extLst>
              <a:ext uri="{FF2B5EF4-FFF2-40B4-BE49-F238E27FC236}">
                <a16:creationId xmlns:a16="http://schemas.microsoft.com/office/drawing/2014/main" id="{31C1E0BA-7E9B-468A-8E84-365A15975BFA}"/>
              </a:ext>
            </a:extLst>
          </p:cNvPr>
          <p:cNvGraphicFramePr>
            <a:graphicFrameLocks noGrp="1"/>
          </p:cNvGraphicFramePr>
          <p:nvPr/>
        </p:nvGraphicFramePr>
        <p:xfrm>
          <a:off x="4154402" y="2291060"/>
          <a:ext cx="6167469" cy="148336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r>
                        <a:rPr lang="en-US" dirty="0">
                          <a:solidFill>
                            <a:srgbClr val="FF0000"/>
                          </a:solidFill>
                        </a:rPr>
                        <a:t>7</a:t>
                      </a:r>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r>
                        <a:rPr lang="en-US" dirty="0">
                          <a:solidFill>
                            <a:srgbClr val="FF0000"/>
                          </a:solidFill>
                        </a:rPr>
                        <a:t>9</a:t>
                      </a:r>
                      <a:endParaRPr lang="en-AU" dirty="0">
                        <a:solidFill>
                          <a:srgbClr val="FF0000"/>
                        </a:solidFill>
                      </a:endParaRPr>
                    </a:p>
                  </a:txBody>
                  <a:tcPr/>
                </a:tc>
                <a:extLst>
                  <a:ext uri="{0D108BD9-81ED-4DB2-BD59-A6C34878D82A}">
                    <a16:rowId xmlns:a16="http://schemas.microsoft.com/office/drawing/2014/main" val="4276510222"/>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998037099"/>
                  </a:ext>
                </a:extLst>
              </a:tr>
            </a:tbl>
          </a:graphicData>
        </a:graphic>
      </p:graphicFrame>
      <p:graphicFrame>
        <p:nvGraphicFramePr>
          <p:cNvPr id="73" name="Table 7">
            <a:extLst>
              <a:ext uri="{FF2B5EF4-FFF2-40B4-BE49-F238E27FC236}">
                <a16:creationId xmlns:a16="http://schemas.microsoft.com/office/drawing/2014/main" id="{85BC5C53-C188-422F-94EE-490F13334774}"/>
              </a:ext>
            </a:extLst>
          </p:cNvPr>
          <p:cNvGraphicFramePr>
            <a:graphicFrameLocks noGrp="1"/>
          </p:cNvGraphicFramePr>
          <p:nvPr/>
        </p:nvGraphicFramePr>
        <p:xfrm>
          <a:off x="4154401" y="2321378"/>
          <a:ext cx="6167469" cy="185420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r>
                        <a:rPr lang="en-US" dirty="0">
                          <a:solidFill>
                            <a:srgbClr val="FF0000"/>
                          </a:solidFill>
                        </a:rPr>
                        <a:t>7</a:t>
                      </a:r>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r>
                        <a:rPr lang="en-US" dirty="0">
                          <a:solidFill>
                            <a:srgbClr val="FF0000"/>
                          </a:solidFill>
                        </a:rPr>
                        <a:t>9</a:t>
                      </a:r>
                      <a:endParaRPr lang="en-AU" dirty="0">
                        <a:solidFill>
                          <a:srgbClr val="FF0000"/>
                        </a:solidFill>
                      </a:endParaRPr>
                    </a:p>
                  </a:txBody>
                  <a:tcPr/>
                </a:tc>
                <a:extLst>
                  <a:ext uri="{0D108BD9-81ED-4DB2-BD59-A6C34878D82A}">
                    <a16:rowId xmlns:a16="http://schemas.microsoft.com/office/drawing/2014/main" val="4276510222"/>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998037099"/>
                  </a:ext>
                </a:extLst>
              </a:tr>
              <a:tr h="370840">
                <a:tc>
                  <a:txBody>
                    <a:bodyPr/>
                    <a:lstStyle/>
                    <a:p>
                      <a:r>
                        <a:rPr lang="en-US" dirty="0"/>
                        <a:t>C</a:t>
                      </a:r>
                      <a:endParaRPr lang="en-AU" dirty="0"/>
                    </a:p>
                  </a:txBody>
                  <a:tcPr/>
                </a:tc>
                <a:tc>
                  <a:txBody>
                    <a:bodyPr/>
                    <a:lstStyle/>
                    <a:p>
                      <a:endParaRPr lang="en-AU" dirty="0"/>
                    </a:p>
                  </a:txBody>
                  <a:tcPr/>
                </a:tc>
                <a:tc>
                  <a:txBody>
                    <a:bodyPr/>
                    <a:lstStyle/>
                    <a:p>
                      <a:endParaRPr lang="en-AU" dirty="0"/>
                    </a:p>
                  </a:txBody>
                  <a:tcPr/>
                </a:tc>
                <a:tc>
                  <a:txBody>
                    <a:bodyPr/>
                    <a:lstStyle/>
                    <a:p>
                      <a:r>
                        <a:rPr lang="en-US" dirty="0"/>
                        <a:t>6</a:t>
                      </a:r>
                      <a:endParaRPr lang="en-AU" dirty="0"/>
                    </a:p>
                  </a:txBody>
                  <a:tcPr/>
                </a:tc>
                <a:tc>
                  <a:txBody>
                    <a:bodyPr/>
                    <a:lstStyle/>
                    <a:p>
                      <a:r>
                        <a:rPr lang="en-US" dirty="0"/>
                        <a:t>10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09876108"/>
                  </a:ext>
                </a:extLst>
              </a:tr>
            </a:tbl>
          </a:graphicData>
        </a:graphic>
      </p:graphicFrame>
      <p:graphicFrame>
        <p:nvGraphicFramePr>
          <p:cNvPr id="75" name="Table 7">
            <a:extLst>
              <a:ext uri="{FF2B5EF4-FFF2-40B4-BE49-F238E27FC236}">
                <a16:creationId xmlns:a16="http://schemas.microsoft.com/office/drawing/2014/main" id="{7609B18E-33E3-4B6F-BBA5-6A932B274755}"/>
              </a:ext>
            </a:extLst>
          </p:cNvPr>
          <p:cNvGraphicFramePr>
            <a:graphicFrameLocks noGrp="1"/>
          </p:cNvGraphicFramePr>
          <p:nvPr/>
        </p:nvGraphicFramePr>
        <p:xfrm>
          <a:off x="4154400" y="2311198"/>
          <a:ext cx="6167469" cy="222504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endParaRPr lang="en-AU" dirty="0">
                        <a:solidFill>
                          <a:srgbClr val="FF0000"/>
                        </a:solidFill>
                      </a:endParaRPr>
                    </a:p>
                  </a:txBody>
                  <a:tcPr/>
                </a:tc>
                <a:extLst>
                  <a:ext uri="{0D108BD9-81ED-4DB2-BD59-A6C34878D82A}">
                    <a16:rowId xmlns:a16="http://schemas.microsoft.com/office/drawing/2014/main" val="4276510222"/>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998037099"/>
                  </a:ext>
                </a:extLst>
              </a:tr>
              <a:tr h="370840">
                <a:tc>
                  <a:txBody>
                    <a:bodyPr/>
                    <a:lstStyle/>
                    <a:p>
                      <a:r>
                        <a:rPr lang="en-US" dirty="0"/>
                        <a:t>C</a:t>
                      </a:r>
                      <a:endParaRPr lang="en-AU" dirty="0"/>
                    </a:p>
                  </a:txBody>
                  <a:tcPr/>
                </a:tc>
                <a:tc>
                  <a:txBody>
                    <a:bodyPr/>
                    <a:lstStyle/>
                    <a:p>
                      <a:endParaRPr lang="en-AU" dirty="0"/>
                    </a:p>
                  </a:txBody>
                  <a:tcPr/>
                </a:tc>
                <a:tc>
                  <a:txBody>
                    <a:bodyPr/>
                    <a:lstStyle/>
                    <a:p>
                      <a:endParaRPr lang="en-AU" dirty="0"/>
                    </a:p>
                  </a:txBody>
                  <a:tcPr/>
                </a:tc>
                <a:tc>
                  <a:txBody>
                    <a:bodyPr/>
                    <a:lstStyle/>
                    <a:p>
                      <a:r>
                        <a:rPr lang="en-US" dirty="0"/>
                        <a:t>6</a:t>
                      </a:r>
                      <a:endParaRPr lang="en-AU" dirty="0"/>
                    </a:p>
                  </a:txBody>
                  <a:tcPr/>
                </a:tc>
                <a:tc>
                  <a:txBody>
                    <a:bodyPr/>
                    <a:lstStyle/>
                    <a:p>
                      <a:r>
                        <a:rPr lang="en-US" dirty="0"/>
                        <a:t>10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09876108"/>
                  </a:ext>
                </a:extLst>
              </a:tr>
              <a:tr h="370840">
                <a:tc>
                  <a:txBody>
                    <a:bodyPr/>
                    <a:lstStyle/>
                    <a:p>
                      <a:r>
                        <a:rPr lang="en-US" dirty="0"/>
                        <a:t>F</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6005400"/>
                  </a:ext>
                </a:extLst>
              </a:tr>
            </a:tbl>
          </a:graphicData>
        </a:graphic>
      </p:graphicFrame>
      <p:graphicFrame>
        <p:nvGraphicFramePr>
          <p:cNvPr id="77" name="Table 7">
            <a:extLst>
              <a:ext uri="{FF2B5EF4-FFF2-40B4-BE49-F238E27FC236}">
                <a16:creationId xmlns:a16="http://schemas.microsoft.com/office/drawing/2014/main" id="{D9548BFB-BDE9-4527-9D24-D73B41655E38}"/>
              </a:ext>
            </a:extLst>
          </p:cNvPr>
          <p:cNvGraphicFramePr>
            <a:graphicFrameLocks noGrp="1"/>
          </p:cNvGraphicFramePr>
          <p:nvPr/>
        </p:nvGraphicFramePr>
        <p:xfrm>
          <a:off x="4154408" y="2267443"/>
          <a:ext cx="6167469" cy="259588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endParaRPr lang="en-AU" dirty="0">
                        <a:solidFill>
                          <a:srgbClr val="FF0000"/>
                        </a:solidFill>
                      </a:endParaRPr>
                    </a:p>
                  </a:txBody>
                  <a:tcPr/>
                </a:tc>
                <a:extLst>
                  <a:ext uri="{0D108BD9-81ED-4DB2-BD59-A6C34878D82A}">
                    <a16:rowId xmlns:a16="http://schemas.microsoft.com/office/drawing/2014/main" val="4276510222"/>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998037099"/>
                  </a:ext>
                </a:extLst>
              </a:tr>
              <a:tr h="370840">
                <a:tc>
                  <a:txBody>
                    <a:bodyPr/>
                    <a:lstStyle/>
                    <a:p>
                      <a:r>
                        <a:rPr lang="en-US" dirty="0"/>
                        <a:t>C</a:t>
                      </a:r>
                      <a:endParaRPr lang="en-AU" dirty="0"/>
                    </a:p>
                  </a:txBody>
                  <a:tcPr/>
                </a:tc>
                <a:tc>
                  <a:txBody>
                    <a:bodyPr/>
                    <a:lstStyle/>
                    <a:p>
                      <a:endParaRPr lang="en-AU" dirty="0"/>
                    </a:p>
                  </a:txBody>
                  <a:tcPr/>
                </a:tc>
                <a:tc>
                  <a:txBody>
                    <a:bodyPr/>
                    <a:lstStyle/>
                    <a:p>
                      <a:endParaRPr lang="en-AU" dirty="0"/>
                    </a:p>
                  </a:txBody>
                  <a:tcPr/>
                </a:tc>
                <a:tc>
                  <a:txBody>
                    <a:bodyPr/>
                    <a:lstStyle/>
                    <a:p>
                      <a:r>
                        <a:rPr lang="en-US" dirty="0"/>
                        <a:t>6</a:t>
                      </a:r>
                      <a:endParaRPr lang="en-AU" dirty="0"/>
                    </a:p>
                  </a:txBody>
                  <a:tcPr/>
                </a:tc>
                <a:tc>
                  <a:txBody>
                    <a:bodyPr/>
                    <a:lstStyle/>
                    <a:p>
                      <a:r>
                        <a:rPr lang="en-US" dirty="0"/>
                        <a:t>10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09876108"/>
                  </a:ext>
                </a:extLst>
              </a:tr>
              <a:tr h="370840">
                <a:tc>
                  <a:txBody>
                    <a:bodyPr/>
                    <a:lstStyle/>
                    <a:p>
                      <a:r>
                        <a:rPr lang="en-US" dirty="0"/>
                        <a:t>F</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6005400"/>
                  </a:ext>
                </a:extLst>
              </a:tr>
              <a:tr h="370840">
                <a:tc>
                  <a:txBody>
                    <a:bodyPr/>
                    <a:lstStyle/>
                    <a:p>
                      <a:r>
                        <a:rPr lang="en-US" dirty="0"/>
                        <a:t>E</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tc>
                  <a:txBody>
                    <a:bodyPr/>
                    <a:lstStyle/>
                    <a:p>
                      <a:endParaRPr lang="en-AU" dirty="0"/>
                    </a:p>
                  </a:txBody>
                  <a:tcPr/>
                </a:tc>
                <a:extLst>
                  <a:ext uri="{0D108BD9-81ED-4DB2-BD59-A6C34878D82A}">
                    <a16:rowId xmlns:a16="http://schemas.microsoft.com/office/drawing/2014/main" val="1446302653"/>
                  </a:ext>
                </a:extLst>
              </a:tr>
            </a:tbl>
          </a:graphicData>
        </a:graphic>
      </p:graphicFrame>
      <p:graphicFrame>
        <p:nvGraphicFramePr>
          <p:cNvPr id="79" name="Table 7">
            <a:extLst>
              <a:ext uri="{FF2B5EF4-FFF2-40B4-BE49-F238E27FC236}">
                <a16:creationId xmlns:a16="http://schemas.microsoft.com/office/drawing/2014/main" id="{ADE9AE8E-5F17-4EC3-B78E-40BC46B23FE5}"/>
              </a:ext>
            </a:extLst>
          </p:cNvPr>
          <p:cNvGraphicFramePr>
            <a:graphicFrameLocks noGrp="1"/>
          </p:cNvGraphicFramePr>
          <p:nvPr/>
        </p:nvGraphicFramePr>
        <p:xfrm>
          <a:off x="4154408" y="2328764"/>
          <a:ext cx="6167469" cy="2966720"/>
        </p:xfrm>
        <a:graphic>
          <a:graphicData uri="http://schemas.openxmlformats.org/drawingml/2006/table">
            <a:tbl>
              <a:tblPr firstRow="1" bandRow="1">
                <a:tableStyleId>{5C22544A-7EE6-4342-B048-85BDC9FD1C3A}</a:tableStyleId>
              </a:tblPr>
              <a:tblGrid>
                <a:gridCol w="881067">
                  <a:extLst>
                    <a:ext uri="{9D8B030D-6E8A-4147-A177-3AD203B41FA5}">
                      <a16:colId xmlns:a16="http://schemas.microsoft.com/office/drawing/2014/main" val="3340610745"/>
                    </a:ext>
                  </a:extLst>
                </a:gridCol>
                <a:gridCol w="881067">
                  <a:extLst>
                    <a:ext uri="{9D8B030D-6E8A-4147-A177-3AD203B41FA5}">
                      <a16:colId xmlns:a16="http://schemas.microsoft.com/office/drawing/2014/main" val="521254925"/>
                    </a:ext>
                  </a:extLst>
                </a:gridCol>
                <a:gridCol w="881067">
                  <a:extLst>
                    <a:ext uri="{9D8B030D-6E8A-4147-A177-3AD203B41FA5}">
                      <a16:colId xmlns:a16="http://schemas.microsoft.com/office/drawing/2014/main" val="1591849581"/>
                    </a:ext>
                  </a:extLst>
                </a:gridCol>
                <a:gridCol w="881067">
                  <a:extLst>
                    <a:ext uri="{9D8B030D-6E8A-4147-A177-3AD203B41FA5}">
                      <a16:colId xmlns:a16="http://schemas.microsoft.com/office/drawing/2014/main" val="3231808014"/>
                    </a:ext>
                  </a:extLst>
                </a:gridCol>
                <a:gridCol w="881067">
                  <a:extLst>
                    <a:ext uri="{9D8B030D-6E8A-4147-A177-3AD203B41FA5}">
                      <a16:colId xmlns:a16="http://schemas.microsoft.com/office/drawing/2014/main" val="3729004695"/>
                    </a:ext>
                  </a:extLst>
                </a:gridCol>
                <a:gridCol w="881067">
                  <a:extLst>
                    <a:ext uri="{9D8B030D-6E8A-4147-A177-3AD203B41FA5}">
                      <a16:colId xmlns:a16="http://schemas.microsoft.com/office/drawing/2014/main" val="1551412399"/>
                    </a:ext>
                  </a:extLst>
                </a:gridCol>
                <a:gridCol w="881067">
                  <a:extLst>
                    <a:ext uri="{9D8B030D-6E8A-4147-A177-3AD203B41FA5}">
                      <a16:colId xmlns:a16="http://schemas.microsoft.com/office/drawing/2014/main" val="1607310009"/>
                    </a:ext>
                  </a:extLst>
                </a:gridCol>
              </a:tblGrid>
              <a:tr h="370840">
                <a:tc>
                  <a:txBody>
                    <a:bodyPr/>
                    <a:lstStyle/>
                    <a:p>
                      <a:endParaRPr lang="en-AU" dirty="0"/>
                    </a:p>
                  </a:txBody>
                  <a:tcPr/>
                </a:tc>
                <a:tc>
                  <a:txBody>
                    <a:bodyPr/>
                    <a:lstStyle/>
                    <a:p>
                      <a:r>
                        <a:rPr lang="en-US" dirty="0"/>
                        <a:t>A</a:t>
                      </a:r>
                      <a:endParaRPr lang="en-AU" dirty="0"/>
                    </a:p>
                  </a:txBody>
                  <a:tcPr/>
                </a:tc>
                <a:tc>
                  <a:txBody>
                    <a:bodyPr/>
                    <a:lstStyle/>
                    <a:p>
                      <a:r>
                        <a:rPr lang="en-US" dirty="0"/>
                        <a:t>G</a:t>
                      </a:r>
                      <a:endParaRPr lang="en-AU" dirty="0"/>
                    </a:p>
                  </a:txBody>
                  <a:tcPr/>
                </a:tc>
                <a:tc>
                  <a:txBody>
                    <a:bodyPr/>
                    <a:lstStyle/>
                    <a:p>
                      <a:r>
                        <a:rPr lang="en-US" dirty="0"/>
                        <a:t>C</a:t>
                      </a:r>
                      <a:endParaRPr lang="en-AU" dirty="0"/>
                    </a:p>
                  </a:txBody>
                  <a:tcPr/>
                </a:tc>
                <a:tc>
                  <a:txBody>
                    <a:bodyPr/>
                    <a:lstStyle/>
                    <a:p>
                      <a:r>
                        <a:rPr lang="en-US" dirty="0"/>
                        <a:t>D</a:t>
                      </a:r>
                      <a:endParaRPr lang="en-AU" dirty="0"/>
                    </a:p>
                  </a:txBody>
                  <a:tcPr/>
                </a:tc>
                <a:tc>
                  <a:txBody>
                    <a:bodyPr/>
                    <a:lstStyle/>
                    <a:p>
                      <a:r>
                        <a:rPr lang="en-US" dirty="0"/>
                        <a:t>E</a:t>
                      </a:r>
                      <a:endParaRPr lang="en-AU" dirty="0"/>
                    </a:p>
                  </a:txBody>
                  <a:tcPr/>
                </a:tc>
                <a:tc>
                  <a:txBody>
                    <a:bodyPr/>
                    <a:lstStyle/>
                    <a:p>
                      <a:r>
                        <a:rPr lang="en-US" dirty="0"/>
                        <a:t>F</a:t>
                      </a:r>
                      <a:endParaRPr lang="en-AU" dirty="0"/>
                    </a:p>
                  </a:txBody>
                  <a:tcPr/>
                </a:tc>
                <a:extLst>
                  <a:ext uri="{0D108BD9-81ED-4DB2-BD59-A6C34878D82A}">
                    <a16:rowId xmlns:a16="http://schemas.microsoft.com/office/drawing/2014/main" val="945764516"/>
                  </a:ext>
                </a:extLst>
              </a:tr>
              <a:tr h="370840">
                <a:tc>
                  <a:txBody>
                    <a:bodyPr/>
                    <a:lstStyle/>
                    <a:p>
                      <a:r>
                        <a:rPr lang="en-US" dirty="0"/>
                        <a:t>B</a:t>
                      </a:r>
                      <a:endParaRPr lang="en-AU" dirty="0"/>
                    </a:p>
                  </a:txBody>
                  <a:tcPr/>
                </a:tc>
                <a:tc>
                  <a:txBody>
                    <a:bodyPr/>
                    <a:lstStyle/>
                    <a:p>
                      <a:r>
                        <a:rPr lang="en-US" dirty="0"/>
                        <a:t>5</a:t>
                      </a:r>
                      <a:endParaRPr lang="en-AU" dirty="0"/>
                    </a:p>
                  </a:txBody>
                  <a:tcPr/>
                </a:tc>
                <a:tc>
                  <a:txBody>
                    <a:bodyPr/>
                    <a:lstStyle/>
                    <a:p>
                      <a:r>
                        <a:rPr lang="en-US" dirty="0"/>
                        <a:t>3</a:t>
                      </a:r>
                      <a:endParaRPr lang="en-AU" dirty="0"/>
                    </a:p>
                  </a:txBody>
                  <a:tcPr/>
                </a:tc>
                <a:tc>
                  <a:txBody>
                    <a:bodyPr/>
                    <a:lstStyle/>
                    <a:p>
                      <a:r>
                        <a:rPr lang="en-US" dirty="0"/>
                        <a:t>6</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8759329"/>
                  </a:ext>
                </a:extLst>
              </a:tr>
              <a:tr h="370840">
                <a:tc>
                  <a:txBody>
                    <a:bodyPr/>
                    <a:lstStyle/>
                    <a:p>
                      <a:r>
                        <a:rPr lang="en-US" dirty="0"/>
                        <a:t>G</a:t>
                      </a:r>
                      <a:endParaRPr lang="en-AU" dirty="0"/>
                    </a:p>
                  </a:txBody>
                  <a:tcPr/>
                </a:tc>
                <a:tc>
                  <a:txBody>
                    <a:bodyPr/>
                    <a:lstStyle/>
                    <a:p>
                      <a:r>
                        <a:rPr lang="en-US" dirty="0"/>
                        <a:t>4</a:t>
                      </a:r>
                      <a:endParaRPr lang="en-AU" dirty="0"/>
                    </a:p>
                  </a:txBody>
                  <a:tcPr/>
                </a:tc>
                <a:tc>
                  <a:txBody>
                    <a:bodyPr/>
                    <a:lstStyle/>
                    <a:p>
                      <a:r>
                        <a:rPr lang="en-US" dirty="0"/>
                        <a:t>3</a:t>
                      </a:r>
                      <a:endParaRPr lang="en-AU" dirty="0"/>
                    </a:p>
                  </a:txBody>
                  <a:tcPr/>
                </a:tc>
                <a:tc>
                  <a:txBody>
                    <a:bodyPr/>
                    <a:lstStyle/>
                    <a:p>
                      <a:endParaRPr lang="en-AU" dirty="0">
                        <a:solidFill>
                          <a:srgbClr val="FF0000"/>
                        </a:solidFill>
                      </a:endParaRPr>
                    </a:p>
                  </a:txBody>
                  <a:tcPr/>
                </a:tc>
                <a:tc>
                  <a:txBody>
                    <a:bodyPr/>
                    <a:lstStyle/>
                    <a:p>
                      <a:r>
                        <a:rPr lang="en-US" dirty="0"/>
                        <a:t>10</a:t>
                      </a:r>
                      <a:endParaRPr lang="en-AU" dirty="0"/>
                    </a:p>
                  </a:txBody>
                  <a:tcPr/>
                </a:tc>
                <a:tc>
                  <a:txBody>
                    <a:bodyPr/>
                    <a:lstStyle/>
                    <a:p>
                      <a:r>
                        <a:rPr lang="en-US" dirty="0"/>
                        <a:t>7</a:t>
                      </a:r>
                      <a:endParaRPr lang="en-AU" dirty="0"/>
                    </a:p>
                  </a:txBody>
                  <a:tcPr/>
                </a:tc>
                <a:tc>
                  <a:txBody>
                    <a:bodyPr/>
                    <a:lstStyle/>
                    <a:p>
                      <a:endParaRPr lang="en-AU" dirty="0">
                        <a:solidFill>
                          <a:srgbClr val="FF0000"/>
                        </a:solidFill>
                      </a:endParaRPr>
                    </a:p>
                  </a:txBody>
                  <a:tcPr/>
                </a:tc>
                <a:extLst>
                  <a:ext uri="{0D108BD9-81ED-4DB2-BD59-A6C34878D82A}">
                    <a16:rowId xmlns:a16="http://schemas.microsoft.com/office/drawing/2014/main" val="4276510222"/>
                  </a:ext>
                </a:extLst>
              </a:tr>
              <a:tr h="370840">
                <a:tc>
                  <a:txBody>
                    <a:bodyPr/>
                    <a:lstStyle/>
                    <a:p>
                      <a:r>
                        <a:rPr lang="en-US" dirty="0"/>
                        <a:t>A</a:t>
                      </a:r>
                      <a:endParaRPr lang="en-AU" dirty="0"/>
                    </a:p>
                  </a:txBody>
                  <a:tcPr/>
                </a:tc>
                <a:tc>
                  <a:txBody>
                    <a:bodyPr/>
                    <a:lstStyle/>
                    <a:p>
                      <a:r>
                        <a:rPr lang="en-US" dirty="0"/>
                        <a:t>4</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998037099"/>
                  </a:ext>
                </a:extLst>
              </a:tr>
              <a:tr h="370840">
                <a:tc>
                  <a:txBody>
                    <a:bodyPr/>
                    <a:lstStyle/>
                    <a:p>
                      <a:r>
                        <a:rPr lang="en-US" dirty="0"/>
                        <a:t>C</a:t>
                      </a:r>
                      <a:endParaRPr lang="en-AU" dirty="0"/>
                    </a:p>
                  </a:txBody>
                  <a:tcPr/>
                </a:tc>
                <a:tc>
                  <a:txBody>
                    <a:bodyPr/>
                    <a:lstStyle/>
                    <a:p>
                      <a:endParaRPr lang="en-AU" dirty="0"/>
                    </a:p>
                  </a:txBody>
                  <a:tcPr/>
                </a:tc>
                <a:tc>
                  <a:txBody>
                    <a:bodyPr/>
                    <a:lstStyle/>
                    <a:p>
                      <a:endParaRPr lang="en-AU" dirty="0"/>
                    </a:p>
                  </a:txBody>
                  <a:tcPr/>
                </a:tc>
                <a:tc>
                  <a:txBody>
                    <a:bodyPr/>
                    <a:lstStyle/>
                    <a:p>
                      <a:r>
                        <a:rPr lang="en-US" dirty="0"/>
                        <a:t>6</a:t>
                      </a:r>
                      <a:endParaRPr lang="en-AU" dirty="0"/>
                    </a:p>
                  </a:txBody>
                  <a:tcPr/>
                </a:tc>
                <a:tc>
                  <a:txBody>
                    <a:bodyPr/>
                    <a:lstStyle/>
                    <a:p>
                      <a:r>
                        <a:rPr lang="en-US" dirty="0"/>
                        <a:t>10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09876108"/>
                  </a:ext>
                </a:extLst>
              </a:tr>
              <a:tr h="370840">
                <a:tc>
                  <a:txBody>
                    <a:bodyPr/>
                    <a:lstStyle/>
                    <a:p>
                      <a:r>
                        <a:rPr lang="en-US" dirty="0"/>
                        <a:t>F</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extLst>
                  <a:ext uri="{0D108BD9-81ED-4DB2-BD59-A6C34878D82A}">
                    <a16:rowId xmlns:a16="http://schemas.microsoft.com/office/drawing/2014/main" val="36005400"/>
                  </a:ext>
                </a:extLst>
              </a:tr>
              <a:tr h="370840">
                <a:tc>
                  <a:txBody>
                    <a:bodyPr/>
                    <a:lstStyle/>
                    <a:p>
                      <a:r>
                        <a:rPr lang="en-US" dirty="0"/>
                        <a:t>E</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7</a:t>
                      </a:r>
                      <a:endParaRPr lang="en-AU" dirty="0"/>
                    </a:p>
                  </a:txBody>
                  <a:tcPr/>
                </a:tc>
                <a:tc>
                  <a:txBody>
                    <a:bodyPr/>
                    <a:lstStyle/>
                    <a:p>
                      <a:endParaRPr lang="en-AU" dirty="0"/>
                    </a:p>
                  </a:txBody>
                  <a:tcPr/>
                </a:tc>
                <a:extLst>
                  <a:ext uri="{0D108BD9-81ED-4DB2-BD59-A6C34878D82A}">
                    <a16:rowId xmlns:a16="http://schemas.microsoft.com/office/drawing/2014/main" val="1446302653"/>
                  </a:ext>
                </a:extLst>
              </a:tr>
              <a:tr h="370840">
                <a:tc>
                  <a:txBody>
                    <a:bodyPr/>
                    <a:lstStyle/>
                    <a:p>
                      <a:r>
                        <a:rPr lang="en-US" dirty="0"/>
                        <a:t>D</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US" dirty="0"/>
                        <a:t>10</a:t>
                      </a:r>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854137595"/>
                  </a:ext>
                </a:extLst>
              </a:tr>
            </a:tbl>
          </a:graphicData>
        </a:graphic>
      </p:graphicFrame>
      <p:sp>
        <p:nvSpPr>
          <p:cNvPr id="78" name="Frame 77">
            <a:extLst>
              <a:ext uri="{FF2B5EF4-FFF2-40B4-BE49-F238E27FC236}">
                <a16:creationId xmlns:a16="http://schemas.microsoft.com/office/drawing/2014/main" id="{16236361-86F5-4791-8551-AC3656B20859}"/>
              </a:ext>
            </a:extLst>
          </p:cNvPr>
          <p:cNvSpPr/>
          <p:nvPr/>
        </p:nvSpPr>
        <p:spPr>
          <a:xfrm>
            <a:off x="8518310" y="4479084"/>
            <a:ext cx="292529" cy="387458"/>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6" name="Frame 75">
            <a:extLst>
              <a:ext uri="{FF2B5EF4-FFF2-40B4-BE49-F238E27FC236}">
                <a16:creationId xmlns:a16="http://schemas.microsoft.com/office/drawing/2014/main" id="{85585842-E39A-4ABD-AE4C-BF2C17EED20B}"/>
              </a:ext>
            </a:extLst>
          </p:cNvPr>
          <p:cNvSpPr/>
          <p:nvPr/>
        </p:nvSpPr>
        <p:spPr>
          <a:xfrm>
            <a:off x="9497286" y="4155218"/>
            <a:ext cx="292529" cy="387458"/>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Frame 73">
            <a:extLst>
              <a:ext uri="{FF2B5EF4-FFF2-40B4-BE49-F238E27FC236}">
                <a16:creationId xmlns:a16="http://schemas.microsoft.com/office/drawing/2014/main" id="{6F58E31A-2DF3-4DAE-9879-7AE3D35806BC}"/>
              </a:ext>
            </a:extLst>
          </p:cNvPr>
          <p:cNvSpPr/>
          <p:nvPr/>
        </p:nvSpPr>
        <p:spPr>
          <a:xfrm>
            <a:off x="6803164" y="3739633"/>
            <a:ext cx="292529" cy="387458"/>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0" name="Frame 69">
            <a:extLst>
              <a:ext uri="{FF2B5EF4-FFF2-40B4-BE49-F238E27FC236}">
                <a16:creationId xmlns:a16="http://schemas.microsoft.com/office/drawing/2014/main" id="{9FD31786-270F-4801-BB06-5BDF7FE7898A}"/>
              </a:ext>
            </a:extLst>
          </p:cNvPr>
          <p:cNvSpPr/>
          <p:nvPr/>
        </p:nvSpPr>
        <p:spPr>
          <a:xfrm>
            <a:off x="5949736" y="3068664"/>
            <a:ext cx="292529" cy="387458"/>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2" name="Frame 71">
            <a:extLst>
              <a:ext uri="{FF2B5EF4-FFF2-40B4-BE49-F238E27FC236}">
                <a16:creationId xmlns:a16="http://schemas.microsoft.com/office/drawing/2014/main" id="{D8577E0A-E612-4740-A9A0-78F38858906C}"/>
              </a:ext>
            </a:extLst>
          </p:cNvPr>
          <p:cNvSpPr/>
          <p:nvPr/>
        </p:nvSpPr>
        <p:spPr>
          <a:xfrm>
            <a:off x="5077259" y="3426488"/>
            <a:ext cx="292529" cy="345455"/>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0" name="Frame 79">
            <a:extLst>
              <a:ext uri="{FF2B5EF4-FFF2-40B4-BE49-F238E27FC236}">
                <a16:creationId xmlns:a16="http://schemas.microsoft.com/office/drawing/2014/main" id="{668BC869-728D-4950-B780-387373A963D6}"/>
              </a:ext>
            </a:extLst>
          </p:cNvPr>
          <p:cNvSpPr/>
          <p:nvPr/>
        </p:nvSpPr>
        <p:spPr>
          <a:xfrm>
            <a:off x="7791275" y="4893641"/>
            <a:ext cx="292529" cy="387458"/>
          </a:xfrm>
          <a:prstGeom prst="frame">
            <a:avLst>
              <a:gd name="adj1" fmla="val 503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F73847F-A46C-4FB0-B984-F59642D510BF}"/>
                  </a:ext>
                </a:extLst>
              </p14:cNvPr>
              <p14:cNvContentPartPr/>
              <p14:nvPr/>
            </p14:nvContentPartPr>
            <p14:xfrm>
              <a:off x="4201468" y="2803064"/>
              <a:ext cx="5502600" cy="1552320"/>
            </p14:xfrm>
          </p:contentPart>
        </mc:Choice>
        <mc:Fallback xmlns="">
          <p:pic>
            <p:nvPicPr>
              <p:cNvPr id="10" name="Ink 9">
                <a:extLst>
                  <a:ext uri="{FF2B5EF4-FFF2-40B4-BE49-F238E27FC236}">
                    <a16:creationId xmlns:a16="http://schemas.microsoft.com/office/drawing/2014/main" id="{CF73847F-A46C-4FB0-B984-F59642D510BF}"/>
                  </a:ext>
                </a:extLst>
              </p:cNvPr>
              <p:cNvPicPr/>
              <p:nvPr/>
            </p:nvPicPr>
            <p:blipFill>
              <a:blip r:embed="rId6"/>
              <a:stretch>
                <a:fillRect/>
              </a:stretch>
            </p:blipFill>
            <p:spPr>
              <a:xfrm>
                <a:off x="4147828" y="2695064"/>
                <a:ext cx="5610240" cy="176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D92AB5CF-535F-48F2-AE2C-E8C3F9A1B6F8}"/>
                  </a:ext>
                </a:extLst>
              </p14:cNvPr>
              <p14:cNvContentPartPr/>
              <p14:nvPr/>
            </p14:nvContentPartPr>
            <p14:xfrm>
              <a:off x="860075" y="2149039"/>
              <a:ext cx="1332360" cy="2660040"/>
            </p14:xfrm>
          </p:contentPart>
        </mc:Choice>
        <mc:Fallback xmlns="">
          <p:pic>
            <p:nvPicPr>
              <p:cNvPr id="11" name="Ink 10">
                <a:extLst>
                  <a:ext uri="{FF2B5EF4-FFF2-40B4-BE49-F238E27FC236}">
                    <a16:creationId xmlns:a16="http://schemas.microsoft.com/office/drawing/2014/main" id="{D92AB5CF-535F-48F2-AE2C-E8C3F9A1B6F8}"/>
                  </a:ext>
                </a:extLst>
              </p:cNvPr>
              <p:cNvPicPr/>
              <p:nvPr/>
            </p:nvPicPr>
            <p:blipFill>
              <a:blip r:embed="rId8"/>
              <a:stretch>
                <a:fillRect/>
              </a:stretch>
            </p:blipFill>
            <p:spPr>
              <a:xfrm>
                <a:off x="806075" y="2041399"/>
                <a:ext cx="1440000" cy="2875680"/>
              </a:xfrm>
              <a:prstGeom prst="rect">
                <a:avLst/>
              </a:prstGeom>
            </p:spPr>
          </p:pic>
        </mc:Fallback>
      </mc:AlternateContent>
    </p:spTree>
    <p:extLst>
      <p:ext uri="{BB962C8B-B14F-4D97-AF65-F5344CB8AC3E}">
        <p14:creationId xmlns:p14="http://schemas.microsoft.com/office/powerpoint/2010/main" val="9536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ppt_x"/>
                                          </p:val>
                                        </p:tav>
                                        <p:tav tm="100000">
                                          <p:val>
                                            <p:strVal val="#ppt_x"/>
                                          </p:val>
                                        </p:tav>
                                      </p:tavLst>
                                    </p:anim>
                                    <p:anim calcmode="lin" valueType="num">
                                      <p:cBhvr additive="base">
                                        <p:cTn id="1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ppt_x"/>
                                          </p:val>
                                        </p:tav>
                                        <p:tav tm="100000">
                                          <p:val>
                                            <p:strVal val="#ppt_x"/>
                                          </p:val>
                                        </p:tav>
                                      </p:tavLst>
                                    </p:anim>
                                    <p:anim calcmode="lin" valueType="num">
                                      <p:cBhvr additive="base">
                                        <p:cTn id="4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ppt_x"/>
                                          </p:val>
                                        </p:tav>
                                        <p:tav tm="100000">
                                          <p:val>
                                            <p:strVal val="#ppt_x"/>
                                          </p:val>
                                        </p:tav>
                                      </p:tavLst>
                                    </p:anim>
                                    <p:anim calcmode="lin" valueType="num">
                                      <p:cBhvr additive="base">
                                        <p:cTn id="4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 calcmode="lin" valueType="num">
                                      <p:cBhvr additive="base">
                                        <p:cTn id="54" dur="500" fill="hold"/>
                                        <p:tgtEl>
                                          <p:spTgt spid="74"/>
                                        </p:tgtEl>
                                        <p:attrNameLst>
                                          <p:attrName>ppt_x</p:attrName>
                                        </p:attrNameLst>
                                      </p:cBhvr>
                                      <p:tavLst>
                                        <p:tav tm="0">
                                          <p:val>
                                            <p:strVal val="#ppt_x"/>
                                          </p:val>
                                        </p:tav>
                                        <p:tav tm="100000">
                                          <p:val>
                                            <p:strVal val="#ppt_x"/>
                                          </p:val>
                                        </p:tav>
                                      </p:tavLst>
                                    </p:anim>
                                    <p:anim calcmode="lin" valueType="num">
                                      <p:cBhvr additive="base">
                                        <p:cTn id="5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additive="base">
                                        <p:cTn id="60" dur="500" fill="hold"/>
                                        <p:tgtEl>
                                          <p:spTgt spid="75"/>
                                        </p:tgtEl>
                                        <p:attrNameLst>
                                          <p:attrName>ppt_x</p:attrName>
                                        </p:attrNameLst>
                                      </p:cBhvr>
                                      <p:tavLst>
                                        <p:tav tm="0">
                                          <p:val>
                                            <p:strVal val="#ppt_x"/>
                                          </p:val>
                                        </p:tav>
                                        <p:tav tm="100000">
                                          <p:val>
                                            <p:strVal val="#ppt_x"/>
                                          </p:val>
                                        </p:tav>
                                      </p:tavLst>
                                    </p:anim>
                                    <p:anim calcmode="lin" valueType="num">
                                      <p:cBhvr additive="base">
                                        <p:cTn id="61"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500" fill="hold"/>
                                        <p:tgtEl>
                                          <p:spTgt spid="76"/>
                                        </p:tgtEl>
                                        <p:attrNameLst>
                                          <p:attrName>ppt_x</p:attrName>
                                        </p:attrNameLst>
                                      </p:cBhvr>
                                      <p:tavLst>
                                        <p:tav tm="0">
                                          <p:val>
                                            <p:strVal val="#ppt_x"/>
                                          </p:val>
                                        </p:tav>
                                        <p:tav tm="100000">
                                          <p:val>
                                            <p:strVal val="#ppt_x"/>
                                          </p:val>
                                        </p:tav>
                                      </p:tavLst>
                                    </p:anim>
                                    <p:anim calcmode="lin" valueType="num">
                                      <p:cBhvr additive="base">
                                        <p:cTn id="67"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additive="base">
                                        <p:cTn id="72" dur="500" fill="hold"/>
                                        <p:tgtEl>
                                          <p:spTgt spid="77"/>
                                        </p:tgtEl>
                                        <p:attrNameLst>
                                          <p:attrName>ppt_x</p:attrName>
                                        </p:attrNameLst>
                                      </p:cBhvr>
                                      <p:tavLst>
                                        <p:tav tm="0">
                                          <p:val>
                                            <p:strVal val="#ppt_x"/>
                                          </p:val>
                                        </p:tav>
                                        <p:tav tm="100000">
                                          <p:val>
                                            <p:strVal val="#ppt_x"/>
                                          </p:val>
                                        </p:tav>
                                      </p:tavLst>
                                    </p:anim>
                                    <p:anim calcmode="lin" valueType="num">
                                      <p:cBhvr additive="base">
                                        <p:cTn id="7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additive="base">
                                        <p:cTn id="78" dur="500" fill="hold"/>
                                        <p:tgtEl>
                                          <p:spTgt spid="78"/>
                                        </p:tgtEl>
                                        <p:attrNameLst>
                                          <p:attrName>ppt_x</p:attrName>
                                        </p:attrNameLst>
                                      </p:cBhvr>
                                      <p:tavLst>
                                        <p:tav tm="0">
                                          <p:val>
                                            <p:strVal val="#ppt_x"/>
                                          </p:val>
                                        </p:tav>
                                        <p:tav tm="100000">
                                          <p:val>
                                            <p:strVal val="#ppt_x"/>
                                          </p:val>
                                        </p:tav>
                                      </p:tavLst>
                                    </p:anim>
                                    <p:anim calcmode="lin" valueType="num">
                                      <p:cBhvr additive="base">
                                        <p:cTn id="7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additive="base">
                                        <p:cTn id="84" dur="500" fill="hold"/>
                                        <p:tgtEl>
                                          <p:spTgt spid="79"/>
                                        </p:tgtEl>
                                        <p:attrNameLst>
                                          <p:attrName>ppt_x</p:attrName>
                                        </p:attrNameLst>
                                      </p:cBhvr>
                                      <p:tavLst>
                                        <p:tav tm="0">
                                          <p:val>
                                            <p:strVal val="#ppt_x"/>
                                          </p:val>
                                        </p:tav>
                                        <p:tav tm="100000">
                                          <p:val>
                                            <p:strVal val="#ppt_x"/>
                                          </p:val>
                                        </p:tav>
                                      </p:tavLst>
                                    </p:anim>
                                    <p:anim calcmode="lin" valueType="num">
                                      <p:cBhvr additive="base">
                                        <p:cTn id="85"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500" fill="hold"/>
                                        <p:tgtEl>
                                          <p:spTgt spid="80"/>
                                        </p:tgtEl>
                                        <p:attrNameLst>
                                          <p:attrName>ppt_x</p:attrName>
                                        </p:attrNameLst>
                                      </p:cBhvr>
                                      <p:tavLst>
                                        <p:tav tm="0">
                                          <p:val>
                                            <p:strVal val="#ppt_x"/>
                                          </p:val>
                                        </p:tav>
                                        <p:tav tm="100000">
                                          <p:val>
                                            <p:strVal val="#ppt_x"/>
                                          </p:val>
                                        </p:tav>
                                      </p:tavLst>
                                    </p:anim>
                                    <p:anim calcmode="lin" valueType="num">
                                      <p:cBhvr additive="base">
                                        <p:cTn id="91"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additive="base">
                                        <p:cTn id="96" dur="500" fill="hold"/>
                                        <p:tgtEl>
                                          <p:spTgt spid="10"/>
                                        </p:tgtEl>
                                        <p:attrNameLst>
                                          <p:attrName>ppt_x</p:attrName>
                                        </p:attrNameLst>
                                      </p:cBhvr>
                                      <p:tavLst>
                                        <p:tav tm="0">
                                          <p:val>
                                            <p:strVal val="#ppt_x"/>
                                          </p:val>
                                        </p:tav>
                                        <p:tav tm="100000">
                                          <p:val>
                                            <p:strVal val="#ppt_x"/>
                                          </p:val>
                                        </p:tav>
                                      </p:tavLst>
                                    </p:anim>
                                    <p:anim calcmode="lin" valueType="num">
                                      <p:cBhvr additive="base">
                                        <p:cTn id="9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ppt_x"/>
                                          </p:val>
                                        </p:tav>
                                        <p:tav tm="100000">
                                          <p:val>
                                            <p:strVal val="#ppt_x"/>
                                          </p:val>
                                        </p:tav>
                                      </p:tavLst>
                                    </p:anim>
                                    <p:anim calcmode="lin" valueType="num">
                                      <p:cBhvr additive="base">
                                        <p:cTn id="10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additive="base">
                                        <p:cTn id="108" dur="500" fill="hold"/>
                                        <p:tgtEl>
                                          <p:spTgt spid="66"/>
                                        </p:tgtEl>
                                        <p:attrNameLst>
                                          <p:attrName>ppt_x</p:attrName>
                                        </p:attrNameLst>
                                      </p:cBhvr>
                                      <p:tavLst>
                                        <p:tav tm="0">
                                          <p:val>
                                            <p:strVal val="#ppt_x"/>
                                          </p:val>
                                        </p:tav>
                                        <p:tav tm="100000">
                                          <p:val>
                                            <p:strVal val="#ppt_x"/>
                                          </p:val>
                                        </p:tav>
                                      </p:tavLst>
                                    </p:anim>
                                    <p:anim calcmode="lin" valueType="num">
                                      <p:cBhvr additive="base">
                                        <p:cTn id="10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8" grpId="0" animBg="1"/>
      <p:bldP spid="76" grpId="0" animBg="1"/>
      <p:bldP spid="74" grpId="0" animBg="1"/>
      <p:bldP spid="70" grpId="0" animBg="1"/>
      <p:bldP spid="72"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341-5B08-4E22-9D90-C0BEA20C3015}"/>
              </a:ext>
            </a:extLst>
          </p:cNvPr>
          <p:cNvSpPr>
            <a:spLocks noGrp="1"/>
          </p:cNvSpPr>
          <p:nvPr>
            <p:ph type="title"/>
          </p:nvPr>
        </p:nvSpPr>
        <p:spPr>
          <a:xfrm>
            <a:off x="913774" y="0"/>
            <a:ext cx="10364451" cy="1596177"/>
          </a:xfrm>
        </p:spPr>
        <p:txBody>
          <a:bodyPr/>
          <a:lstStyle/>
          <a:p>
            <a:r>
              <a:rPr lang="en-AU" dirty="0"/>
              <a:t>Calculating cut capacity</a:t>
            </a:r>
          </a:p>
        </p:txBody>
      </p:sp>
      <p:sp>
        <p:nvSpPr>
          <p:cNvPr id="3" name="Content Placeholder 2">
            <a:extLst>
              <a:ext uri="{FF2B5EF4-FFF2-40B4-BE49-F238E27FC236}">
                <a16:creationId xmlns:a16="http://schemas.microsoft.com/office/drawing/2014/main" id="{D91EFC09-1E93-4157-AC78-5DC67352CED4}"/>
              </a:ext>
            </a:extLst>
          </p:cNvPr>
          <p:cNvSpPr>
            <a:spLocks noGrp="1"/>
          </p:cNvSpPr>
          <p:nvPr>
            <p:ph sz="quarter" idx="13"/>
          </p:nvPr>
        </p:nvSpPr>
        <p:spPr>
          <a:xfrm>
            <a:off x="0" y="1716946"/>
            <a:ext cx="12192000" cy="3424107"/>
          </a:xfrm>
        </p:spPr>
        <p:txBody>
          <a:bodyPr/>
          <a:lstStyle/>
          <a:p>
            <a:r>
              <a:rPr lang="en-US" dirty="0"/>
              <a:t>Calculate the capacity of the four cuts shown in the network on the right. The source is vertex S and the sink is vertex T.</a:t>
            </a:r>
            <a:endParaRPr lang="en-AU" dirty="0"/>
          </a:p>
        </p:txBody>
      </p:sp>
      <p:pic>
        <p:nvPicPr>
          <p:cNvPr id="5" name="Picture 4">
            <a:extLst>
              <a:ext uri="{FF2B5EF4-FFF2-40B4-BE49-F238E27FC236}">
                <a16:creationId xmlns:a16="http://schemas.microsoft.com/office/drawing/2014/main" id="{20C5253E-95B7-4991-9539-29D9BD2F3E88}"/>
              </a:ext>
            </a:extLst>
          </p:cNvPr>
          <p:cNvPicPr>
            <a:picLocks noChangeAspect="1"/>
          </p:cNvPicPr>
          <p:nvPr/>
        </p:nvPicPr>
        <p:blipFill>
          <a:blip r:embed="rId2"/>
          <a:stretch>
            <a:fillRect/>
          </a:stretch>
        </p:blipFill>
        <p:spPr>
          <a:xfrm>
            <a:off x="312486" y="2762683"/>
            <a:ext cx="6424710" cy="319223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EBEFD1-85EB-4450-AD81-7BC38731CA6D}"/>
                  </a:ext>
                </a:extLst>
              </p:cNvPr>
              <p:cNvSpPr txBox="1"/>
              <p:nvPr/>
            </p:nvSpPr>
            <p:spPr>
              <a:xfrm>
                <a:off x="6893439" y="3298844"/>
                <a:ext cx="5142318" cy="1569660"/>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oMath>
                </a14:m>
                <a:r>
                  <a:rPr lang="en-AU" sz="2400" dirty="0"/>
                  <a:t>=15+20=35</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m:t>
                    </m:r>
                  </m:oMath>
                </a14:m>
                <a:r>
                  <a:rPr lang="en-AU" sz="2400" dirty="0"/>
                  <a:t>=14+20=34</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 </m:t>
                    </m:r>
                  </m:oMath>
                </a14:m>
                <a:r>
                  <a:rPr lang="en-AU" sz="2400" dirty="0"/>
                  <a:t>=14+15+20=49</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 </m:t>
                    </m:r>
                  </m:oMath>
                </a14:m>
                <a:r>
                  <a:rPr lang="en-AU" sz="2400" dirty="0"/>
                  <a:t>=20+10=30</a:t>
                </a:r>
              </a:p>
            </p:txBody>
          </p:sp>
        </mc:Choice>
        <mc:Fallback xmlns="">
          <p:sp>
            <p:nvSpPr>
              <p:cNvPr id="9" name="TextBox 8">
                <a:extLst>
                  <a:ext uri="{FF2B5EF4-FFF2-40B4-BE49-F238E27FC236}">
                    <a16:creationId xmlns:a16="http://schemas.microsoft.com/office/drawing/2014/main" id="{CCEBEFD1-85EB-4450-AD81-7BC38731CA6D}"/>
                  </a:ext>
                </a:extLst>
              </p:cNvPr>
              <p:cNvSpPr txBox="1">
                <a:spLocks noRot="1" noChangeAspect="1" noMove="1" noResize="1" noEditPoints="1" noAdjustHandles="1" noChangeArrowheads="1" noChangeShapeType="1" noTextEdit="1"/>
              </p:cNvSpPr>
              <p:nvPr/>
            </p:nvSpPr>
            <p:spPr>
              <a:xfrm>
                <a:off x="6893439" y="3298844"/>
                <a:ext cx="5142318" cy="1569660"/>
              </a:xfrm>
              <a:prstGeom prst="rect">
                <a:avLst/>
              </a:prstGeom>
              <a:blipFill>
                <a:blip r:embed="rId3"/>
                <a:stretch>
                  <a:fillRect l="-1898" t="-3101" b="-775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8DF6F70-80B9-4A0D-A60F-AEEA44275575}"/>
              </a:ext>
            </a:extLst>
          </p:cNvPr>
          <p:cNvCxnSpPr>
            <a:cxnSpLocks/>
          </p:cNvCxnSpPr>
          <p:nvPr/>
        </p:nvCxnSpPr>
        <p:spPr>
          <a:xfrm>
            <a:off x="1753827" y="3808548"/>
            <a:ext cx="600266" cy="55025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7BF03CD-6E52-41A9-BA20-938F1ACE526A}"/>
              </a:ext>
            </a:extLst>
          </p:cNvPr>
          <p:cNvCxnSpPr>
            <a:cxnSpLocks/>
          </p:cNvCxnSpPr>
          <p:nvPr/>
        </p:nvCxnSpPr>
        <p:spPr>
          <a:xfrm flipV="1">
            <a:off x="1753827"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35C077E-5C35-440E-A222-3304E6B555DB}"/>
              </a:ext>
            </a:extLst>
          </p:cNvPr>
          <p:cNvCxnSpPr>
            <a:cxnSpLocks/>
          </p:cNvCxnSpPr>
          <p:nvPr/>
        </p:nvCxnSpPr>
        <p:spPr>
          <a:xfrm>
            <a:off x="4850044" y="3808548"/>
            <a:ext cx="657138" cy="3858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F61257C-DC40-4198-8494-5DBB47EC7752}"/>
              </a:ext>
            </a:extLst>
          </p:cNvPr>
          <p:cNvCxnSpPr>
            <a:cxnSpLocks/>
          </p:cNvCxnSpPr>
          <p:nvPr/>
        </p:nvCxnSpPr>
        <p:spPr>
          <a:xfrm flipV="1">
            <a:off x="4875543"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4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DE14-15E5-42EE-8F40-C429F4FD40E2}"/>
              </a:ext>
            </a:extLst>
          </p:cNvPr>
          <p:cNvSpPr>
            <a:spLocks noGrp="1"/>
          </p:cNvSpPr>
          <p:nvPr>
            <p:ph type="title"/>
          </p:nvPr>
        </p:nvSpPr>
        <p:spPr/>
        <p:txBody>
          <a:bodyPr/>
          <a:lstStyle/>
          <a:p>
            <a:r>
              <a:rPr lang="en-US" dirty="0"/>
              <a:t>Cut, cut capacity and minimum cut capacity</a:t>
            </a:r>
            <a:endParaRPr lang="en-AU" dirty="0"/>
          </a:p>
        </p:txBody>
      </p:sp>
      <p:sp>
        <p:nvSpPr>
          <p:cNvPr id="3" name="Content Placeholder 2">
            <a:extLst>
              <a:ext uri="{FF2B5EF4-FFF2-40B4-BE49-F238E27FC236}">
                <a16:creationId xmlns:a16="http://schemas.microsoft.com/office/drawing/2014/main" id="{03FA4DF2-0319-4DBA-9AC9-A3760A1D428A}"/>
              </a:ext>
            </a:extLst>
          </p:cNvPr>
          <p:cNvSpPr>
            <a:spLocks noGrp="1"/>
          </p:cNvSpPr>
          <p:nvPr>
            <p:ph sz="quarter" idx="13"/>
          </p:nvPr>
        </p:nvSpPr>
        <p:spPr>
          <a:xfrm>
            <a:off x="588818" y="2214694"/>
            <a:ext cx="11014364" cy="3424107"/>
          </a:xfrm>
        </p:spPr>
        <p:txBody>
          <a:bodyPr>
            <a:normAutofit/>
          </a:bodyPr>
          <a:lstStyle/>
          <a:p>
            <a:endParaRPr lang="en-US" sz="3600" dirty="0"/>
          </a:p>
          <a:p>
            <a:r>
              <a:rPr lang="en-US" sz="3600" dirty="0">
                <a:solidFill>
                  <a:srgbClr val="FF0000"/>
                </a:solidFill>
              </a:rPr>
              <a:t>The minimum cut capacity = the maximum flow</a:t>
            </a:r>
            <a:endParaRPr lang="en-AU" sz="3600" dirty="0">
              <a:solidFill>
                <a:srgbClr val="FF0000"/>
              </a:solidFill>
            </a:endParaRPr>
          </a:p>
        </p:txBody>
      </p:sp>
    </p:spTree>
    <p:extLst>
      <p:ext uri="{BB962C8B-B14F-4D97-AF65-F5344CB8AC3E}">
        <p14:creationId xmlns:p14="http://schemas.microsoft.com/office/powerpoint/2010/main" val="276033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3832-BE2A-4D89-B637-4D125823A6D8}"/>
              </a:ext>
            </a:extLst>
          </p:cNvPr>
          <p:cNvSpPr>
            <a:spLocks noGrp="1"/>
          </p:cNvSpPr>
          <p:nvPr>
            <p:ph type="title"/>
          </p:nvPr>
        </p:nvSpPr>
        <p:spPr>
          <a:xfrm>
            <a:off x="913774" y="0"/>
            <a:ext cx="10364451" cy="996274"/>
          </a:xfrm>
        </p:spPr>
        <p:txBody>
          <a:bodyPr/>
          <a:lstStyle/>
          <a:p>
            <a:r>
              <a:rPr lang="en-AU" dirty="0"/>
              <a:t>Calculating maximum flow</a:t>
            </a:r>
          </a:p>
        </p:txBody>
      </p:sp>
      <p:sp>
        <p:nvSpPr>
          <p:cNvPr id="3" name="Content Placeholder 2">
            <a:extLst>
              <a:ext uri="{FF2B5EF4-FFF2-40B4-BE49-F238E27FC236}">
                <a16:creationId xmlns:a16="http://schemas.microsoft.com/office/drawing/2014/main" id="{56D2E1E8-6CB1-407B-960F-D12ACBCAA58B}"/>
              </a:ext>
            </a:extLst>
          </p:cNvPr>
          <p:cNvSpPr>
            <a:spLocks noGrp="1"/>
          </p:cNvSpPr>
          <p:nvPr>
            <p:ph sz="quarter" idx="13"/>
          </p:nvPr>
        </p:nvSpPr>
        <p:spPr>
          <a:xfrm>
            <a:off x="0" y="830122"/>
            <a:ext cx="12192000" cy="3424107"/>
          </a:xfrm>
        </p:spPr>
        <p:txBody>
          <a:bodyPr>
            <a:normAutofit/>
          </a:bodyPr>
          <a:lstStyle/>
          <a:p>
            <a:r>
              <a:rPr lang="en-US" sz="2400" dirty="0"/>
              <a:t>Determine the maximum flow from S to T for the digraph shown on the right.</a:t>
            </a:r>
            <a:endParaRPr lang="en-AU" sz="2400" dirty="0"/>
          </a:p>
        </p:txBody>
      </p:sp>
      <p:pic>
        <p:nvPicPr>
          <p:cNvPr id="6" name="Picture 5">
            <a:extLst>
              <a:ext uri="{FF2B5EF4-FFF2-40B4-BE49-F238E27FC236}">
                <a16:creationId xmlns:a16="http://schemas.microsoft.com/office/drawing/2014/main" id="{5B882258-361E-42D9-90FB-0B316CE3DEA4}"/>
              </a:ext>
            </a:extLst>
          </p:cNvPr>
          <p:cNvPicPr>
            <a:picLocks noChangeAspect="1"/>
          </p:cNvPicPr>
          <p:nvPr/>
        </p:nvPicPr>
        <p:blipFill>
          <a:blip r:embed="rId2"/>
          <a:stretch>
            <a:fillRect/>
          </a:stretch>
        </p:blipFill>
        <p:spPr>
          <a:xfrm>
            <a:off x="0" y="1241831"/>
            <a:ext cx="5182323" cy="2600688"/>
          </a:xfrm>
          <a:prstGeom prst="rect">
            <a:avLst/>
          </a:prstGeom>
        </p:spPr>
      </p:pic>
      <p:pic>
        <p:nvPicPr>
          <p:cNvPr id="8" name="Picture 7">
            <a:extLst>
              <a:ext uri="{FF2B5EF4-FFF2-40B4-BE49-F238E27FC236}">
                <a16:creationId xmlns:a16="http://schemas.microsoft.com/office/drawing/2014/main" id="{7F71926D-E2F7-454B-833A-3066C8FDACD3}"/>
              </a:ext>
            </a:extLst>
          </p:cNvPr>
          <p:cNvPicPr>
            <a:picLocks noChangeAspect="1"/>
          </p:cNvPicPr>
          <p:nvPr/>
        </p:nvPicPr>
        <p:blipFill>
          <a:blip r:embed="rId3"/>
          <a:stretch>
            <a:fillRect/>
          </a:stretch>
        </p:blipFill>
        <p:spPr>
          <a:xfrm>
            <a:off x="414394" y="3897670"/>
            <a:ext cx="4353533" cy="244826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18CAD8-1324-427A-910E-F6631EB3034A}"/>
                  </a:ext>
                </a:extLst>
              </p:cNvPr>
              <p:cNvSpPr txBox="1"/>
              <p:nvPr/>
            </p:nvSpPr>
            <p:spPr>
              <a:xfrm>
                <a:off x="5820419" y="2542175"/>
                <a:ext cx="6147880" cy="2308324"/>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 </m:t>
                    </m:r>
                  </m:oMath>
                </a14:m>
                <a:r>
                  <a:rPr lang="en-AU" sz="2400" dirty="0"/>
                  <a:t>=8+11=19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oMath>
                </a14:m>
                <a:r>
                  <a:rPr lang="en-AU" sz="2400" dirty="0"/>
                  <a:t>=3+11=14</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 </m:t>
                    </m:r>
                  </m:oMath>
                </a14:m>
                <a:r>
                  <a:rPr lang="en-AU" sz="2400" dirty="0"/>
                  <a:t>=3+5+11=19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 </m:t>
                    </m:r>
                  </m:oMath>
                </a14:m>
                <a:r>
                  <a:rPr lang="en-AU" sz="2400" dirty="0"/>
                  <a:t>=8+3+1=12</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 </m:t>
                    </m:r>
                  </m:oMath>
                </a14:m>
                <a:r>
                  <a:rPr lang="en-AU" sz="2400" dirty="0"/>
                  <a:t>=3+3+1=7</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 </m:t>
                    </m:r>
                  </m:oMath>
                </a14:m>
                <a:r>
                  <a:rPr lang="en-AU" sz="2400" dirty="0"/>
                  <a:t>=3+5+1=9</a:t>
                </a:r>
              </a:p>
            </p:txBody>
          </p:sp>
        </mc:Choice>
        <mc:Fallback xmlns="">
          <p:sp>
            <p:nvSpPr>
              <p:cNvPr id="7" name="TextBox 6">
                <a:extLst>
                  <a:ext uri="{FF2B5EF4-FFF2-40B4-BE49-F238E27FC236}">
                    <a16:creationId xmlns:a16="http://schemas.microsoft.com/office/drawing/2014/main" id="{7418CAD8-1324-427A-910E-F6631EB3034A}"/>
                  </a:ext>
                </a:extLst>
              </p:cNvPr>
              <p:cNvSpPr txBox="1">
                <a:spLocks noRot="1" noChangeAspect="1" noMove="1" noResize="1" noEditPoints="1" noAdjustHandles="1" noChangeArrowheads="1" noChangeShapeType="1" noTextEdit="1"/>
              </p:cNvSpPr>
              <p:nvPr/>
            </p:nvSpPr>
            <p:spPr>
              <a:xfrm>
                <a:off x="5820419" y="2542175"/>
                <a:ext cx="6147880" cy="2308324"/>
              </a:xfrm>
              <a:prstGeom prst="rect">
                <a:avLst/>
              </a:prstGeom>
              <a:blipFill>
                <a:blip r:embed="rId4"/>
                <a:stretch>
                  <a:fillRect l="-1587" t="-2111" b="-5013"/>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EBDE38A4-4405-44E3-A227-AD8646A3FC32}"/>
              </a:ext>
            </a:extLst>
          </p:cNvPr>
          <p:cNvSpPr txBox="1"/>
          <p:nvPr/>
        </p:nvSpPr>
        <p:spPr>
          <a:xfrm>
            <a:off x="5408579" y="5196881"/>
            <a:ext cx="6147880" cy="830997"/>
          </a:xfrm>
          <a:prstGeom prst="rect">
            <a:avLst/>
          </a:prstGeom>
          <a:noFill/>
        </p:spPr>
        <p:txBody>
          <a:bodyPr wrap="square">
            <a:spAutoFit/>
          </a:bodyPr>
          <a:lstStyle/>
          <a:p>
            <a:r>
              <a:rPr lang="en-AU" sz="2400" dirty="0"/>
              <a:t>The minimum cut capacity is 7 so the maximum flow from S to T is 7.</a:t>
            </a:r>
          </a:p>
        </p:txBody>
      </p:sp>
    </p:spTree>
    <p:extLst>
      <p:ext uri="{BB962C8B-B14F-4D97-AF65-F5344CB8AC3E}">
        <p14:creationId xmlns:p14="http://schemas.microsoft.com/office/powerpoint/2010/main" val="27469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82000">
              <a:schemeClr val="accent2">
                <a:lumMod val="45000"/>
                <a:lumOff val="55000"/>
              </a:schemeClr>
            </a:gs>
            <a:gs pos="89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5FF5-3EB5-450D-98D1-7AFDAD9D23CB}"/>
              </a:ext>
            </a:extLst>
          </p:cNvPr>
          <p:cNvSpPr>
            <a:spLocks noGrp="1"/>
          </p:cNvSpPr>
          <p:nvPr>
            <p:ph type="title"/>
          </p:nvPr>
        </p:nvSpPr>
        <p:spPr/>
        <p:txBody>
          <a:bodyPr/>
          <a:lstStyle/>
          <a:p>
            <a:r>
              <a:rPr lang="en-US" dirty="0"/>
              <a:t>SAC Compulsory booklet questions</a:t>
            </a:r>
            <a:endParaRPr lang="en-AU" dirty="0"/>
          </a:p>
        </p:txBody>
      </p:sp>
      <p:sp>
        <p:nvSpPr>
          <p:cNvPr id="3" name="Content Placeholder 2">
            <a:extLst>
              <a:ext uri="{FF2B5EF4-FFF2-40B4-BE49-F238E27FC236}">
                <a16:creationId xmlns:a16="http://schemas.microsoft.com/office/drawing/2014/main" id="{FCE50A56-2911-48D0-9851-E2571F140E4C}"/>
              </a:ext>
            </a:extLst>
          </p:cNvPr>
          <p:cNvSpPr>
            <a:spLocks noGrp="1"/>
          </p:cNvSpPr>
          <p:nvPr>
            <p:ph idx="1"/>
          </p:nvPr>
        </p:nvSpPr>
        <p:spPr/>
        <p:txBody>
          <a:bodyPr/>
          <a:lstStyle/>
          <a:p>
            <a:r>
              <a:rPr lang="en-AU" dirty="0"/>
              <a:t>Part A </a:t>
            </a:r>
          </a:p>
          <a:p>
            <a:r>
              <a:rPr lang="en-AU" dirty="0"/>
              <a:t>14B Q5, 14C Q3, Q4, 14D Q10, Q11, 14E Q2, 15A Q3, Q5.</a:t>
            </a:r>
          </a:p>
          <a:p>
            <a:r>
              <a:rPr lang="en-AU" dirty="0"/>
              <a:t>Part B</a:t>
            </a:r>
          </a:p>
          <a:p>
            <a:r>
              <a:rPr lang="en-AU" dirty="0"/>
              <a:t>15B Q3, Q5, 15C Q3d, 15D Q6, 15E Q1, Q2, Q3. </a:t>
            </a:r>
          </a:p>
        </p:txBody>
      </p:sp>
    </p:spTree>
    <p:extLst>
      <p:ext uri="{BB962C8B-B14F-4D97-AF65-F5344CB8AC3E}">
        <p14:creationId xmlns:p14="http://schemas.microsoft.com/office/powerpoint/2010/main" val="427392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pic>
        <p:nvPicPr>
          <p:cNvPr id="7" name="Picture 6">
            <a:extLst>
              <a:ext uri="{FF2B5EF4-FFF2-40B4-BE49-F238E27FC236}">
                <a16:creationId xmlns:a16="http://schemas.microsoft.com/office/drawing/2014/main" id="{06EDE100-181F-489C-89E5-37162B235EC7}"/>
              </a:ext>
            </a:extLst>
          </p:cNvPr>
          <p:cNvPicPr>
            <a:picLocks noChangeAspect="1"/>
          </p:cNvPicPr>
          <p:nvPr/>
        </p:nvPicPr>
        <p:blipFill>
          <a:blip r:embed="rId3"/>
          <a:stretch>
            <a:fillRect/>
          </a:stretch>
        </p:blipFill>
        <p:spPr>
          <a:xfrm>
            <a:off x="6817877" y="2172100"/>
            <a:ext cx="4191585" cy="1590897"/>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2" y="4051571"/>
            <a:ext cx="6326440" cy="1938992"/>
          </a:xfrm>
          <a:prstGeom prst="rect">
            <a:avLst/>
          </a:prstGeom>
          <a:noFill/>
        </p:spPr>
        <p:txBody>
          <a:bodyPr wrap="square">
            <a:spAutoFit/>
          </a:bodyPr>
          <a:lstStyle/>
          <a:p>
            <a:r>
              <a:rPr lang="en-AU" sz="2000" dirty="0"/>
              <a:t>The capacity of C1 is: 400+800=1200</a:t>
            </a:r>
          </a:p>
          <a:p>
            <a:r>
              <a:rPr lang="en-AU" sz="2000" dirty="0"/>
              <a:t>The capacity of C2 is: 400+300=700</a:t>
            </a:r>
          </a:p>
          <a:p>
            <a:r>
              <a:rPr lang="en-AU" sz="2000" dirty="0"/>
              <a:t>The capacity of C3 is: 400+400=800</a:t>
            </a:r>
          </a:p>
          <a:p>
            <a:r>
              <a:rPr lang="en-AU" sz="2000" dirty="0"/>
              <a:t>The capacity of C4 is: 300+100+300=700</a:t>
            </a:r>
          </a:p>
          <a:p>
            <a:r>
              <a:rPr lang="en-AU" sz="2000" dirty="0"/>
              <a:t>The capacity of C5 is: 300+400=700</a:t>
            </a:r>
          </a:p>
          <a:p>
            <a:r>
              <a:rPr lang="en-AU" sz="2000" dirty="0"/>
              <a:t>The minimum cut/maximum flow is 700 kilolitres per minute.</a:t>
            </a:r>
          </a:p>
        </p:txBody>
      </p:sp>
    </p:spTree>
    <p:extLst>
      <p:ext uri="{BB962C8B-B14F-4D97-AF65-F5344CB8AC3E}">
        <p14:creationId xmlns:p14="http://schemas.microsoft.com/office/powerpoint/2010/main" val="3344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1" y="4051571"/>
            <a:ext cx="6326441" cy="2246769"/>
          </a:xfrm>
          <a:prstGeom prst="rect">
            <a:avLst/>
          </a:prstGeom>
          <a:noFill/>
        </p:spPr>
        <p:txBody>
          <a:bodyPr wrap="square">
            <a:spAutoFit/>
          </a:bodyPr>
          <a:lstStyle/>
          <a:p>
            <a:r>
              <a:rPr lang="en-US" sz="2000" dirty="0"/>
              <a:t>The capacity of C1 is: 200+100+300+100=700</a:t>
            </a:r>
          </a:p>
          <a:p>
            <a:r>
              <a:rPr lang="en-US" sz="2000" dirty="0"/>
              <a:t>The capacity of C2 is: 200+300+300+100=900</a:t>
            </a:r>
          </a:p>
          <a:p>
            <a:r>
              <a:rPr lang="en-US" sz="2000" dirty="0"/>
              <a:t>The capacity of C3 is: 200+300+300+100=900</a:t>
            </a:r>
          </a:p>
          <a:p>
            <a:r>
              <a:rPr lang="en-US" sz="2000" dirty="0"/>
              <a:t>The capacity of C4 is: 200+500+100=800</a:t>
            </a:r>
          </a:p>
          <a:p>
            <a:r>
              <a:rPr lang="en-US" sz="2000" dirty="0"/>
              <a:t>The capacity of C5 is: 200+400+300=900</a:t>
            </a:r>
          </a:p>
          <a:p>
            <a:r>
              <a:rPr lang="en-US" sz="2000" dirty="0"/>
              <a:t>The capacity of C6 is: 600+300=900</a:t>
            </a:r>
          </a:p>
          <a:p>
            <a:r>
              <a:rPr lang="en-US" sz="2000" dirty="0"/>
              <a:t>The minimum cut/maximum flow is 700 </a:t>
            </a:r>
            <a:r>
              <a:rPr lang="en-US" sz="2000" dirty="0" err="1"/>
              <a:t>kilolitres</a:t>
            </a:r>
            <a:r>
              <a:rPr lang="en-US" sz="2000" dirty="0"/>
              <a:t> per minute.</a:t>
            </a:r>
            <a:endParaRPr lang="en-AU" sz="2000" dirty="0"/>
          </a:p>
        </p:txBody>
      </p:sp>
      <p:pic>
        <p:nvPicPr>
          <p:cNvPr id="6" name="Picture 5">
            <a:extLst>
              <a:ext uri="{FF2B5EF4-FFF2-40B4-BE49-F238E27FC236}">
                <a16:creationId xmlns:a16="http://schemas.microsoft.com/office/drawing/2014/main" id="{AEB985FB-B747-4117-A39E-730E55C3EDF3}"/>
              </a:ext>
            </a:extLst>
          </p:cNvPr>
          <p:cNvPicPr>
            <a:picLocks noChangeAspect="1"/>
          </p:cNvPicPr>
          <p:nvPr/>
        </p:nvPicPr>
        <p:blipFill>
          <a:blip r:embed="rId3"/>
          <a:stretch>
            <a:fillRect/>
          </a:stretch>
        </p:blipFill>
        <p:spPr>
          <a:xfrm>
            <a:off x="6349140" y="2079621"/>
            <a:ext cx="4505954" cy="1971950"/>
          </a:xfrm>
          <a:prstGeom prst="rect">
            <a:avLst/>
          </a:prstGeom>
        </p:spPr>
      </p:pic>
    </p:spTree>
    <p:extLst>
      <p:ext uri="{BB962C8B-B14F-4D97-AF65-F5344CB8AC3E}">
        <p14:creationId xmlns:p14="http://schemas.microsoft.com/office/powerpoint/2010/main" val="4071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55F8-003B-4830-BABA-35A46B799C9E}"/>
              </a:ext>
            </a:extLst>
          </p:cNvPr>
          <p:cNvSpPr>
            <a:spLocks noGrp="1"/>
          </p:cNvSpPr>
          <p:nvPr>
            <p:ph type="title"/>
          </p:nvPr>
        </p:nvSpPr>
        <p:spPr>
          <a:xfrm>
            <a:off x="1140351" y="272375"/>
            <a:ext cx="9875520" cy="642998"/>
          </a:xfrm>
        </p:spPr>
        <p:txBody>
          <a:bodyPr>
            <a:normAutofit/>
          </a:bodyPr>
          <a:lstStyle/>
          <a:p>
            <a:r>
              <a:rPr lang="en-AU" dirty="0">
                <a:solidFill>
                  <a:schemeClr val="tx1"/>
                </a:solidFill>
              </a:rPr>
              <a:t>The Hungarian algorithm</a:t>
            </a:r>
          </a:p>
        </p:txBody>
      </p:sp>
      <p:sp>
        <p:nvSpPr>
          <p:cNvPr id="3" name="Content Placeholder 2">
            <a:extLst>
              <a:ext uri="{FF2B5EF4-FFF2-40B4-BE49-F238E27FC236}">
                <a16:creationId xmlns:a16="http://schemas.microsoft.com/office/drawing/2014/main" id="{841C6B22-CD68-4A90-8F0F-48C2903ACEAF}"/>
              </a:ext>
            </a:extLst>
          </p:cNvPr>
          <p:cNvSpPr>
            <a:spLocks noGrp="1"/>
          </p:cNvSpPr>
          <p:nvPr>
            <p:ph idx="1"/>
          </p:nvPr>
        </p:nvSpPr>
        <p:spPr>
          <a:xfrm>
            <a:off x="286966" y="915373"/>
            <a:ext cx="6366753" cy="5670252"/>
          </a:xfrm>
        </p:spPr>
        <p:txBody>
          <a:bodyPr>
            <a:normAutofit/>
          </a:bodyPr>
          <a:lstStyle/>
          <a:p>
            <a:r>
              <a:rPr lang="en-US" dirty="0">
                <a:solidFill>
                  <a:schemeClr val="tx1"/>
                </a:solidFill>
              </a:rPr>
              <a:t>The table on the right shows the four employees: Wendy, </a:t>
            </a:r>
            <a:r>
              <a:rPr lang="en-US" dirty="0" err="1">
                <a:solidFill>
                  <a:schemeClr val="tx1"/>
                </a:solidFill>
              </a:rPr>
              <a:t>Xenefon</a:t>
            </a:r>
            <a:r>
              <a:rPr lang="en-US" dirty="0">
                <a:solidFill>
                  <a:schemeClr val="tx1"/>
                </a:solidFill>
              </a:rPr>
              <a:t>, Yolanda and Zelda. The machines in a factory are represented by the letters A, B, C and D.</a:t>
            </a:r>
          </a:p>
          <a:p>
            <a:endParaRPr lang="en-US" dirty="0">
              <a:solidFill>
                <a:schemeClr val="tx1"/>
              </a:solidFill>
            </a:endParaRPr>
          </a:p>
          <a:p>
            <a:r>
              <a:rPr lang="en-US" dirty="0">
                <a:solidFill>
                  <a:schemeClr val="tx1"/>
                </a:solidFill>
              </a:rPr>
              <a:t>The numbers in the table are the times, in minutes, it takes each employee to finish the task on each machine.</a:t>
            </a:r>
          </a:p>
          <a:p>
            <a:endParaRPr lang="en-US" dirty="0">
              <a:solidFill>
                <a:schemeClr val="tx1"/>
              </a:solidFill>
            </a:endParaRPr>
          </a:p>
          <a:p>
            <a:r>
              <a:rPr lang="en-US" dirty="0">
                <a:solidFill>
                  <a:schemeClr val="tx1"/>
                </a:solidFill>
              </a:rPr>
              <a:t>The table is called </a:t>
            </a:r>
            <a:r>
              <a:rPr lang="en-US" dirty="0">
                <a:solidFill>
                  <a:srgbClr val="C00000"/>
                </a:solidFill>
              </a:rPr>
              <a:t>a cost matrix.</a:t>
            </a:r>
            <a:r>
              <a:rPr lang="en-US" dirty="0">
                <a:solidFill>
                  <a:schemeClr val="tx1"/>
                </a:solidFill>
              </a:rPr>
              <a:t> The cost matrix can be used to determine the best way to allocate an employee to a machine so that the overall cost, in terms of the time taken to finish the work, is </a:t>
            </a:r>
            <a:r>
              <a:rPr lang="en-US" dirty="0" err="1">
                <a:solidFill>
                  <a:schemeClr val="tx1"/>
                </a:solidFill>
              </a:rPr>
              <a:t>minimised</a:t>
            </a:r>
            <a:r>
              <a:rPr lang="en-US" dirty="0">
                <a:solidFill>
                  <a:schemeClr val="tx1"/>
                </a:solidFill>
              </a:rPr>
              <a:t>. The </a:t>
            </a:r>
            <a:r>
              <a:rPr lang="en-US" dirty="0">
                <a:solidFill>
                  <a:srgbClr val="C00000"/>
                </a:solidFill>
              </a:rPr>
              <a:t>Hungarian algorithm </a:t>
            </a:r>
            <a:r>
              <a:rPr lang="en-US" dirty="0">
                <a:solidFill>
                  <a:schemeClr val="tx1"/>
                </a:solidFill>
              </a:rPr>
              <a:t>is used to do this.</a:t>
            </a:r>
            <a:endParaRPr lang="en-AU" dirty="0">
              <a:solidFill>
                <a:schemeClr val="tx1"/>
              </a:solidFill>
            </a:endParaRPr>
          </a:p>
        </p:txBody>
      </p:sp>
      <p:pic>
        <p:nvPicPr>
          <p:cNvPr id="5" name="Picture 4">
            <a:extLst>
              <a:ext uri="{FF2B5EF4-FFF2-40B4-BE49-F238E27FC236}">
                <a16:creationId xmlns:a16="http://schemas.microsoft.com/office/drawing/2014/main" id="{D6A4F650-2146-4804-857A-CE3630046DA3}"/>
              </a:ext>
            </a:extLst>
          </p:cNvPr>
          <p:cNvPicPr>
            <a:picLocks noChangeAspect="1"/>
          </p:cNvPicPr>
          <p:nvPr/>
        </p:nvPicPr>
        <p:blipFill>
          <a:blip r:embed="rId2"/>
          <a:stretch>
            <a:fillRect/>
          </a:stretch>
        </p:blipFill>
        <p:spPr>
          <a:xfrm>
            <a:off x="6976885" y="2026906"/>
            <a:ext cx="4928149" cy="2804187"/>
          </a:xfrm>
          <a:prstGeom prst="rect">
            <a:avLst/>
          </a:prstGeom>
        </p:spPr>
      </p:pic>
    </p:spTree>
    <p:extLst>
      <p:ext uri="{BB962C8B-B14F-4D97-AF65-F5344CB8AC3E}">
        <p14:creationId xmlns:p14="http://schemas.microsoft.com/office/powerpoint/2010/main" val="347693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Performing the Hungarian algorithm</a:t>
            </a:r>
            <a:br>
              <a:rPr lang="en-US" sz="2800" dirty="0">
                <a:solidFill>
                  <a:schemeClr val="tx1"/>
                </a:solidFill>
              </a:rPr>
            </a:br>
            <a:r>
              <a:rPr lang="en-US" sz="2800" dirty="0">
                <a:solidFill>
                  <a:schemeClr val="tx1"/>
                </a:solidFill>
              </a:rPr>
              <a:t>Step 1: Subtract the lowest value in each row, from every value in that row.</a:t>
            </a:r>
            <a:endParaRPr lang="en-AU" sz="2800" dirty="0">
              <a:solidFill>
                <a:schemeClr val="tx1"/>
              </a:solidFill>
            </a:endParaRPr>
          </a:p>
        </p:txBody>
      </p:sp>
      <p:sp>
        <p:nvSpPr>
          <p:cNvPr id="3" name="Content Placeholder 2">
            <a:extLst>
              <a:ext uri="{FF2B5EF4-FFF2-40B4-BE49-F238E27FC236}">
                <a16:creationId xmlns:a16="http://schemas.microsoft.com/office/drawing/2014/main" id="{7123F072-209D-4550-B7DA-8D02189DA603}"/>
              </a:ext>
            </a:extLst>
          </p:cNvPr>
          <p:cNvSpPr>
            <a:spLocks noGrp="1"/>
          </p:cNvSpPr>
          <p:nvPr>
            <p:ph idx="1"/>
          </p:nvPr>
        </p:nvSpPr>
        <p:spPr>
          <a:xfrm>
            <a:off x="2704289" y="1595334"/>
            <a:ext cx="5972783" cy="5000017"/>
          </a:xfrm>
        </p:spPr>
        <p:txBody>
          <a:bodyPr>
            <a:normAutofit/>
          </a:bodyPr>
          <a:lstStyle/>
          <a:p>
            <a:pPr>
              <a:lnSpc>
                <a:spcPct val="100000"/>
              </a:lnSpc>
            </a:pPr>
            <a:r>
              <a:rPr lang="en-US" dirty="0">
                <a:solidFill>
                  <a:schemeClr val="tx1"/>
                </a:solidFill>
              </a:rPr>
              <a:t>Employee	A	B	C	D</a:t>
            </a:r>
          </a:p>
          <a:p>
            <a:pPr>
              <a:lnSpc>
                <a:spcPct val="100000"/>
              </a:lnSpc>
            </a:pPr>
            <a:r>
              <a:rPr lang="en-US" dirty="0">
                <a:solidFill>
                  <a:schemeClr val="tx1"/>
                </a:solidFill>
              </a:rPr>
              <a:t>Wendy	30	40	50	60</a:t>
            </a:r>
          </a:p>
          <a:p>
            <a:pPr>
              <a:lnSpc>
                <a:spcPct val="100000"/>
              </a:lnSpc>
            </a:pPr>
            <a:r>
              <a:rPr lang="en-US" dirty="0" err="1">
                <a:solidFill>
                  <a:schemeClr val="tx1"/>
                </a:solidFill>
              </a:rPr>
              <a:t>Xenefon</a:t>
            </a:r>
            <a:r>
              <a:rPr lang="en-US" dirty="0">
                <a:solidFill>
                  <a:schemeClr val="tx1"/>
                </a:solidFill>
              </a:rPr>
              <a:t>	70	30	40	70</a:t>
            </a:r>
          </a:p>
          <a:p>
            <a:pPr>
              <a:lnSpc>
                <a:spcPct val="100000"/>
              </a:lnSpc>
            </a:pPr>
            <a:r>
              <a:rPr lang="en-US" dirty="0">
                <a:solidFill>
                  <a:schemeClr val="tx1"/>
                </a:solidFill>
              </a:rPr>
              <a:t>Yolanda	60	50	60	30</a:t>
            </a:r>
          </a:p>
          <a:p>
            <a:pPr>
              <a:lnSpc>
                <a:spcPct val="100000"/>
              </a:lnSpc>
            </a:pPr>
            <a:r>
              <a:rPr lang="en-US" dirty="0">
                <a:solidFill>
                  <a:schemeClr val="tx1"/>
                </a:solidFill>
              </a:rPr>
              <a:t>Zelda	               20        80	50	70</a:t>
            </a:r>
          </a:p>
          <a:p>
            <a:pPr>
              <a:lnSpc>
                <a:spcPct val="150000"/>
              </a:lnSpc>
            </a:pPr>
            <a:r>
              <a:rPr lang="en-US" dirty="0"/>
              <a:t>Employee	A	B	C	D</a:t>
            </a:r>
            <a:br>
              <a:rPr lang="en-US" dirty="0"/>
            </a:br>
            <a:r>
              <a:rPr lang="en-US" dirty="0"/>
              <a:t>Wendy	  0	10	20	30</a:t>
            </a:r>
            <a:br>
              <a:rPr lang="en-US" dirty="0"/>
            </a:br>
            <a:r>
              <a:rPr lang="en-US" dirty="0" err="1"/>
              <a:t>Xenefon</a:t>
            </a:r>
            <a:r>
              <a:rPr lang="en-US" dirty="0"/>
              <a:t>	40	  0	10	40</a:t>
            </a:r>
            <a:br>
              <a:rPr lang="en-US" dirty="0"/>
            </a:br>
            <a:r>
              <a:rPr lang="en-US" dirty="0"/>
              <a:t>Yolanda	30	20	30	  0</a:t>
            </a:r>
            <a:br>
              <a:rPr lang="en-US" dirty="0"/>
            </a:br>
            <a:r>
              <a:rPr lang="en-US" dirty="0"/>
              <a:t>Zelda	                 0	60	30	50</a:t>
            </a:r>
            <a:endParaRPr lang="en-A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CA1491-30DF-40C1-A23E-55D3EACE636B}"/>
                  </a:ext>
                </a:extLst>
              </p:cNvPr>
              <p:cNvSpPr txBox="1"/>
              <p:nvPr/>
            </p:nvSpPr>
            <p:spPr>
              <a:xfrm>
                <a:off x="2003897" y="1963873"/>
                <a:ext cx="2431915" cy="3077766"/>
              </a:xfrm>
              <a:prstGeom prst="rect">
                <a:avLst/>
              </a:prstGeom>
              <a:noFill/>
            </p:spPr>
            <p:txBody>
              <a:bodyPr wrap="square" rtlCol="0">
                <a:spAutoFit/>
              </a:bodyPr>
              <a:lstStyle/>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20</a:t>
                </a:r>
              </a:p>
              <a:p>
                <a:pPr>
                  <a:spcAft>
                    <a:spcPts val="1200"/>
                  </a:spcAft>
                </a:pPr>
                <a:endParaRPr lang="en-AU" sz="2400" dirty="0">
                  <a:solidFill>
                    <a:srgbClr val="C00000"/>
                  </a:solidFill>
                </a:endParaRPr>
              </a:p>
              <a:p>
                <a:pPr>
                  <a:spcAft>
                    <a:spcPts val="1200"/>
                  </a:spcAft>
                </a:pPr>
                <a:endParaRPr lang="en-AU" sz="2400" dirty="0">
                  <a:solidFill>
                    <a:srgbClr val="C00000"/>
                  </a:solidFill>
                </a:endParaRPr>
              </a:p>
            </p:txBody>
          </p:sp>
        </mc:Choice>
        <mc:Fallback xmlns="">
          <p:sp>
            <p:nvSpPr>
              <p:cNvPr id="4" name="TextBox 3">
                <a:extLst>
                  <a:ext uri="{FF2B5EF4-FFF2-40B4-BE49-F238E27FC236}">
                    <a16:creationId xmlns:a16="http://schemas.microsoft.com/office/drawing/2014/main" id="{C8CA1491-30DF-40C1-A23E-55D3EACE636B}"/>
                  </a:ext>
                </a:extLst>
              </p:cNvPr>
              <p:cNvSpPr txBox="1">
                <a:spLocks noRot="1" noChangeAspect="1" noMove="1" noResize="1" noEditPoints="1" noAdjustHandles="1" noChangeArrowheads="1" noChangeShapeType="1" noTextEdit="1"/>
              </p:cNvSpPr>
              <p:nvPr/>
            </p:nvSpPr>
            <p:spPr>
              <a:xfrm>
                <a:off x="2003897" y="1963873"/>
                <a:ext cx="2431915" cy="3077766"/>
              </a:xfrm>
              <a:prstGeom prst="rect">
                <a:avLst/>
              </a:prstGeom>
              <a:blipFill>
                <a:blip r:embed="rId2"/>
                <a:stretch>
                  <a:fillRect t="-1584"/>
                </a:stretch>
              </a:blipFill>
            </p:spPr>
            <p:txBody>
              <a:bodyPr/>
              <a:lstStyle/>
              <a:p>
                <a:r>
                  <a:rPr lang="en-AU">
                    <a:noFill/>
                  </a:rPr>
                  <a:t> </a:t>
                </a:r>
              </a:p>
            </p:txBody>
          </p:sp>
        </mc:Fallback>
      </mc:AlternateContent>
    </p:spTree>
    <p:extLst>
      <p:ext uri="{BB962C8B-B14F-4D97-AF65-F5344CB8AC3E}">
        <p14:creationId xmlns:p14="http://schemas.microsoft.com/office/powerpoint/2010/main" val="28995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2: If the minimum number of lines required to cover all the zeros in the table is equal to the number of allocations to be made, jump to step 6. Otherwise, continue to step 3.</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1736387"/>
            <a:ext cx="4420281" cy="4038600"/>
          </a:xfrm>
        </p:spPr>
        <p:txBody>
          <a:bodyPr/>
          <a:lstStyle/>
          <a:p>
            <a:r>
              <a:rPr lang="en-US" dirty="0">
                <a:solidFill>
                  <a:schemeClr val="tx1"/>
                </a:solidFill>
              </a:rPr>
              <a:t>The zeros can be covered with three lines. This is less than the number of allocations to be made (4).</a:t>
            </a:r>
          </a:p>
          <a:p>
            <a:r>
              <a:rPr lang="en-US" dirty="0">
                <a:solidFill>
                  <a:schemeClr val="tx1"/>
                </a:solidFill>
              </a:rPr>
              <a:t>Continue to step 3.</a:t>
            </a:r>
          </a:p>
        </p:txBody>
      </p:sp>
      <p:pic>
        <p:nvPicPr>
          <p:cNvPr id="4" name="Picture 3">
            <a:extLst>
              <a:ext uri="{FF2B5EF4-FFF2-40B4-BE49-F238E27FC236}">
                <a16:creationId xmlns:a16="http://schemas.microsoft.com/office/drawing/2014/main" id="{008B4671-526F-4067-9B72-4E4299892847}"/>
              </a:ext>
            </a:extLst>
          </p:cNvPr>
          <p:cNvPicPr>
            <a:picLocks noChangeAspect="1"/>
          </p:cNvPicPr>
          <p:nvPr/>
        </p:nvPicPr>
        <p:blipFill>
          <a:blip r:embed="rId2"/>
          <a:stretch>
            <a:fillRect/>
          </a:stretch>
        </p:blipFill>
        <p:spPr>
          <a:xfrm>
            <a:off x="5278582" y="1342417"/>
            <a:ext cx="6503170" cy="3886200"/>
          </a:xfrm>
          <a:prstGeom prst="rect">
            <a:avLst/>
          </a:prstGeom>
        </p:spPr>
      </p:pic>
    </p:spTree>
    <p:extLst>
      <p:ext uri="{BB962C8B-B14F-4D97-AF65-F5344CB8AC3E}">
        <p14:creationId xmlns:p14="http://schemas.microsoft.com/office/powerpoint/2010/main" val="220414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3: If a column does not contain a zero, subtract the lowest value in that column from every value in that column.</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1736386"/>
            <a:ext cx="4628193" cy="5121613"/>
          </a:xfrm>
        </p:spPr>
        <p:txBody>
          <a:bodyPr>
            <a:normAutofit fontScale="85000" lnSpcReduction="20000"/>
          </a:bodyPr>
          <a:lstStyle/>
          <a:p>
            <a:r>
              <a:rPr lang="en-US" dirty="0">
                <a:solidFill>
                  <a:schemeClr val="tx1"/>
                </a:solidFill>
              </a:rPr>
              <a:t>Column C does not have a zero.</a:t>
            </a:r>
          </a:p>
          <a:p>
            <a:endParaRPr lang="en-US" dirty="0">
              <a:solidFill>
                <a:schemeClr val="tx1"/>
              </a:solidFill>
            </a:endParaRPr>
          </a:p>
          <a:p>
            <a:r>
              <a:rPr lang="en-US" dirty="0">
                <a:solidFill>
                  <a:schemeClr val="tx1"/>
                </a:solidFill>
              </a:rPr>
              <a:t>10 has been subtracted from every value in column C.</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a:t>
            </a:r>
          </a:p>
          <a:p>
            <a:endParaRPr lang="en-US" dirty="0">
              <a:solidFill>
                <a:schemeClr val="tx1"/>
              </a:solidFill>
            </a:endParaRPr>
          </a:p>
          <a:p>
            <a:r>
              <a:rPr lang="en-US" dirty="0">
                <a:solidFill>
                  <a:srgbClr val="FF0000"/>
                </a:solidFill>
              </a:rPr>
              <a:t>                                                      –10</a:t>
            </a:r>
          </a:p>
        </p:txBody>
      </p:sp>
      <p:pic>
        <p:nvPicPr>
          <p:cNvPr id="4" name="Picture 3">
            <a:extLst>
              <a:ext uri="{FF2B5EF4-FFF2-40B4-BE49-F238E27FC236}">
                <a16:creationId xmlns:a16="http://schemas.microsoft.com/office/drawing/2014/main" id="{008B4671-526F-4067-9B72-4E4299892847}"/>
              </a:ext>
            </a:extLst>
          </p:cNvPr>
          <p:cNvPicPr>
            <a:picLocks noChangeAspect="1"/>
          </p:cNvPicPr>
          <p:nvPr/>
        </p:nvPicPr>
        <p:blipFill>
          <a:blip r:embed="rId2"/>
          <a:stretch>
            <a:fillRect/>
          </a:stretch>
        </p:blipFill>
        <p:spPr>
          <a:xfrm>
            <a:off x="1066213" y="3729747"/>
            <a:ext cx="4004455" cy="2393004"/>
          </a:xfrm>
          <a:prstGeom prst="rect">
            <a:avLst/>
          </a:prstGeom>
        </p:spPr>
      </p:pic>
      <p:pic>
        <p:nvPicPr>
          <p:cNvPr id="5" name="Picture 4">
            <a:extLst>
              <a:ext uri="{FF2B5EF4-FFF2-40B4-BE49-F238E27FC236}">
                <a16:creationId xmlns:a16="http://schemas.microsoft.com/office/drawing/2014/main" id="{F8E59A12-016C-4288-8D55-1399AC71E361}"/>
              </a:ext>
            </a:extLst>
          </p:cNvPr>
          <p:cNvPicPr>
            <a:picLocks noChangeAspect="1"/>
          </p:cNvPicPr>
          <p:nvPr/>
        </p:nvPicPr>
        <p:blipFill>
          <a:blip r:embed="rId3"/>
          <a:stretch>
            <a:fillRect/>
          </a:stretch>
        </p:blipFill>
        <p:spPr>
          <a:xfrm>
            <a:off x="5486494" y="1908123"/>
            <a:ext cx="6124880" cy="3643247"/>
          </a:xfrm>
          <a:prstGeom prst="rect">
            <a:avLst/>
          </a:prstGeom>
        </p:spPr>
      </p:pic>
    </p:spTree>
    <p:extLst>
      <p:ext uri="{BB962C8B-B14F-4D97-AF65-F5344CB8AC3E}">
        <p14:creationId xmlns:p14="http://schemas.microsoft.com/office/powerpoint/2010/main" val="1894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anim calcmode="lin" valueType="num">
                                      <p:cBhvr additive="base">
                                        <p:cTn id="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4: If the minimum number of lines required to cover all the zeros in the table is equal to the number of allocations to be made, jump to step 6. Otherwise, continue to step 5a.</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1736386"/>
            <a:ext cx="4628193" cy="5121613"/>
          </a:xfrm>
        </p:spPr>
        <p:txBody>
          <a:bodyPr>
            <a:normAutofit/>
          </a:bodyPr>
          <a:lstStyle/>
          <a:p>
            <a:r>
              <a:rPr lang="en-US" dirty="0">
                <a:solidFill>
                  <a:schemeClr val="tx1"/>
                </a:solidFill>
              </a:rPr>
              <a:t>The zeros can be covered with three lines. This is less than the number of allocations to be made (4).</a:t>
            </a:r>
          </a:p>
          <a:p>
            <a:r>
              <a:rPr lang="en-US" dirty="0">
                <a:solidFill>
                  <a:schemeClr val="tx1"/>
                </a:solidFill>
              </a:rPr>
              <a:t>Continue to step 5a.</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F8E59A12-016C-4288-8D55-1399AC71E361}"/>
              </a:ext>
            </a:extLst>
          </p:cNvPr>
          <p:cNvPicPr>
            <a:picLocks noChangeAspect="1"/>
          </p:cNvPicPr>
          <p:nvPr/>
        </p:nvPicPr>
        <p:blipFill>
          <a:blip r:embed="rId2"/>
          <a:stretch>
            <a:fillRect/>
          </a:stretch>
        </p:blipFill>
        <p:spPr>
          <a:xfrm>
            <a:off x="5486494" y="1908123"/>
            <a:ext cx="6124880" cy="3643247"/>
          </a:xfrm>
          <a:prstGeom prst="rect">
            <a:avLst/>
          </a:prstGeom>
        </p:spPr>
      </p:pic>
      <p:pic>
        <p:nvPicPr>
          <p:cNvPr id="7" name="Picture 6">
            <a:extLst>
              <a:ext uri="{FF2B5EF4-FFF2-40B4-BE49-F238E27FC236}">
                <a16:creationId xmlns:a16="http://schemas.microsoft.com/office/drawing/2014/main" id="{9E31A59E-EC58-42F6-B00C-147789052E22}"/>
              </a:ext>
            </a:extLst>
          </p:cNvPr>
          <p:cNvPicPr>
            <a:picLocks noChangeAspect="1"/>
          </p:cNvPicPr>
          <p:nvPr/>
        </p:nvPicPr>
        <p:blipFill>
          <a:blip r:embed="rId3"/>
          <a:stretch>
            <a:fillRect/>
          </a:stretch>
        </p:blipFill>
        <p:spPr>
          <a:xfrm>
            <a:off x="5486494" y="1908123"/>
            <a:ext cx="6124880" cy="3709844"/>
          </a:xfrm>
          <a:prstGeom prst="rect">
            <a:avLst/>
          </a:prstGeom>
        </p:spPr>
      </p:pic>
    </p:spTree>
    <p:extLst>
      <p:ext uri="{BB962C8B-B14F-4D97-AF65-F5344CB8AC3E}">
        <p14:creationId xmlns:p14="http://schemas.microsoft.com/office/powerpoint/2010/main" val="16525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5a: Add the smallest uncovered value to any value that is covered by two lines. Subtract the smallest uncovered value from all the uncovered values.</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736386"/>
            <a:ext cx="5739319" cy="5121613"/>
          </a:xfrm>
        </p:spPr>
        <p:txBody>
          <a:bodyPr>
            <a:normAutofit/>
          </a:bodyPr>
          <a:lstStyle/>
          <a:p>
            <a:r>
              <a:rPr lang="en-US" dirty="0">
                <a:solidFill>
                  <a:schemeClr val="tx1"/>
                </a:solidFill>
              </a:rPr>
              <a:t>The smallest uncovered element is 10.</a:t>
            </a:r>
          </a:p>
          <a:p>
            <a:r>
              <a:rPr lang="en-US" dirty="0">
                <a:solidFill>
                  <a:schemeClr val="tx1"/>
                </a:solidFill>
              </a:rPr>
              <a:t>10 has been added to </a:t>
            </a:r>
            <a:r>
              <a:rPr lang="en-US" dirty="0" err="1">
                <a:solidFill>
                  <a:schemeClr val="tx1"/>
                </a:solidFill>
              </a:rPr>
              <a:t>Xenefon</a:t>
            </a:r>
            <a:r>
              <a:rPr lang="en-US" dirty="0">
                <a:solidFill>
                  <a:schemeClr val="tx1"/>
                </a:solidFill>
              </a:rPr>
              <a:t>–A and </a:t>
            </a:r>
            <a:r>
              <a:rPr lang="en-US" dirty="0" err="1">
                <a:solidFill>
                  <a:schemeClr val="tx1"/>
                </a:solidFill>
              </a:rPr>
              <a:t>Xenefon</a:t>
            </a:r>
            <a:r>
              <a:rPr lang="en-US" dirty="0">
                <a:solidFill>
                  <a:schemeClr val="tx1"/>
                </a:solidFill>
              </a:rPr>
              <a:t>–D because these values are covered by two lines.</a:t>
            </a:r>
          </a:p>
          <a:p>
            <a:r>
              <a:rPr lang="en-US" dirty="0">
                <a:solidFill>
                  <a:schemeClr val="tx1"/>
                </a:solidFill>
              </a:rPr>
              <a:t>10 has been subtracted from all the uncovered values.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7" name="Picture 6">
            <a:extLst>
              <a:ext uri="{FF2B5EF4-FFF2-40B4-BE49-F238E27FC236}">
                <a16:creationId xmlns:a16="http://schemas.microsoft.com/office/drawing/2014/main" id="{9E31A59E-EC58-42F6-B00C-147789052E22}"/>
              </a:ext>
            </a:extLst>
          </p:cNvPr>
          <p:cNvPicPr>
            <a:picLocks noChangeAspect="1"/>
          </p:cNvPicPr>
          <p:nvPr/>
        </p:nvPicPr>
        <p:blipFill>
          <a:blip r:embed="rId2"/>
          <a:stretch>
            <a:fillRect/>
          </a:stretch>
        </p:blipFill>
        <p:spPr>
          <a:xfrm>
            <a:off x="912242" y="4054699"/>
            <a:ext cx="4628193" cy="2803300"/>
          </a:xfrm>
          <a:prstGeom prst="rect">
            <a:avLst/>
          </a:prstGeom>
        </p:spPr>
      </p:pic>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3"/>
          <a:stretch>
            <a:fillRect/>
          </a:stretch>
        </p:blipFill>
        <p:spPr>
          <a:xfrm>
            <a:off x="6095997" y="2267260"/>
            <a:ext cx="5508426" cy="3189089"/>
          </a:xfrm>
          <a:prstGeom prst="rect">
            <a:avLst/>
          </a:prstGeom>
        </p:spPr>
      </p:pic>
    </p:spTree>
    <p:extLst>
      <p:ext uri="{BB962C8B-B14F-4D97-AF65-F5344CB8AC3E}">
        <p14:creationId xmlns:p14="http://schemas.microsoft.com/office/powerpoint/2010/main" val="23464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5b: Repeat from step 4.</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736386"/>
            <a:ext cx="5739319" cy="5121613"/>
          </a:xfrm>
        </p:spPr>
        <p:txBody>
          <a:bodyPr>
            <a:normAutofit/>
          </a:bodyPr>
          <a:lstStyle/>
          <a:p>
            <a:r>
              <a:rPr lang="en-US" dirty="0">
                <a:solidFill>
                  <a:schemeClr val="tx1"/>
                </a:solidFill>
              </a:rPr>
              <a:t>The zeros can be covered with a minimum of four lines. This is the same as the number or allocations to make.</a:t>
            </a:r>
          </a:p>
          <a:p>
            <a:r>
              <a:rPr lang="en-US" dirty="0">
                <a:solidFill>
                  <a:schemeClr val="tx1"/>
                </a:solidFill>
              </a:rPr>
              <a:t>Continue to step 6.</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2"/>
          <a:stretch>
            <a:fillRect/>
          </a:stretch>
        </p:blipFill>
        <p:spPr>
          <a:xfrm>
            <a:off x="648507" y="3541619"/>
            <a:ext cx="4367306" cy="2528441"/>
          </a:xfrm>
          <a:prstGeom prst="rect">
            <a:avLst/>
          </a:prstGeom>
        </p:spPr>
      </p:pic>
      <p:pic>
        <p:nvPicPr>
          <p:cNvPr id="5" name="Picture 4">
            <a:extLst>
              <a:ext uri="{FF2B5EF4-FFF2-40B4-BE49-F238E27FC236}">
                <a16:creationId xmlns:a16="http://schemas.microsoft.com/office/drawing/2014/main" id="{15D40E5E-D4E8-4ADC-898F-514258062521}"/>
              </a:ext>
            </a:extLst>
          </p:cNvPr>
          <p:cNvPicPr>
            <a:picLocks noChangeAspect="1"/>
          </p:cNvPicPr>
          <p:nvPr/>
        </p:nvPicPr>
        <p:blipFill>
          <a:blip r:embed="rId3"/>
          <a:stretch>
            <a:fillRect/>
          </a:stretch>
        </p:blipFill>
        <p:spPr>
          <a:xfrm>
            <a:off x="5900198" y="1943226"/>
            <a:ext cx="5935120" cy="3601539"/>
          </a:xfrm>
          <a:prstGeom prst="rect">
            <a:avLst/>
          </a:prstGeom>
        </p:spPr>
      </p:pic>
    </p:spTree>
    <p:extLst>
      <p:ext uri="{BB962C8B-B14F-4D97-AF65-F5344CB8AC3E}">
        <p14:creationId xmlns:p14="http://schemas.microsoft.com/office/powerpoint/2010/main" val="292338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6: Draw a directed bipartite graph with an edge for every zero value in the table.</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342417"/>
            <a:ext cx="5739319" cy="5121613"/>
          </a:xfrm>
        </p:spPr>
        <p:txBody>
          <a:bodyPr>
            <a:normAutofit/>
          </a:bodyPr>
          <a:lstStyle/>
          <a:p>
            <a:r>
              <a:rPr lang="en-US" dirty="0">
                <a:solidFill>
                  <a:schemeClr val="tx1"/>
                </a:solidFill>
              </a:rPr>
              <a:t>In the bipartite graph:</a:t>
            </a:r>
          </a:p>
          <a:p>
            <a:r>
              <a:rPr lang="en-US" dirty="0">
                <a:solidFill>
                  <a:schemeClr val="tx1"/>
                </a:solidFill>
              </a:rPr>
              <a:t>Wendy will be connected to A, B and C</a:t>
            </a:r>
          </a:p>
          <a:p>
            <a:r>
              <a:rPr lang="en-US" dirty="0" err="1">
                <a:solidFill>
                  <a:schemeClr val="tx1"/>
                </a:solidFill>
              </a:rPr>
              <a:t>Xenefon</a:t>
            </a:r>
            <a:r>
              <a:rPr lang="en-US" dirty="0">
                <a:solidFill>
                  <a:schemeClr val="tx1"/>
                </a:solidFill>
              </a:rPr>
              <a:t> will be connected to B and C</a:t>
            </a:r>
          </a:p>
          <a:p>
            <a:r>
              <a:rPr lang="en-US" dirty="0">
                <a:solidFill>
                  <a:schemeClr val="tx1"/>
                </a:solidFill>
              </a:rPr>
              <a:t>Yolanda will be connected to D</a:t>
            </a:r>
          </a:p>
          <a:p>
            <a:r>
              <a:rPr lang="en-US" dirty="0">
                <a:solidFill>
                  <a:schemeClr val="tx1"/>
                </a:solidFill>
              </a:rPr>
              <a:t>Zelda will be connected to A.</a:t>
            </a:r>
          </a:p>
          <a:p>
            <a:endParaRPr lang="en-US"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2"/>
          <a:stretch>
            <a:fillRect/>
          </a:stretch>
        </p:blipFill>
        <p:spPr>
          <a:xfrm>
            <a:off x="784694" y="3895057"/>
            <a:ext cx="4367306" cy="2528441"/>
          </a:xfrm>
          <a:prstGeom prst="rect">
            <a:avLst/>
          </a:prstGeom>
        </p:spPr>
      </p:pic>
      <p:pic>
        <p:nvPicPr>
          <p:cNvPr id="7" name="Picture 6">
            <a:extLst>
              <a:ext uri="{FF2B5EF4-FFF2-40B4-BE49-F238E27FC236}">
                <a16:creationId xmlns:a16="http://schemas.microsoft.com/office/drawing/2014/main" id="{C1FA307E-C834-4CFC-92CD-6A89FF6EDDEE}"/>
              </a:ext>
            </a:extLst>
          </p:cNvPr>
          <p:cNvPicPr>
            <a:picLocks noChangeAspect="1"/>
          </p:cNvPicPr>
          <p:nvPr/>
        </p:nvPicPr>
        <p:blipFill>
          <a:blip r:embed="rId3"/>
          <a:stretch>
            <a:fillRect/>
          </a:stretch>
        </p:blipFill>
        <p:spPr>
          <a:xfrm>
            <a:off x="6745921" y="1622887"/>
            <a:ext cx="4549723" cy="4013728"/>
          </a:xfrm>
          <a:prstGeom prst="rect">
            <a:avLst/>
          </a:prstGeom>
        </p:spPr>
      </p:pic>
    </p:spTree>
    <p:extLst>
      <p:ext uri="{BB962C8B-B14F-4D97-AF65-F5344CB8AC3E}">
        <p14:creationId xmlns:p14="http://schemas.microsoft.com/office/powerpoint/2010/main" val="33319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05E93-6D4D-4E17-BA0A-A84AC84186A2}"/>
              </a:ext>
            </a:extLst>
          </p:cNvPr>
          <p:cNvPicPr/>
          <p:nvPr/>
        </p:nvPicPr>
        <p:blipFill>
          <a:blip r:embed="rId2"/>
          <a:stretch>
            <a:fillRect/>
          </a:stretch>
        </p:blipFill>
        <p:spPr>
          <a:xfrm>
            <a:off x="278859" y="0"/>
            <a:ext cx="11634281" cy="6858000"/>
          </a:xfrm>
          <a:prstGeom prst="rect">
            <a:avLst/>
          </a:prstGeom>
        </p:spPr>
      </p:pic>
    </p:spTree>
    <p:extLst>
      <p:ext uri="{BB962C8B-B14F-4D97-AF65-F5344CB8AC3E}">
        <p14:creationId xmlns:p14="http://schemas.microsoft.com/office/powerpoint/2010/main" val="3728896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7: Make the allocation and calculate minimum cost</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342417"/>
            <a:ext cx="6569414" cy="5121613"/>
          </a:xfrm>
        </p:spPr>
        <p:txBody>
          <a:bodyPr>
            <a:normAutofit/>
          </a:bodyPr>
          <a:lstStyle/>
          <a:p>
            <a:r>
              <a:rPr lang="en-US" dirty="0">
                <a:solidFill>
                  <a:schemeClr val="tx1"/>
                </a:solidFill>
              </a:rPr>
              <a:t>Zelda must operate machine A (20 minutes).</a:t>
            </a:r>
          </a:p>
          <a:p>
            <a:r>
              <a:rPr lang="en-US" dirty="0">
                <a:solidFill>
                  <a:schemeClr val="tx1"/>
                </a:solidFill>
              </a:rPr>
              <a:t>Yolanda must operate machine D (30 minutes).</a:t>
            </a:r>
          </a:p>
          <a:p>
            <a:r>
              <a:rPr lang="en-US" dirty="0">
                <a:solidFill>
                  <a:schemeClr val="tx1"/>
                </a:solidFill>
              </a:rPr>
              <a:t>Wendy can operate either machine B (40 minutes) or C (50 minutes).</a:t>
            </a:r>
          </a:p>
          <a:p>
            <a:r>
              <a:rPr lang="en-US" dirty="0" err="1">
                <a:solidFill>
                  <a:schemeClr val="tx1"/>
                </a:solidFill>
              </a:rPr>
              <a:t>Xenefon</a:t>
            </a:r>
            <a:r>
              <a:rPr lang="en-US" dirty="0">
                <a:solidFill>
                  <a:schemeClr val="tx1"/>
                </a:solidFill>
              </a:rPr>
              <a:t> can operate either machine B (30 minutes) or C (40 minutes).</a:t>
            </a:r>
          </a:p>
          <a:p>
            <a:r>
              <a:rPr lang="en-US">
                <a:solidFill>
                  <a:schemeClr val="tx1"/>
                </a:solidFill>
              </a:rPr>
              <a:t>The </a:t>
            </a:r>
            <a:r>
              <a:rPr lang="en-US" dirty="0">
                <a:solidFill>
                  <a:schemeClr val="tx1"/>
                </a:solidFill>
              </a:rPr>
              <a:t>minimum time taken to finish the work=20+30+50+30=130 minutes.</a:t>
            </a:r>
          </a:p>
          <a:p>
            <a:endParaRPr lang="en-US" dirty="0">
              <a:solidFill>
                <a:schemeClr val="tx1"/>
              </a:solidFill>
            </a:endParaRPr>
          </a:p>
        </p:txBody>
      </p:sp>
      <p:pic>
        <p:nvPicPr>
          <p:cNvPr id="7" name="Picture 6">
            <a:extLst>
              <a:ext uri="{FF2B5EF4-FFF2-40B4-BE49-F238E27FC236}">
                <a16:creationId xmlns:a16="http://schemas.microsoft.com/office/drawing/2014/main" id="{C1FA307E-C834-4CFC-92CD-6A89FF6EDDEE}"/>
              </a:ext>
            </a:extLst>
          </p:cNvPr>
          <p:cNvPicPr>
            <a:picLocks noChangeAspect="1"/>
          </p:cNvPicPr>
          <p:nvPr/>
        </p:nvPicPr>
        <p:blipFill>
          <a:blip r:embed="rId2"/>
          <a:stretch>
            <a:fillRect/>
          </a:stretch>
        </p:blipFill>
        <p:spPr>
          <a:xfrm>
            <a:off x="7285597" y="1583976"/>
            <a:ext cx="4549723" cy="4013728"/>
          </a:xfrm>
          <a:prstGeom prst="rect">
            <a:avLst/>
          </a:prstGeom>
        </p:spPr>
      </p:pic>
    </p:spTree>
    <p:extLst>
      <p:ext uri="{BB962C8B-B14F-4D97-AF65-F5344CB8AC3E}">
        <p14:creationId xmlns:p14="http://schemas.microsoft.com/office/powerpoint/2010/main" val="310962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85F8-AA25-4ADA-A837-BFAE40184345}"/>
              </a:ext>
            </a:extLst>
          </p:cNvPr>
          <p:cNvSpPr>
            <a:spLocks noGrp="1"/>
          </p:cNvSpPr>
          <p:nvPr>
            <p:ph type="title"/>
          </p:nvPr>
        </p:nvSpPr>
        <p:spPr/>
        <p:txBody>
          <a:bodyPr/>
          <a:lstStyle/>
          <a:p>
            <a:r>
              <a:rPr lang="en-AU" dirty="0"/>
              <a:t>Dummy activities</a:t>
            </a:r>
          </a:p>
        </p:txBody>
      </p:sp>
      <p:sp>
        <p:nvSpPr>
          <p:cNvPr id="3" name="Content Placeholder 2">
            <a:extLst>
              <a:ext uri="{FF2B5EF4-FFF2-40B4-BE49-F238E27FC236}">
                <a16:creationId xmlns:a16="http://schemas.microsoft.com/office/drawing/2014/main" id="{9F16053D-4A6F-4260-BB8F-3587BAC5B946}"/>
              </a:ext>
            </a:extLst>
          </p:cNvPr>
          <p:cNvSpPr>
            <a:spLocks noGrp="1"/>
          </p:cNvSpPr>
          <p:nvPr>
            <p:ph idx="1"/>
          </p:nvPr>
        </p:nvSpPr>
        <p:spPr>
          <a:xfrm>
            <a:off x="202335" y="1923555"/>
            <a:ext cx="4856048" cy="4023360"/>
          </a:xfrm>
        </p:spPr>
        <p:txBody>
          <a:bodyPr>
            <a:noAutofit/>
          </a:bodyPr>
          <a:lstStyle/>
          <a:p>
            <a:r>
              <a:rPr lang="en-US" sz="2400" dirty="0"/>
              <a:t>A dummy activity is required if two activities share </a:t>
            </a:r>
            <a:r>
              <a:rPr lang="en-US" sz="2400" dirty="0">
                <a:solidFill>
                  <a:srgbClr val="FF0000"/>
                </a:solidFill>
              </a:rPr>
              <a:t>some, but not all, </a:t>
            </a:r>
            <a:r>
              <a:rPr lang="en-US" sz="2400" dirty="0"/>
              <a:t>of their immediate predecessors.</a:t>
            </a:r>
          </a:p>
          <a:p>
            <a:r>
              <a:rPr lang="en-US" sz="2400" dirty="0"/>
              <a:t>A dummy activity will be required from the end of each shared immediate predecessor to the start of the activity that has additional immediate predecessors.</a:t>
            </a:r>
          </a:p>
          <a:p>
            <a:r>
              <a:rPr lang="en-US" sz="2400" dirty="0"/>
              <a:t>Dummy activities are represented in the activity network using </a:t>
            </a:r>
            <a:r>
              <a:rPr lang="en-US" sz="2400" dirty="0">
                <a:solidFill>
                  <a:srgbClr val="FF0000"/>
                </a:solidFill>
              </a:rPr>
              <a:t>dotted lines.</a:t>
            </a:r>
            <a:endParaRPr lang="en-AU" sz="2400" dirty="0">
              <a:solidFill>
                <a:srgbClr val="FF0000"/>
              </a:solidFill>
            </a:endParaRPr>
          </a:p>
        </p:txBody>
      </p:sp>
      <p:pic>
        <p:nvPicPr>
          <p:cNvPr id="5" name="Picture 4">
            <a:extLst>
              <a:ext uri="{FF2B5EF4-FFF2-40B4-BE49-F238E27FC236}">
                <a16:creationId xmlns:a16="http://schemas.microsoft.com/office/drawing/2014/main" id="{498FF89A-3169-4BDD-930C-30B02828131A}"/>
              </a:ext>
            </a:extLst>
          </p:cNvPr>
          <p:cNvPicPr>
            <a:picLocks noChangeAspect="1"/>
          </p:cNvPicPr>
          <p:nvPr/>
        </p:nvPicPr>
        <p:blipFill>
          <a:blip r:embed="rId2"/>
          <a:stretch>
            <a:fillRect/>
          </a:stretch>
        </p:blipFill>
        <p:spPr>
          <a:xfrm>
            <a:off x="6657533" y="688999"/>
            <a:ext cx="4081803" cy="2449081"/>
          </a:xfrm>
          <a:prstGeom prst="rect">
            <a:avLst/>
          </a:prstGeom>
        </p:spPr>
      </p:pic>
      <p:pic>
        <p:nvPicPr>
          <p:cNvPr id="7" name="Picture 6">
            <a:extLst>
              <a:ext uri="{FF2B5EF4-FFF2-40B4-BE49-F238E27FC236}">
                <a16:creationId xmlns:a16="http://schemas.microsoft.com/office/drawing/2014/main" id="{9B150A1F-4B7F-4D8B-BD31-249C60325F03}"/>
              </a:ext>
            </a:extLst>
          </p:cNvPr>
          <p:cNvPicPr>
            <a:picLocks noChangeAspect="1"/>
          </p:cNvPicPr>
          <p:nvPr/>
        </p:nvPicPr>
        <p:blipFill>
          <a:blip r:embed="rId3"/>
          <a:stretch>
            <a:fillRect/>
          </a:stretch>
        </p:blipFill>
        <p:spPr>
          <a:xfrm>
            <a:off x="5476670" y="3428999"/>
            <a:ext cx="6120003" cy="2740001"/>
          </a:xfrm>
          <a:prstGeom prst="rect">
            <a:avLst/>
          </a:prstGeom>
        </p:spPr>
      </p:pic>
    </p:spTree>
    <p:extLst>
      <p:ext uri="{BB962C8B-B14F-4D97-AF65-F5344CB8AC3E}">
        <p14:creationId xmlns:p14="http://schemas.microsoft.com/office/powerpoint/2010/main" val="426667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85F8-AA25-4ADA-A837-BFAE40184345}"/>
              </a:ext>
            </a:extLst>
          </p:cNvPr>
          <p:cNvSpPr>
            <a:spLocks noGrp="1"/>
          </p:cNvSpPr>
          <p:nvPr>
            <p:ph type="title"/>
          </p:nvPr>
        </p:nvSpPr>
        <p:spPr/>
        <p:txBody>
          <a:bodyPr/>
          <a:lstStyle/>
          <a:p>
            <a:r>
              <a:rPr lang="en-AU" dirty="0"/>
              <a:t>Dummy activities</a:t>
            </a:r>
          </a:p>
        </p:txBody>
      </p:sp>
      <p:pic>
        <p:nvPicPr>
          <p:cNvPr id="5" name="Picture 4">
            <a:extLst>
              <a:ext uri="{FF2B5EF4-FFF2-40B4-BE49-F238E27FC236}">
                <a16:creationId xmlns:a16="http://schemas.microsoft.com/office/drawing/2014/main" id="{498FF89A-3169-4BDD-930C-30B02828131A}"/>
              </a:ext>
            </a:extLst>
          </p:cNvPr>
          <p:cNvPicPr>
            <a:picLocks noChangeAspect="1"/>
          </p:cNvPicPr>
          <p:nvPr/>
        </p:nvPicPr>
        <p:blipFill>
          <a:blip r:embed="rId2"/>
          <a:stretch>
            <a:fillRect/>
          </a:stretch>
        </p:blipFill>
        <p:spPr>
          <a:xfrm>
            <a:off x="1097281" y="1821019"/>
            <a:ext cx="3591452" cy="2154870"/>
          </a:xfrm>
          <a:prstGeom prst="rect">
            <a:avLst/>
          </a:prstGeom>
        </p:spPr>
      </p:pic>
      <p:pic>
        <p:nvPicPr>
          <p:cNvPr id="7" name="Picture 6">
            <a:extLst>
              <a:ext uri="{FF2B5EF4-FFF2-40B4-BE49-F238E27FC236}">
                <a16:creationId xmlns:a16="http://schemas.microsoft.com/office/drawing/2014/main" id="{9B150A1F-4B7F-4D8B-BD31-249C60325F03}"/>
              </a:ext>
            </a:extLst>
          </p:cNvPr>
          <p:cNvPicPr>
            <a:picLocks noChangeAspect="1"/>
          </p:cNvPicPr>
          <p:nvPr/>
        </p:nvPicPr>
        <p:blipFill>
          <a:blip r:embed="rId3"/>
          <a:stretch>
            <a:fillRect/>
          </a:stretch>
        </p:blipFill>
        <p:spPr>
          <a:xfrm>
            <a:off x="651751" y="4077571"/>
            <a:ext cx="4659551" cy="2086139"/>
          </a:xfrm>
          <a:prstGeom prst="rect">
            <a:avLst/>
          </a:prstGeom>
        </p:spPr>
      </p:pic>
      <p:pic>
        <p:nvPicPr>
          <p:cNvPr id="9" name="Picture 8">
            <a:extLst>
              <a:ext uri="{FF2B5EF4-FFF2-40B4-BE49-F238E27FC236}">
                <a16:creationId xmlns:a16="http://schemas.microsoft.com/office/drawing/2014/main" id="{3E48C149-5A5B-4598-8E04-94E097F2BB08}"/>
              </a:ext>
            </a:extLst>
          </p:cNvPr>
          <p:cNvPicPr>
            <a:picLocks noChangeAspect="1"/>
          </p:cNvPicPr>
          <p:nvPr/>
        </p:nvPicPr>
        <p:blipFill>
          <a:blip r:embed="rId4"/>
          <a:stretch>
            <a:fillRect/>
          </a:stretch>
        </p:blipFill>
        <p:spPr>
          <a:xfrm>
            <a:off x="6317796" y="861870"/>
            <a:ext cx="4938406" cy="2351622"/>
          </a:xfrm>
          <a:prstGeom prst="rect">
            <a:avLst/>
          </a:prstGeom>
        </p:spPr>
      </p:pic>
      <p:cxnSp>
        <p:nvCxnSpPr>
          <p:cNvPr id="10" name="Straight Arrow Connector 9">
            <a:extLst>
              <a:ext uri="{FF2B5EF4-FFF2-40B4-BE49-F238E27FC236}">
                <a16:creationId xmlns:a16="http://schemas.microsoft.com/office/drawing/2014/main" id="{9F64106B-3D0E-4551-9B20-C4E61295F6E8}"/>
              </a:ext>
            </a:extLst>
          </p:cNvPr>
          <p:cNvCxnSpPr>
            <a:cxnSpLocks/>
          </p:cNvCxnSpPr>
          <p:nvPr/>
        </p:nvCxnSpPr>
        <p:spPr>
          <a:xfrm flipH="1">
            <a:off x="1691779" y="3390090"/>
            <a:ext cx="1265429"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3F77FE0-E4F6-4A6B-B8E1-1A7F9B3FD2FB}"/>
              </a:ext>
            </a:extLst>
          </p:cNvPr>
          <p:cNvSpPr/>
          <p:nvPr/>
        </p:nvSpPr>
        <p:spPr>
          <a:xfrm>
            <a:off x="1300013" y="2162857"/>
            <a:ext cx="554875" cy="1050635"/>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344C8E7D-4F2A-4BF5-9588-772C4D47A6CD}"/>
              </a:ext>
            </a:extLst>
          </p:cNvPr>
          <p:cNvSpPr/>
          <p:nvPr/>
        </p:nvSpPr>
        <p:spPr>
          <a:xfrm>
            <a:off x="1300013" y="3221324"/>
            <a:ext cx="554875" cy="69619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8CFB4E06-665E-435F-B9E9-707FD251305C}"/>
              </a:ext>
            </a:extLst>
          </p:cNvPr>
          <p:cNvCxnSpPr>
            <a:cxnSpLocks/>
          </p:cNvCxnSpPr>
          <p:nvPr/>
        </p:nvCxnSpPr>
        <p:spPr>
          <a:xfrm flipV="1">
            <a:off x="7097950" y="1050587"/>
            <a:ext cx="1326203" cy="789887"/>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5B8D182-C47F-42E3-ACF6-1C17FBBC7134}"/>
              </a:ext>
            </a:extLst>
          </p:cNvPr>
          <p:cNvCxnSpPr>
            <a:cxnSpLocks/>
          </p:cNvCxnSpPr>
          <p:nvPr/>
        </p:nvCxnSpPr>
        <p:spPr>
          <a:xfrm flipH="1">
            <a:off x="1672325" y="3390090"/>
            <a:ext cx="1712901" cy="0"/>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4BDC10-1E01-41C1-AF3A-1670D7362C08}"/>
              </a:ext>
            </a:extLst>
          </p:cNvPr>
          <p:cNvCxnSpPr>
            <a:cxnSpLocks/>
          </p:cNvCxnSpPr>
          <p:nvPr/>
        </p:nvCxnSpPr>
        <p:spPr>
          <a:xfrm flipV="1">
            <a:off x="8424153" y="1050588"/>
            <a:ext cx="1" cy="789886"/>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D032B24-2CAE-4E0C-814A-8F1A014AE6F5}"/>
              </a:ext>
            </a:extLst>
          </p:cNvPr>
          <p:cNvPicPr>
            <a:picLocks noChangeAspect="1"/>
          </p:cNvPicPr>
          <p:nvPr/>
        </p:nvPicPr>
        <p:blipFill>
          <a:blip r:embed="rId5"/>
          <a:stretch>
            <a:fillRect/>
          </a:stretch>
        </p:blipFill>
        <p:spPr>
          <a:xfrm>
            <a:off x="6096000" y="3553988"/>
            <a:ext cx="5322578" cy="2427452"/>
          </a:xfrm>
          <a:prstGeom prst="rect">
            <a:avLst/>
          </a:prstGeom>
        </p:spPr>
      </p:pic>
      <p:cxnSp>
        <p:nvCxnSpPr>
          <p:cNvPr id="22" name="Straight Arrow Connector 21">
            <a:extLst>
              <a:ext uri="{FF2B5EF4-FFF2-40B4-BE49-F238E27FC236}">
                <a16:creationId xmlns:a16="http://schemas.microsoft.com/office/drawing/2014/main" id="{35E1049F-B27E-47F7-B228-D0D457073A47}"/>
              </a:ext>
            </a:extLst>
          </p:cNvPr>
          <p:cNvCxnSpPr>
            <a:cxnSpLocks/>
          </p:cNvCxnSpPr>
          <p:nvPr/>
        </p:nvCxnSpPr>
        <p:spPr>
          <a:xfrm flipH="1">
            <a:off x="1691779" y="3713960"/>
            <a:ext cx="1693447"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1DA708-60FA-41DC-9A83-D7A8CA04D8ED}"/>
              </a:ext>
            </a:extLst>
          </p:cNvPr>
          <p:cNvCxnSpPr>
            <a:cxnSpLocks/>
          </p:cNvCxnSpPr>
          <p:nvPr/>
        </p:nvCxnSpPr>
        <p:spPr>
          <a:xfrm>
            <a:off x="6773695" y="4664028"/>
            <a:ext cx="1514271" cy="117256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3C1629-5CFB-4537-8503-11D336EAF41C}"/>
              </a:ext>
            </a:extLst>
          </p:cNvPr>
          <p:cNvCxnSpPr>
            <a:cxnSpLocks/>
          </p:cNvCxnSpPr>
          <p:nvPr/>
        </p:nvCxnSpPr>
        <p:spPr>
          <a:xfrm flipH="1">
            <a:off x="1691780" y="3713960"/>
            <a:ext cx="1265428" cy="0"/>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3F8E87C-CFCD-4CB9-A0C2-E31F97B3E1C9}"/>
              </a:ext>
            </a:extLst>
          </p:cNvPr>
          <p:cNvCxnSpPr>
            <a:cxnSpLocks/>
          </p:cNvCxnSpPr>
          <p:nvPr/>
        </p:nvCxnSpPr>
        <p:spPr>
          <a:xfrm flipH="1">
            <a:off x="8287966" y="4685105"/>
            <a:ext cx="1" cy="1151491"/>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4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E031-437F-4D4C-9F42-148DE04222BB}"/>
              </a:ext>
            </a:extLst>
          </p:cNvPr>
          <p:cNvSpPr>
            <a:spLocks noGrp="1"/>
          </p:cNvSpPr>
          <p:nvPr>
            <p:ph type="title"/>
          </p:nvPr>
        </p:nvSpPr>
        <p:spPr>
          <a:xfrm>
            <a:off x="727629" y="65659"/>
            <a:ext cx="11094720" cy="923247"/>
          </a:xfrm>
        </p:spPr>
        <p:txBody>
          <a:bodyPr/>
          <a:lstStyle/>
          <a:p>
            <a:r>
              <a:rPr lang="en-US" dirty="0"/>
              <a:t>Using a dummy activity in an activity network</a:t>
            </a:r>
            <a:endParaRPr lang="en-AU" dirty="0"/>
          </a:p>
        </p:txBody>
      </p:sp>
      <p:pic>
        <p:nvPicPr>
          <p:cNvPr id="7" name="Content Placeholder 6">
            <a:extLst>
              <a:ext uri="{FF2B5EF4-FFF2-40B4-BE49-F238E27FC236}">
                <a16:creationId xmlns:a16="http://schemas.microsoft.com/office/drawing/2014/main" id="{8DC7A6BD-F1F7-4BB7-BCC6-7B8180633976}"/>
              </a:ext>
            </a:extLst>
          </p:cNvPr>
          <p:cNvPicPr>
            <a:picLocks noGrp="1" noChangeAspect="1"/>
          </p:cNvPicPr>
          <p:nvPr>
            <p:ph idx="1"/>
          </p:nvPr>
        </p:nvPicPr>
        <p:blipFill>
          <a:blip r:embed="rId2"/>
          <a:stretch>
            <a:fillRect/>
          </a:stretch>
        </p:blipFill>
        <p:spPr>
          <a:xfrm>
            <a:off x="5485631" y="2520836"/>
            <a:ext cx="6489468" cy="2567119"/>
          </a:xfrm>
        </p:spPr>
      </p:pic>
      <p:pic>
        <p:nvPicPr>
          <p:cNvPr id="5" name="Picture 4">
            <a:extLst>
              <a:ext uri="{FF2B5EF4-FFF2-40B4-BE49-F238E27FC236}">
                <a16:creationId xmlns:a16="http://schemas.microsoft.com/office/drawing/2014/main" id="{07239617-E724-495C-95CD-1E034D71730E}"/>
              </a:ext>
            </a:extLst>
          </p:cNvPr>
          <p:cNvPicPr>
            <a:picLocks noChangeAspect="1"/>
          </p:cNvPicPr>
          <p:nvPr/>
        </p:nvPicPr>
        <p:blipFill>
          <a:blip r:embed="rId3"/>
          <a:stretch>
            <a:fillRect/>
          </a:stretch>
        </p:blipFill>
        <p:spPr>
          <a:xfrm>
            <a:off x="474710" y="2097732"/>
            <a:ext cx="4430356" cy="3413325"/>
          </a:xfrm>
          <a:prstGeom prst="rect">
            <a:avLst/>
          </a:prstGeom>
        </p:spPr>
      </p:pic>
      <p:sp>
        <p:nvSpPr>
          <p:cNvPr id="8" name="Oval 7">
            <a:extLst>
              <a:ext uri="{FF2B5EF4-FFF2-40B4-BE49-F238E27FC236}">
                <a16:creationId xmlns:a16="http://schemas.microsoft.com/office/drawing/2014/main" id="{1115C555-810E-4162-B567-5FBEFE341352}"/>
              </a:ext>
            </a:extLst>
          </p:cNvPr>
          <p:cNvSpPr/>
          <p:nvPr/>
        </p:nvSpPr>
        <p:spPr>
          <a:xfrm>
            <a:off x="805449" y="2654981"/>
            <a:ext cx="554875" cy="69619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CE95796-B908-40A0-A78A-0E8BC179200C}"/>
              </a:ext>
            </a:extLst>
          </p:cNvPr>
          <p:cNvSpPr/>
          <p:nvPr/>
        </p:nvSpPr>
        <p:spPr>
          <a:xfrm>
            <a:off x="5477472" y="3292815"/>
            <a:ext cx="787141" cy="69619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582CCCDB-A5AF-478E-AE7E-4E70A62D9554}"/>
              </a:ext>
            </a:extLst>
          </p:cNvPr>
          <p:cNvSpPr/>
          <p:nvPr/>
        </p:nvSpPr>
        <p:spPr>
          <a:xfrm flipV="1">
            <a:off x="805449" y="5011031"/>
            <a:ext cx="554875" cy="485434"/>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4383AC07-5811-4B67-A1CC-FA543B506A3C}"/>
              </a:ext>
            </a:extLst>
          </p:cNvPr>
          <p:cNvSpPr/>
          <p:nvPr/>
        </p:nvSpPr>
        <p:spPr>
          <a:xfrm>
            <a:off x="11187958" y="3313219"/>
            <a:ext cx="787141" cy="69619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CE973225-552E-4892-A2EF-13FAF431FD1C}"/>
              </a:ext>
            </a:extLst>
          </p:cNvPr>
          <p:cNvCxnSpPr>
            <a:cxnSpLocks/>
          </p:cNvCxnSpPr>
          <p:nvPr/>
        </p:nvCxnSpPr>
        <p:spPr>
          <a:xfrm flipH="1">
            <a:off x="1282505" y="4803845"/>
            <a:ext cx="1771981"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90E6DCF-1CE8-4971-85FC-752C17009FB7}"/>
              </a:ext>
            </a:extLst>
          </p:cNvPr>
          <p:cNvCxnSpPr>
            <a:cxnSpLocks/>
          </p:cNvCxnSpPr>
          <p:nvPr/>
        </p:nvCxnSpPr>
        <p:spPr>
          <a:xfrm>
            <a:off x="7361430" y="2916679"/>
            <a:ext cx="1626927"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CE3446-170E-4BA7-9046-9CEFA1AEB8A9}"/>
              </a:ext>
            </a:extLst>
          </p:cNvPr>
          <p:cNvCxnSpPr>
            <a:cxnSpLocks/>
          </p:cNvCxnSpPr>
          <p:nvPr/>
        </p:nvCxnSpPr>
        <p:spPr>
          <a:xfrm flipH="1">
            <a:off x="1282506" y="4401766"/>
            <a:ext cx="1596881" cy="0"/>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E5D08F-F8C7-4B23-B7DC-C60163941BCB}"/>
              </a:ext>
            </a:extLst>
          </p:cNvPr>
          <p:cNvCxnSpPr>
            <a:cxnSpLocks/>
          </p:cNvCxnSpPr>
          <p:nvPr/>
        </p:nvCxnSpPr>
        <p:spPr>
          <a:xfrm>
            <a:off x="8988357" y="2916679"/>
            <a:ext cx="0" cy="1887166"/>
          </a:xfrm>
          <a:prstGeom prst="straightConnector1">
            <a:avLst/>
          </a:prstGeom>
          <a:ln w="730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0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F1B7-C0B1-4A62-9068-30D2F6A79129}"/>
              </a:ext>
            </a:extLst>
          </p:cNvPr>
          <p:cNvSpPr>
            <a:spLocks noGrp="1"/>
          </p:cNvSpPr>
          <p:nvPr>
            <p:ph type="title"/>
          </p:nvPr>
        </p:nvSpPr>
        <p:spPr>
          <a:xfrm>
            <a:off x="336694" y="0"/>
            <a:ext cx="11319597" cy="602674"/>
          </a:xfrm>
        </p:spPr>
        <p:txBody>
          <a:bodyPr>
            <a:normAutofit fontScale="90000"/>
          </a:bodyPr>
          <a:lstStyle/>
          <a:p>
            <a:r>
              <a:rPr lang="en-US" sz="4400" dirty="0"/>
              <a:t>Creating a precedence table from an activity network</a:t>
            </a:r>
            <a:endParaRPr lang="en-AU" sz="4400" dirty="0"/>
          </a:p>
        </p:txBody>
      </p:sp>
      <p:pic>
        <p:nvPicPr>
          <p:cNvPr id="5" name="Content Placeholder 4">
            <a:extLst>
              <a:ext uri="{FF2B5EF4-FFF2-40B4-BE49-F238E27FC236}">
                <a16:creationId xmlns:a16="http://schemas.microsoft.com/office/drawing/2014/main" id="{101D6375-57A4-402F-8D12-E8511B12FB34}"/>
              </a:ext>
            </a:extLst>
          </p:cNvPr>
          <p:cNvPicPr>
            <a:picLocks noGrp="1" noChangeAspect="1"/>
          </p:cNvPicPr>
          <p:nvPr>
            <p:ph idx="1"/>
          </p:nvPr>
        </p:nvPicPr>
        <p:blipFill>
          <a:blip r:embed="rId2"/>
          <a:stretch>
            <a:fillRect/>
          </a:stretch>
        </p:blipFill>
        <p:spPr>
          <a:xfrm>
            <a:off x="0" y="2426162"/>
            <a:ext cx="6224513" cy="2005676"/>
          </a:xfrm>
        </p:spPr>
      </p:pic>
      <p:graphicFrame>
        <p:nvGraphicFramePr>
          <p:cNvPr id="6" name="Table 6">
            <a:extLst>
              <a:ext uri="{FF2B5EF4-FFF2-40B4-BE49-F238E27FC236}">
                <a16:creationId xmlns:a16="http://schemas.microsoft.com/office/drawing/2014/main" id="{E5B274D5-96D9-4A78-8C6C-A51986F60AD1}"/>
              </a:ext>
            </a:extLst>
          </p:cNvPr>
          <p:cNvGraphicFramePr>
            <a:graphicFrameLocks noGrp="1"/>
          </p:cNvGraphicFramePr>
          <p:nvPr/>
        </p:nvGraphicFramePr>
        <p:xfrm>
          <a:off x="6432694" y="852055"/>
          <a:ext cx="5759306" cy="5593599"/>
        </p:xfrm>
        <a:graphic>
          <a:graphicData uri="http://schemas.openxmlformats.org/drawingml/2006/table">
            <a:tbl>
              <a:tblPr firstRow="1" bandRow="1">
                <a:tableStyleId>{5C22544A-7EE6-4342-B048-85BDC9FD1C3A}</a:tableStyleId>
              </a:tblPr>
              <a:tblGrid>
                <a:gridCol w="2879653">
                  <a:extLst>
                    <a:ext uri="{9D8B030D-6E8A-4147-A177-3AD203B41FA5}">
                      <a16:colId xmlns:a16="http://schemas.microsoft.com/office/drawing/2014/main" val="1440705563"/>
                    </a:ext>
                  </a:extLst>
                </a:gridCol>
                <a:gridCol w="2879653">
                  <a:extLst>
                    <a:ext uri="{9D8B030D-6E8A-4147-A177-3AD203B41FA5}">
                      <a16:colId xmlns:a16="http://schemas.microsoft.com/office/drawing/2014/main" val="1562148647"/>
                    </a:ext>
                  </a:extLst>
                </a:gridCol>
              </a:tblGrid>
              <a:tr h="489927">
                <a:tc>
                  <a:txBody>
                    <a:bodyPr/>
                    <a:lstStyle/>
                    <a:p>
                      <a:r>
                        <a:rPr lang="en-AU" sz="2000" dirty="0"/>
                        <a:t>Activity</a:t>
                      </a:r>
                    </a:p>
                  </a:txBody>
                  <a:tcPr/>
                </a:tc>
                <a:tc>
                  <a:txBody>
                    <a:bodyPr/>
                    <a:lstStyle/>
                    <a:p>
                      <a:r>
                        <a:rPr lang="en-AU" sz="2000" dirty="0"/>
                        <a:t>Immediate predecessors</a:t>
                      </a:r>
                    </a:p>
                  </a:txBody>
                  <a:tcPr/>
                </a:tc>
                <a:extLst>
                  <a:ext uri="{0D108BD9-81ED-4DB2-BD59-A6C34878D82A}">
                    <a16:rowId xmlns:a16="http://schemas.microsoft.com/office/drawing/2014/main" val="3583888078"/>
                  </a:ext>
                </a:extLst>
              </a:tr>
              <a:tr h="489927">
                <a:tc>
                  <a:txBody>
                    <a:bodyPr/>
                    <a:lstStyle/>
                    <a:p>
                      <a:r>
                        <a:rPr lang="en-AU" sz="2000" dirty="0"/>
                        <a:t>A</a:t>
                      </a:r>
                    </a:p>
                  </a:txBody>
                  <a:tcPr/>
                </a:tc>
                <a:tc>
                  <a:txBody>
                    <a:bodyPr/>
                    <a:lstStyle/>
                    <a:p>
                      <a:r>
                        <a:rPr lang="en-AU" sz="2000" dirty="0"/>
                        <a:t>—</a:t>
                      </a:r>
                    </a:p>
                  </a:txBody>
                  <a:tcPr/>
                </a:tc>
                <a:extLst>
                  <a:ext uri="{0D108BD9-81ED-4DB2-BD59-A6C34878D82A}">
                    <a16:rowId xmlns:a16="http://schemas.microsoft.com/office/drawing/2014/main" val="3992480591"/>
                  </a:ext>
                </a:extLst>
              </a:tr>
              <a:tr h="489927">
                <a:tc>
                  <a:txBody>
                    <a:bodyPr/>
                    <a:lstStyle/>
                    <a:p>
                      <a:r>
                        <a:rPr lang="en-AU" sz="2000" dirty="0"/>
                        <a:t>B</a:t>
                      </a:r>
                    </a:p>
                  </a:txBody>
                  <a:tcPr/>
                </a:tc>
                <a:tc>
                  <a:txBody>
                    <a:bodyPr/>
                    <a:lstStyle/>
                    <a:p>
                      <a:r>
                        <a:rPr lang="en-AU" sz="2000" dirty="0"/>
                        <a:t>A</a:t>
                      </a:r>
                    </a:p>
                  </a:txBody>
                  <a:tcPr/>
                </a:tc>
                <a:extLst>
                  <a:ext uri="{0D108BD9-81ED-4DB2-BD59-A6C34878D82A}">
                    <a16:rowId xmlns:a16="http://schemas.microsoft.com/office/drawing/2014/main" val="3193085828"/>
                  </a:ext>
                </a:extLst>
              </a:tr>
              <a:tr h="483216">
                <a:tc>
                  <a:txBody>
                    <a:bodyPr/>
                    <a:lstStyle/>
                    <a:p>
                      <a:r>
                        <a:rPr lang="en-AU" sz="2000" dirty="0"/>
                        <a:t>C</a:t>
                      </a:r>
                    </a:p>
                  </a:txBody>
                  <a:tcPr/>
                </a:tc>
                <a:tc>
                  <a:txBody>
                    <a:bodyPr/>
                    <a:lstStyle/>
                    <a:p>
                      <a:r>
                        <a:rPr lang="en-AU" sz="2000" dirty="0"/>
                        <a:t>A</a:t>
                      </a:r>
                    </a:p>
                  </a:txBody>
                  <a:tcPr/>
                </a:tc>
                <a:extLst>
                  <a:ext uri="{0D108BD9-81ED-4DB2-BD59-A6C34878D82A}">
                    <a16:rowId xmlns:a16="http://schemas.microsoft.com/office/drawing/2014/main" val="347278264"/>
                  </a:ext>
                </a:extLst>
              </a:tr>
              <a:tr h="489927">
                <a:tc>
                  <a:txBody>
                    <a:bodyPr/>
                    <a:lstStyle/>
                    <a:p>
                      <a:r>
                        <a:rPr lang="en-AU" sz="2000" dirty="0"/>
                        <a:t>D</a:t>
                      </a:r>
                    </a:p>
                  </a:txBody>
                  <a:tcPr/>
                </a:tc>
                <a:tc>
                  <a:txBody>
                    <a:bodyPr/>
                    <a:lstStyle/>
                    <a:p>
                      <a:r>
                        <a:rPr lang="en-AU" sz="2000" dirty="0"/>
                        <a:t>B</a:t>
                      </a:r>
                    </a:p>
                  </a:txBody>
                  <a:tcPr/>
                </a:tc>
                <a:extLst>
                  <a:ext uri="{0D108BD9-81ED-4DB2-BD59-A6C34878D82A}">
                    <a16:rowId xmlns:a16="http://schemas.microsoft.com/office/drawing/2014/main" val="218911731"/>
                  </a:ext>
                </a:extLst>
              </a:tr>
              <a:tr h="489927">
                <a:tc>
                  <a:txBody>
                    <a:bodyPr/>
                    <a:lstStyle/>
                    <a:p>
                      <a:r>
                        <a:rPr lang="en-AU" sz="2000" dirty="0"/>
                        <a:t>E</a:t>
                      </a:r>
                    </a:p>
                  </a:txBody>
                  <a:tcPr/>
                </a:tc>
                <a:tc>
                  <a:txBody>
                    <a:bodyPr/>
                    <a:lstStyle/>
                    <a:p>
                      <a:r>
                        <a:rPr lang="en-AU" sz="2000" dirty="0"/>
                        <a:t>C</a:t>
                      </a:r>
                    </a:p>
                  </a:txBody>
                  <a:tcPr/>
                </a:tc>
                <a:extLst>
                  <a:ext uri="{0D108BD9-81ED-4DB2-BD59-A6C34878D82A}">
                    <a16:rowId xmlns:a16="http://schemas.microsoft.com/office/drawing/2014/main" val="483755088"/>
                  </a:ext>
                </a:extLst>
              </a:tr>
              <a:tr h="489927">
                <a:tc>
                  <a:txBody>
                    <a:bodyPr/>
                    <a:lstStyle/>
                    <a:p>
                      <a:r>
                        <a:rPr lang="en-AU" sz="2000" dirty="0"/>
                        <a:t>F</a:t>
                      </a:r>
                    </a:p>
                  </a:txBody>
                  <a:tcPr/>
                </a:tc>
                <a:tc>
                  <a:txBody>
                    <a:bodyPr/>
                    <a:lstStyle/>
                    <a:p>
                      <a:r>
                        <a:rPr lang="en-AU" sz="2000" dirty="0"/>
                        <a:t>C, D</a:t>
                      </a:r>
                    </a:p>
                  </a:txBody>
                  <a:tcPr/>
                </a:tc>
                <a:extLst>
                  <a:ext uri="{0D108BD9-81ED-4DB2-BD59-A6C34878D82A}">
                    <a16:rowId xmlns:a16="http://schemas.microsoft.com/office/drawing/2014/main" val="713785574"/>
                  </a:ext>
                </a:extLst>
              </a:tr>
              <a:tr h="489927">
                <a:tc>
                  <a:txBody>
                    <a:bodyPr/>
                    <a:lstStyle/>
                    <a:p>
                      <a:r>
                        <a:rPr lang="en-AU" sz="2000" dirty="0"/>
                        <a:t>G</a:t>
                      </a:r>
                    </a:p>
                  </a:txBody>
                  <a:tcPr/>
                </a:tc>
                <a:tc>
                  <a:txBody>
                    <a:bodyPr/>
                    <a:lstStyle/>
                    <a:p>
                      <a:r>
                        <a:rPr lang="en-AU" sz="2000" dirty="0"/>
                        <a:t>D, C</a:t>
                      </a:r>
                    </a:p>
                  </a:txBody>
                  <a:tcPr/>
                </a:tc>
                <a:extLst>
                  <a:ext uri="{0D108BD9-81ED-4DB2-BD59-A6C34878D82A}">
                    <a16:rowId xmlns:a16="http://schemas.microsoft.com/office/drawing/2014/main" val="2637017359"/>
                  </a:ext>
                </a:extLst>
              </a:tr>
              <a:tr h="489927">
                <a:tc>
                  <a:txBody>
                    <a:bodyPr/>
                    <a:lstStyle/>
                    <a:p>
                      <a:r>
                        <a:rPr lang="en-AU" sz="2000" dirty="0"/>
                        <a:t>H</a:t>
                      </a:r>
                    </a:p>
                  </a:txBody>
                  <a:tcPr/>
                </a:tc>
                <a:tc>
                  <a:txBody>
                    <a:bodyPr/>
                    <a:lstStyle/>
                    <a:p>
                      <a:r>
                        <a:rPr lang="en-AU" sz="2000"/>
                        <a:t>F, E</a:t>
                      </a:r>
                      <a:endParaRPr lang="en-AU" sz="2000" dirty="0"/>
                    </a:p>
                  </a:txBody>
                  <a:tcPr/>
                </a:tc>
                <a:extLst>
                  <a:ext uri="{0D108BD9-81ED-4DB2-BD59-A6C34878D82A}">
                    <a16:rowId xmlns:a16="http://schemas.microsoft.com/office/drawing/2014/main" val="2771869527"/>
                  </a:ext>
                </a:extLst>
              </a:tr>
              <a:tr h="489927">
                <a:tc>
                  <a:txBody>
                    <a:bodyPr/>
                    <a:lstStyle/>
                    <a:p>
                      <a:r>
                        <a:rPr lang="en-AU" sz="2000" dirty="0"/>
                        <a:t>I</a:t>
                      </a:r>
                    </a:p>
                  </a:txBody>
                  <a:tcPr/>
                </a:tc>
                <a:tc>
                  <a:txBody>
                    <a:bodyPr/>
                    <a:lstStyle/>
                    <a:p>
                      <a:r>
                        <a:rPr lang="en-AU" sz="2000" dirty="0"/>
                        <a:t>G</a:t>
                      </a:r>
                    </a:p>
                  </a:txBody>
                  <a:tcPr/>
                </a:tc>
                <a:extLst>
                  <a:ext uri="{0D108BD9-81ED-4DB2-BD59-A6C34878D82A}">
                    <a16:rowId xmlns:a16="http://schemas.microsoft.com/office/drawing/2014/main" val="3948782852"/>
                  </a:ext>
                </a:extLst>
              </a:tr>
              <a:tr h="489927">
                <a:tc>
                  <a:txBody>
                    <a:bodyPr/>
                    <a:lstStyle/>
                    <a:p>
                      <a:r>
                        <a:rPr lang="en-AU" sz="2000" dirty="0"/>
                        <a:t>J</a:t>
                      </a:r>
                    </a:p>
                  </a:txBody>
                  <a:tcPr/>
                </a:tc>
                <a:tc>
                  <a:txBody>
                    <a:bodyPr/>
                    <a:lstStyle/>
                    <a:p>
                      <a:r>
                        <a:rPr lang="en-AU" sz="2000" dirty="0"/>
                        <a:t>H, G</a:t>
                      </a:r>
                    </a:p>
                  </a:txBody>
                  <a:tcPr/>
                </a:tc>
                <a:extLst>
                  <a:ext uri="{0D108BD9-81ED-4DB2-BD59-A6C34878D82A}">
                    <a16:rowId xmlns:a16="http://schemas.microsoft.com/office/drawing/2014/main" val="789213109"/>
                  </a:ext>
                </a:extLst>
              </a:tr>
            </a:tbl>
          </a:graphicData>
        </a:graphic>
      </p:graphicFrame>
    </p:spTree>
    <p:extLst>
      <p:ext uri="{BB962C8B-B14F-4D97-AF65-F5344CB8AC3E}">
        <p14:creationId xmlns:p14="http://schemas.microsoft.com/office/powerpoint/2010/main" val="1121113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Forward scanning will be demonstrated using the activity network below. The durations of each are in days.</a:t>
            </a:r>
          </a:p>
          <a:p>
            <a:r>
              <a:rPr lang="en-US" sz="2400" dirty="0">
                <a:solidFill>
                  <a:schemeClr val="tx1"/>
                </a:solidFill>
              </a:rPr>
              <a:t>1. Draw a box, split into two cells, next to each vertex of the activity network, as shown in the diagram. If more than one activity begins at a vertex, draw a box for each of these activities.</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spTree>
    <p:extLst>
      <p:ext uri="{BB962C8B-B14F-4D97-AF65-F5344CB8AC3E}">
        <p14:creationId xmlns:p14="http://schemas.microsoft.com/office/powerpoint/2010/main" val="133129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2. Activities that begin at the start of the project have an EST of zero (0). Write this in the left box, shown shaded yellow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71FB764B-65EE-4210-9650-27DF0DC6412D}"/>
              </a:ext>
            </a:extLst>
          </p:cNvPr>
          <p:cNvPicPr>
            <a:picLocks noChangeAspect="1"/>
          </p:cNvPicPr>
          <p:nvPr/>
        </p:nvPicPr>
        <p:blipFill>
          <a:blip r:embed="rId2"/>
          <a:stretch>
            <a:fillRect/>
          </a:stretch>
        </p:blipFill>
        <p:spPr>
          <a:xfrm>
            <a:off x="2166447" y="2918033"/>
            <a:ext cx="8228687" cy="2818044"/>
          </a:xfrm>
          <a:prstGeom prst="rect">
            <a:avLst/>
          </a:prstGeom>
        </p:spPr>
      </p:pic>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3"/>
          <a:stretch>
            <a:fillRect/>
          </a:stretch>
        </p:blipFill>
        <p:spPr>
          <a:xfrm>
            <a:off x="1796866" y="2918034"/>
            <a:ext cx="8717352" cy="2818043"/>
          </a:xfrm>
          <a:prstGeom prst="rect">
            <a:avLst/>
          </a:prstGeom>
        </p:spPr>
      </p:pic>
    </p:spTree>
    <p:extLst>
      <p:ext uri="{BB962C8B-B14F-4D97-AF65-F5344CB8AC3E}">
        <p14:creationId xmlns:p14="http://schemas.microsoft.com/office/powerpoint/2010/main" val="34798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3. Calculate the EST of each activity of the project by adding the EST of the immediate predecessor to the duration of the immediate predecessor.</a:t>
            </a:r>
          </a:p>
          <a:p>
            <a:r>
              <a:rPr lang="en-US" sz="2400" dirty="0">
                <a:solidFill>
                  <a:schemeClr val="tx1"/>
                </a:solidFill>
              </a:rPr>
              <a:t>EST of C= EST of A+ duration of A (EST of C=0+8=8)</a:t>
            </a:r>
          </a:p>
          <a:p>
            <a:r>
              <a:rPr lang="en-US" sz="2400" dirty="0">
                <a:solidFill>
                  <a:schemeClr val="tx1"/>
                </a:solidFill>
              </a:rPr>
              <a:t>EST of D= EST of B+ duration of B (EST of D=0+6=6)</a:t>
            </a:r>
          </a:p>
          <a:p>
            <a:r>
              <a:rPr lang="en-US" sz="2400" dirty="0">
                <a:solidFill>
                  <a:schemeClr val="tx1"/>
                </a:solidFill>
              </a:rPr>
              <a:t>EST of E= EST of C+ duration of C (EST of C=8+1=9)</a:t>
            </a:r>
            <a:endParaRPr lang="en-AU" sz="2400" dirty="0">
              <a:solidFill>
                <a:schemeClr val="tx1"/>
              </a:solidFill>
            </a:endParaRPr>
          </a:p>
        </p:txBody>
      </p:sp>
      <p:pic>
        <p:nvPicPr>
          <p:cNvPr id="6" name="Picture 5">
            <a:extLst>
              <a:ext uri="{FF2B5EF4-FFF2-40B4-BE49-F238E27FC236}">
                <a16:creationId xmlns:a16="http://schemas.microsoft.com/office/drawing/2014/main" id="{2ED1D6A4-E934-420E-BE0A-2B82EAA9AC7F}"/>
              </a:ext>
            </a:extLst>
          </p:cNvPr>
          <p:cNvPicPr>
            <a:picLocks noChangeAspect="1"/>
          </p:cNvPicPr>
          <p:nvPr/>
        </p:nvPicPr>
        <p:blipFill>
          <a:blip r:embed="rId2"/>
          <a:stretch>
            <a:fillRect/>
          </a:stretch>
        </p:blipFill>
        <p:spPr>
          <a:xfrm>
            <a:off x="1737323" y="3582889"/>
            <a:ext cx="8717352" cy="2818043"/>
          </a:xfrm>
          <a:prstGeom prst="rect">
            <a:avLst/>
          </a:prstGeom>
        </p:spPr>
      </p:pic>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3"/>
          <a:stretch>
            <a:fillRect/>
          </a:stretch>
        </p:blipFill>
        <p:spPr>
          <a:xfrm>
            <a:off x="1737323" y="3602690"/>
            <a:ext cx="8717352" cy="3034816"/>
          </a:xfrm>
          <a:prstGeom prst="rect">
            <a:avLst/>
          </a:prstGeom>
        </p:spPr>
      </p:pic>
    </p:spTree>
    <p:extLst>
      <p:ext uri="{BB962C8B-B14F-4D97-AF65-F5344CB8AC3E}">
        <p14:creationId xmlns:p14="http://schemas.microsoft.com/office/powerpoint/2010/main" val="79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4. If an activity has more than one predecessor, calculate the EST using each of the predecessors and choose the largest value.</a:t>
            </a:r>
          </a:p>
          <a:p>
            <a:r>
              <a:rPr lang="en-US" sz="2400" dirty="0">
                <a:solidFill>
                  <a:schemeClr val="tx1"/>
                </a:solidFill>
              </a:rPr>
              <a:t>EST of F=6+2=8 or EST of F=9+0=9. Use 9.</a:t>
            </a:r>
          </a:p>
          <a:p>
            <a:r>
              <a:rPr lang="en-US" sz="2400" dirty="0">
                <a:solidFill>
                  <a:schemeClr val="tx1"/>
                </a:solidFill>
              </a:rPr>
              <a:t>EST of G=9+1=10 or EST of G=9+3=12. Use 12.</a:t>
            </a:r>
            <a:endParaRPr lang="en-AU" sz="2400" dirty="0">
              <a:solidFill>
                <a:schemeClr val="tx1"/>
              </a:solidFill>
            </a:endParaRPr>
          </a:p>
        </p:txBody>
      </p:sp>
      <p:pic>
        <p:nvPicPr>
          <p:cNvPr id="7" name="Picture 6">
            <a:extLst>
              <a:ext uri="{FF2B5EF4-FFF2-40B4-BE49-F238E27FC236}">
                <a16:creationId xmlns:a16="http://schemas.microsoft.com/office/drawing/2014/main" id="{5AFE3B5E-F45E-4BE5-BFA8-46E0F4E1BAF6}"/>
              </a:ext>
            </a:extLst>
          </p:cNvPr>
          <p:cNvPicPr>
            <a:picLocks noChangeAspect="1"/>
          </p:cNvPicPr>
          <p:nvPr/>
        </p:nvPicPr>
        <p:blipFill>
          <a:blip r:embed="rId2"/>
          <a:stretch>
            <a:fillRect/>
          </a:stretch>
        </p:blipFill>
        <p:spPr>
          <a:xfrm>
            <a:off x="1737323" y="3226554"/>
            <a:ext cx="8717352" cy="3034816"/>
          </a:xfrm>
          <a:prstGeom prst="rect">
            <a:avLst/>
          </a:prstGeom>
        </p:spPr>
      </p:pic>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3"/>
          <a:stretch>
            <a:fillRect/>
          </a:stretch>
        </p:blipFill>
        <p:spPr>
          <a:xfrm>
            <a:off x="1737322" y="3226553"/>
            <a:ext cx="8885281" cy="3039701"/>
          </a:xfrm>
          <a:prstGeom prst="rect">
            <a:avLst/>
          </a:prstGeom>
        </p:spPr>
      </p:pic>
    </p:spTree>
    <p:extLst>
      <p:ext uri="{BB962C8B-B14F-4D97-AF65-F5344CB8AC3E}">
        <p14:creationId xmlns:p14="http://schemas.microsoft.com/office/powerpoint/2010/main" val="14149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81E0-ADB6-4E64-B307-6E6FD564007C}"/>
              </a:ext>
            </a:extLst>
          </p:cNvPr>
          <p:cNvSpPr>
            <a:spLocks noGrp="1"/>
          </p:cNvSpPr>
          <p:nvPr>
            <p:ph type="title"/>
          </p:nvPr>
        </p:nvSpPr>
        <p:spPr>
          <a:xfrm>
            <a:off x="1158240" y="220494"/>
            <a:ext cx="9875520" cy="732817"/>
          </a:xfrm>
        </p:spPr>
        <p:txBody>
          <a:bodyPr/>
          <a:lstStyle/>
          <a:p>
            <a:r>
              <a:rPr lang="en-AU" dirty="0">
                <a:solidFill>
                  <a:schemeClr val="tx1"/>
                </a:solidFill>
              </a:rPr>
              <a:t>Forward scanning</a:t>
            </a:r>
          </a:p>
        </p:txBody>
      </p:sp>
      <p:sp>
        <p:nvSpPr>
          <p:cNvPr id="3" name="Content Placeholder 2">
            <a:extLst>
              <a:ext uri="{FF2B5EF4-FFF2-40B4-BE49-F238E27FC236}">
                <a16:creationId xmlns:a16="http://schemas.microsoft.com/office/drawing/2014/main" id="{CF4C4F8B-2FDF-4628-B96D-B707C31F7E97}"/>
              </a:ext>
            </a:extLst>
          </p:cNvPr>
          <p:cNvSpPr>
            <a:spLocks noGrp="1"/>
          </p:cNvSpPr>
          <p:nvPr>
            <p:ph idx="1"/>
          </p:nvPr>
        </p:nvSpPr>
        <p:spPr>
          <a:xfrm>
            <a:off x="269132" y="953311"/>
            <a:ext cx="11653735" cy="4038600"/>
          </a:xfrm>
        </p:spPr>
        <p:txBody>
          <a:bodyPr>
            <a:normAutofit/>
          </a:bodyPr>
          <a:lstStyle/>
          <a:p>
            <a:r>
              <a:rPr lang="en-US" sz="2400" dirty="0">
                <a:solidFill>
                  <a:schemeClr val="tx1"/>
                </a:solidFill>
              </a:rPr>
              <a:t>5. The EST value at the finish of the project is the minimum time it takes to complete the project.</a:t>
            </a:r>
          </a:p>
          <a:p>
            <a:r>
              <a:rPr lang="en-US" sz="2400" dirty="0">
                <a:solidFill>
                  <a:schemeClr val="tx1"/>
                </a:solidFill>
              </a:rPr>
              <a:t>Note: The minimum time to complete this project is 15 days.</a:t>
            </a:r>
            <a:endParaRPr lang="en-AU" sz="2400" dirty="0">
              <a:solidFill>
                <a:schemeClr val="tx1"/>
              </a:solidFill>
            </a:endParaRPr>
          </a:p>
        </p:txBody>
      </p:sp>
      <p:pic>
        <p:nvPicPr>
          <p:cNvPr id="5" name="Picture 4">
            <a:extLst>
              <a:ext uri="{FF2B5EF4-FFF2-40B4-BE49-F238E27FC236}">
                <a16:creationId xmlns:a16="http://schemas.microsoft.com/office/drawing/2014/main" id="{FE824191-AF79-4A59-B165-AAF69E10AAAD}"/>
              </a:ext>
            </a:extLst>
          </p:cNvPr>
          <p:cNvPicPr>
            <a:picLocks noChangeAspect="1"/>
          </p:cNvPicPr>
          <p:nvPr/>
        </p:nvPicPr>
        <p:blipFill>
          <a:blip r:embed="rId2"/>
          <a:stretch>
            <a:fillRect/>
          </a:stretch>
        </p:blipFill>
        <p:spPr>
          <a:xfrm>
            <a:off x="1653358" y="3135955"/>
            <a:ext cx="8885281" cy="3039701"/>
          </a:xfrm>
          <a:prstGeom prst="rect">
            <a:avLst/>
          </a:prstGeom>
        </p:spPr>
      </p:pic>
      <p:pic>
        <p:nvPicPr>
          <p:cNvPr id="6" name="Picture 5">
            <a:extLst>
              <a:ext uri="{FF2B5EF4-FFF2-40B4-BE49-F238E27FC236}">
                <a16:creationId xmlns:a16="http://schemas.microsoft.com/office/drawing/2014/main" id="{4F19A341-5D5F-46FA-857D-C353320B1F97}"/>
              </a:ext>
            </a:extLst>
          </p:cNvPr>
          <p:cNvPicPr>
            <a:picLocks noChangeAspect="1"/>
          </p:cNvPicPr>
          <p:nvPr/>
        </p:nvPicPr>
        <p:blipFill>
          <a:blip r:embed="rId3"/>
          <a:stretch>
            <a:fillRect/>
          </a:stretch>
        </p:blipFill>
        <p:spPr>
          <a:xfrm>
            <a:off x="1653358" y="2972328"/>
            <a:ext cx="9292670" cy="3203327"/>
          </a:xfrm>
          <a:prstGeom prst="rect">
            <a:avLst/>
          </a:prstGeom>
        </p:spPr>
      </p:pic>
    </p:spTree>
    <p:extLst>
      <p:ext uri="{BB962C8B-B14F-4D97-AF65-F5344CB8AC3E}">
        <p14:creationId xmlns:p14="http://schemas.microsoft.com/office/powerpoint/2010/main" val="24272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3BE123-71D9-48DA-B5F1-1D08359040CF}"/>
              </a:ext>
            </a:extLst>
          </p:cNvPr>
          <p:cNvPicPr>
            <a:picLocks noChangeAspect="1"/>
          </p:cNvPicPr>
          <p:nvPr/>
        </p:nvPicPr>
        <p:blipFill>
          <a:blip r:embed="rId2"/>
          <a:stretch>
            <a:fillRect/>
          </a:stretch>
        </p:blipFill>
        <p:spPr>
          <a:xfrm>
            <a:off x="330739" y="0"/>
            <a:ext cx="11450827" cy="6858000"/>
          </a:xfrm>
          <a:prstGeom prst="rect">
            <a:avLst/>
          </a:prstGeom>
        </p:spPr>
      </p:pic>
    </p:spTree>
    <p:extLst>
      <p:ext uri="{BB962C8B-B14F-4D97-AF65-F5344CB8AC3E}">
        <p14:creationId xmlns:p14="http://schemas.microsoft.com/office/powerpoint/2010/main" val="3615586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Backward scanning will be demonstrated using the activity network with completed forward scanning from above.</a:t>
            </a:r>
          </a:p>
          <a:p>
            <a:r>
              <a:rPr lang="en-US" sz="2400" dirty="0">
                <a:solidFill>
                  <a:schemeClr val="tx1"/>
                </a:solidFill>
              </a:rPr>
              <a:t> 1. Copy the minimum time to complete the project into the right cell shown shaded blue in the diagram.</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594216" y="2802991"/>
            <a:ext cx="9439544" cy="3128141"/>
          </a:xfrm>
          <a:prstGeom prst="rect">
            <a:avLst/>
          </a:prstGeom>
        </p:spPr>
      </p:pic>
    </p:spTree>
    <p:extLst>
      <p:ext uri="{BB962C8B-B14F-4D97-AF65-F5344CB8AC3E}">
        <p14:creationId xmlns:p14="http://schemas.microsoft.com/office/powerpoint/2010/main" val="15308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8" y="926868"/>
            <a:ext cx="11700163" cy="4038600"/>
          </a:xfrm>
        </p:spPr>
        <p:txBody>
          <a:bodyPr>
            <a:normAutofit/>
          </a:bodyPr>
          <a:lstStyle/>
          <a:p>
            <a:r>
              <a:rPr lang="en-US" sz="2400" dirty="0">
                <a:solidFill>
                  <a:schemeClr val="tx1"/>
                </a:solidFill>
              </a:rPr>
              <a:t>2. Calculate the LST for each activity by subtracting the duration of the activity from the LST of the following activity.</a:t>
            </a:r>
          </a:p>
          <a:p>
            <a:r>
              <a:rPr lang="en-US" sz="2400" dirty="0">
                <a:solidFill>
                  <a:schemeClr val="tx1"/>
                </a:solidFill>
              </a:rPr>
              <a:t>LST of H= LST of finish – duration of H (LST of H=15−1=14).</a:t>
            </a:r>
          </a:p>
          <a:p>
            <a:r>
              <a:rPr lang="en-US" sz="2400" dirty="0">
                <a:solidFill>
                  <a:schemeClr val="tx1"/>
                </a:solidFill>
              </a:rPr>
              <a:t>LST of G= LST of H – duration of G (LST of G=14−2=12).</a:t>
            </a:r>
          </a:p>
          <a:p>
            <a:r>
              <a:rPr lang="en-US" sz="2400" dirty="0">
                <a:solidFill>
                  <a:schemeClr val="tx1"/>
                </a:solidFill>
              </a:rPr>
              <a:t>LST of F= LST of G – duration of F (LST of F=12−1=11).</a:t>
            </a:r>
          </a:p>
          <a:p>
            <a:r>
              <a:rPr lang="en-US" sz="2400" dirty="0">
                <a:solidFill>
                  <a:schemeClr val="tx1"/>
                </a:solidFill>
              </a:rPr>
              <a:t>LST of E= LST of G – duration of E (LST of E=12−3=9).</a:t>
            </a:r>
            <a:endParaRPr lang="en-AU" sz="2400" dirty="0">
              <a:solidFill>
                <a:schemeClr val="tx1"/>
              </a:solidFill>
            </a:endParaRPr>
          </a:p>
        </p:txBody>
      </p:sp>
      <p:pic>
        <p:nvPicPr>
          <p:cNvPr id="5" name="Picture 4">
            <a:extLst>
              <a:ext uri="{FF2B5EF4-FFF2-40B4-BE49-F238E27FC236}">
                <a16:creationId xmlns:a16="http://schemas.microsoft.com/office/drawing/2014/main" id="{9B50432E-6307-474F-945E-44A27ED8F053}"/>
              </a:ext>
            </a:extLst>
          </p:cNvPr>
          <p:cNvPicPr>
            <a:picLocks noChangeAspect="1"/>
          </p:cNvPicPr>
          <p:nvPr/>
        </p:nvPicPr>
        <p:blipFill>
          <a:blip r:embed="rId2"/>
          <a:stretch>
            <a:fillRect/>
          </a:stretch>
        </p:blipFill>
        <p:spPr>
          <a:xfrm>
            <a:off x="1688502" y="4078073"/>
            <a:ext cx="8561461" cy="2837156"/>
          </a:xfrm>
          <a:prstGeom prst="rect">
            <a:avLst/>
          </a:prstGeom>
        </p:spPr>
      </p:pic>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3"/>
          <a:stretch>
            <a:fillRect/>
          </a:stretch>
        </p:blipFill>
        <p:spPr>
          <a:xfrm>
            <a:off x="1688502" y="4078073"/>
            <a:ext cx="8411797" cy="2779927"/>
          </a:xfrm>
          <a:prstGeom prst="rect">
            <a:avLst/>
          </a:prstGeom>
        </p:spPr>
      </p:pic>
    </p:spTree>
    <p:extLst>
      <p:ext uri="{BB962C8B-B14F-4D97-AF65-F5344CB8AC3E}">
        <p14:creationId xmlns:p14="http://schemas.microsoft.com/office/powerpoint/2010/main" val="29494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AF3D-9D35-4915-8743-8BE51A671F0B}"/>
              </a:ext>
            </a:extLst>
          </p:cNvPr>
          <p:cNvSpPr>
            <a:spLocks noGrp="1"/>
          </p:cNvSpPr>
          <p:nvPr>
            <p:ph type="title"/>
          </p:nvPr>
        </p:nvSpPr>
        <p:spPr>
          <a:xfrm>
            <a:off x="1158240" y="228599"/>
            <a:ext cx="9875520" cy="698269"/>
          </a:xfrm>
        </p:spPr>
        <p:txBody>
          <a:bodyPr/>
          <a:lstStyle/>
          <a:p>
            <a:r>
              <a:rPr lang="en-AU" dirty="0">
                <a:solidFill>
                  <a:schemeClr val="tx1"/>
                </a:solidFill>
              </a:rPr>
              <a:t>Backward scanning</a:t>
            </a:r>
          </a:p>
        </p:txBody>
      </p:sp>
      <p:sp>
        <p:nvSpPr>
          <p:cNvPr id="3" name="Content Placeholder 2">
            <a:extLst>
              <a:ext uri="{FF2B5EF4-FFF2-40B4-BE49-F238E27FC236}">
                <a16:creationId xmlns:a16="http://schemas.microsoft.com/office/drawing/2014/main" id="{524FD2C7-9ABA-4ADF-B38B-B1856A1658C3}"/>
              </a:ext>
            </a:extLst>
          </p:cNvPr>
          <p:cNvSpPr>
            <a:spLocks noGrp="1"/>
          </p:cNvSpPr>
          <p:nvPr>
            <p:ph idx="1"/>
          </p:nvPr>
        </p:nvSpPr>
        <p:spPr>
          <a:xfrm>
            <a:off x="245916" y="577733"/>
            <a:ext cx="11700163" cy="4038600"/>
          </a:xfrm>
        </p:spPr>
        <p:txBody>
          <a:bodyPr>
            <a:normAutofit/>
          </a:bodyPr>
          <a:lstStyle/>
          <a:p>
            <a:r>
              <a:rPr lang="en-US" sz="2400" dirty="0">
                <a:solidFill>
                  <a:schemeClr val="tx1"/>
                </a:solidFill>
              </a:rPr>
              <a:t>3. If more than one activity have the same predecessor, calculate the LST using each of the activities that follow and choose the smallest value.</a:t>
            </a:r>
          </a:p>
          <a:p>
            <a:r>
              <a:rPr lang="en-US" sz="2400" dirty="0">
                <a:solidFill>
                  <a:schemeClr val="tx1"/>
                </a:solidFill>
              </a:rPr>
              <a:t>Note: LST of E=12−3=9 (from duration of E) or LST of E=11−0=11 (from duration of dummy). Use 9.</a:t>
            </a:r>
          </a:p>
          <a:p>
            <a:r>
              <a:rPr lang="en-US" sz="2400" dirty="0">
                <a:solidFill>
                  <a:schemeClr val="tx1"/>
                </a:solidFill>
              </a:rPr>
              <a:t>The completed activity network with all EST and LST is shown below.</a:t>
            </a:r>
            <a:endParaRPr lang="en-AU" sz="2400" dirty="0">
              <a:solidFill>
                <a:schemeClr val="tx1"/>
              </a:solidFill>
            </a:endParaRPr>
          </a:p>
        </p:txBody>
      </p:sp>
      <p:pic>
        <p:nvPicPr>
          <p:cNvPr id="6" name="Picture 5">
            <a:extLst>
              <a:ext uri="{FF2B5EF4-FFF2-40B4-BE49-F238E27FC236}">
                <a16:creationId xmlns:a16="http://schemas.microsoft.com/office/drawing/2014/main" id="{957475AF-0053-4161-9809-DEA0F05653D0}"/>
              </a:ext>
            </a:extLst>
          </p:cNvPr>
          <p:cNvPicPr>
            <a:picLocks noChangeAspect="1"/>
          </p:cNvPicPr>
          <p:nvPr/>
        </p:nvPicPr>
        <p:blipFill>
          <a:blip r:embed="rId2"/>
          <a:stretch>
            <a:fillRect/>
          </a:stretch>
        </p:blipFill>
        <p:spPr>
          <a:xfrm>
            <a:off x="1723845" y="3575504"/>
            <a:ext cx="8411797" cy="2779927"/>
          </a:xfrm>
          <a:prstGeom prst="rect">
            <a:avLst/>
          </a:prstGeom>
        </p:spPr>
      </p:pic>
      <p:pic>
        <p:nvPicPr>
          <p:cNvPr id="9" name="Picture 8">
            <a:extLst>
              <a:ext uri="{FF2B5EF4-FFF2-40B4-BE49-F238E27FC236}">
                <a16:creationId xmlns:a16="http://schemas.microsoft.com/office/drawing/2014/main" id="{75696F48-B4E7-491B-8B3C-DAFE6A819997}"/>
              </a:ext>
            </a:extLst>
          </p:cNvPr>
          <p:cNvPicPr>
            <a:picLocks noChangeAspect="1"/>
          </p:cNvPicPr>
          <p:nvPr/>
        </p:nvPicPr>
        <p:blipFill>
          <a:blip r:embed="rId3"/>
          <a:stretch>
            <a:fillRect/>
          </a:stretch>
        </p:blipFill>
        <p:spPr>
          <a:xfrm>
            <a:off x="974970" y="3220138"/>
            <a:ext cx="10242053" cy="3409263"/>
          </a:xfrm>
          <a:prstGeom prst="rect">
            <a:avLst/>
          </a:prstGeom>
        </p:spPr>
      </p:pic>
    </p:spTree>
    <p:extLst>
      <p:ext uri="{BB962C8B-B14F-4D97-AF65-F5344CB8AC3E}">
        <p14:creationId xmlns:p14="http://schemas.microsoft.com/office/powerpoint/2010/main" val="352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sp>
        <p:nvSpPr>
          <p:cNvPr id="3" name="Content Placeholder 2">
            <a:extLst>
              <a:ext uri="{FF2B5EF4-FFF2-40B4-BE49-F238E27FC236}">
                <a16:creationId xmlns:a16="http://schemas.microsoft.com/office/drawing/2014/main" id="{865E68D2-2E89-4823-86F8-1116BC1410AF}"/>
              </a:ext>
            </a:extLst>
          </p:cNvPr>
          <p:cNvSpPr>
            <a:spLocks noGrp="1"/>
          </p:cNvSpPr>
          <p:nvPr>
            <p:ph idx="1"/>
          </p:nvPr>
        </p:nvSpPr>
        <p:spPr>
          <a:xfrm>
            <a:off x="187037" y="1828800"/>
            <a:ext cx="5881060" cy="4038600"/>
          </a:xfrm>
        </p:spPr>
        <p:txBody>
          <a:bodyPr/>
          <a:lstStyle/>
          <a:p>
            <a:r>
              <a:rPr lang="en-US" dirty="0">
                <a:solidFill>
                  <a:schemeClr val="tx1"/>
                </a:solidFill>
              </a:rPr>
              <a:t>A project has six activities as shown in the precedence table opposite.</a:t>
            </a:r>
          </a:p>
          <a:p>
            <a:r>
              <a:rPr lang="en-US" dirty="0">
                <a:solidFill>
                  <a:schemeClr val="tx1"/>
                </a:solidFill>
              </a:rPr>
              <a:t>Draw an activity network for this project.</a:t>
            </a:r>
          </a:p>
          <a:p>
            <a:r>
              <a:rPr lang="en-US" dirty="0">
                <a:solidFill>
                  <a:schemeClr val="tx1"/>
                </a:solidFill>
              </a:rPr>
              <a:t>Complete the critical path analysis to calculate the EST and LST for each activity.</a:t>
            </a:r>
          </a:p>
          <a:p>
            <a:r>
              <a:rPr lang="en-US" dirty="0">
                <a:solidFill>
                  <a:schemeClr val="tx1"/>
                </a:solidFill>
              </a:rPr>
              <a:t>Write down the critical path of this project.</a:t>
            </a:r>
          </a:p>
          <a:p>
            <a:r>
              <a:rPr lang="en-US" dirty="0">
                <a:solidFill>
                  <a:schemeClr val="tx1"/>
                </a:solidFill>
              </a:rPr>
              <a:t>What is the minimum time required to complete the project?</a:t>
            </a:r>
            <a:endParaRPr lang="en-AU" dirty="0">
              <a:solidFill>
                <a:schemeClr val="tx1"/>
              </a:solidFill>
            </a:endParaRP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6078111" y="2267966"/>
            <a:ext cx="5881060" cy="2740452"/>
          </a:xfrm>
          <a:prstGeom prst="rect">
            <a:avLst/>
          </a:prstGeom>
        </p:spPr>
      </p:pic>
    </p:spTree>
    <p:extLst>
      <p:ext uri="{BB962C8B-B14F-4D97-AF65-F5344CB8AC3E}">
        <p14:creationId xmlns:p14="http://schemas.microsoft.com/office/powerpoint/2010/main" val="2044697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9DC-06CB-44C2-9573-E72EC5C01CD9}"/>
              </a:ext>
            </a:extLst>
          </p:cNvPr>
          <p:cNvSpPr>
            <a:spLocks noGrp="1"/>
          </p:cNvSpPr>
          <p:nvPr>
            <p:ph type="title"/>
          </p:nvPr>
        </p:nvSpPr>
        <p:spPr>
          <a:xfrm>
            <a:off x="1140351" y="329045"/>
            <a:ext cx="9875520" cy="865909"/>
          </a:xfrm>
        </p:spPr>
        <p:txBody>
          <a:bodyPr/>
          <a:lstStyle/>
          <a:p>
            <a:r>
              <a:rPr lang="en-AU" dirty="0">
                <a:solidFill>
                  <a:schemeClr val="tx1"/>
                </a:solidFill>
              </a:rPr>
              <a:t>Finding the critical path</a:t>
            </a:r>
          </a:p>
        </p:txBody>
      </p:sp>
      <p:pic>
        <p:nvPicPr>
          <p:cNvPr id="5" name="Picture 4">
            <a:extLst>
              <a:ext uri="{FF2B5EF4-FFF2-40B4-BE49-F238E27FC236}">
                <a16:creationId xmlns:a16="http://schemas.microsoft.com/office/drawing/2014/main" id="{C6CC0F41-CE6E-41FB-B2D4-EED9B7452341}"/>
              </a:ext>
            </a:extLst>
          </p:cNvPr>
          <p:cNvPicPr>
            <a:picLocks noChangeAspect="1"/>
          </p:cNvPicPr>
          <p:nvPr/>
        </p:nvPicPr>
        <p:blipFill>
          <a:blip r:embed="rId2"/>
          <a:stretch>
            <a:fillRect/>
          </a:stretch>
        </p:blipFill>
        <p:spPr>
          <a:xfrm>
            <a:off x="197051" y="1076739"/>
            <a:ext cx="5097008" cy="2375100"/>
          </a:xfrm>
          <a:prstGeom prst="rect">
            <a:avLst/>
          </a:prstGeom>
        </p:spPr>
      </p:pic>
      <p:pic>
        <p:nvPicPr>
          <p:cNvPr id="8" name="Picture 7">
            <a:extLst>
              <a:ext uri="{FF2B5EF4-FFF2-40B4-BE49-F238E27FC236}">
                <a16:creationId xmlns:a16="http://schemas.microsoft.com/office/drawing/2014/main" id="{09C1305D-E02F-45D1-A28E-BDC462323666}"/>
              </a:ext>
            </a:extLst>
          </p:cNvPr>
          <p:cNvPicPr>
            <a:picLocks noChangeAspect="1"/>
          </p:cNvPicPr>
          <p:nvPr/>
        </p:nvPicPr>
        <p:blipFill>
          <a:blip r:embed="rId3"/>
          <a:stretch>
            <a:fillRect/>
          </a:stretch>
        </p:blipFill>
        <p:spPr>
          <a:xfrm>
            <a:off x="5294059" y="948557"/>
            <a:ext cx="6398588" cy="1968019"/>
          </a:xfrm>
          <a:prstGeom prst="rect">
            <a:avLst/>
          </a:prstGeom>
        </p:spPr>
      </p:pic>
      <p:pic>
        <p:nvPicPr>
          <p:cNvPr id="10" name="Picture 9">
            <a:extLst>
              <a:ext uri="{FF2B5EF4-FFF2-40B4-BE49-F238E27FC236}">
                <a16:creationId xmlns:a16="http://schemas.microsoft.com/office/drawing/2014/main" id="{7C65153B-8A82-41F6-8386-DAD6A77C5738}"/>
              </a:ext>
            </a:extLst>
          </p:cNvPr>
          <p:cNvPicPr>
            <a:picLocks noChangeAspect="1"/>
          </p:cNvPicPr>
          <p:nvPr/>
        </p:nvPicPr>
        <p:blipFill>
          <a:blip r:embed="rId4"/>
          <a:stretch>
            <a:fillRect/>
          </a:stretch>
        </p:blipFill>
        <p:spPr>
          <a:xfrm>
            <a:off x="197051" y="3580021"/>
            <a:ext cx="9208823" cy="2992867"/>
          </a:xfrm>
          <a:prstGeom prst="rect">
            <a:avLst/>
          </a:prstGeom>
        </p:spPr>
      </p:pic>
      <p:sp>
        <p:nvSpPr>
          <p:cNvPr id="13" name="TextBox 12">
            <a:extLst>
              <a:ext uri="{FF2B5EF4-FFF2-40B4-BE49-F238E27FC236}">
                <a16:creationId xmlns:a16="http://schemas.microsoft.com/office/drawing/2014/main" id="{E20DA5E8-8EF7-4E52-838D-67C85236A4D5}"/>
              </a:ext>
            </a:extLst>
          </p:cNvPr>
          <p:cNvSpPr txBox="1"/>
          <p:nvPr/>
        </p:nvSpPr>
        <p:spPr>
          <a:xfrm>
            <a:off x="9405874" y="3277979"/>
            <a:ext cx="2286773" cy="3046988"/>
          </a:xfrm>
          <a:prstGeom prst="rect">
            <a:avLst/>
          </a:prstGeom>
          <a:noFill/>
        </p:spPr>
        <p:txBody>
          <a:bodyPr wrap="square" rtlCol="0">
            <a:spAutoFit/>
          </a:bodyPr>
          <a:lstStyle/>
          <a:p>
            <a:r>
              <a:rPr lang="en-US" sz="2400" dirty="0"/>
              <a:t>The critical path of this project is B→D→E→F.</a:t>
            </a:r>
          </a:p>
          <a:p>
            <a:endParaRPr lang="en-US" sz="2400" dirty="0"/>
          </a:p>
          <a:p>
            <a:r>
              <a:rPr lang="en-US" sz="2400" dirty="0"/>
              <a:t>The minimum completion time of this project is 38 days.</a:t>
            </a:r>
            <a:endParaRPr lang="en-AU" sz="2400" dirty="0"/>
          </a:p>
        </p:txBody>
      </p:sp>
    </p:spTree>
    <p:extLst>
      <p:ext uri="{BB962C8B-B14F-4D97-AF65-F5344CB8AC3E}">
        <p14:creationId xmlns:p14="http://schemas.microsoft.com/office/powerpoint/2010/main" val="27274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1. Determine the minimum time, in weeks, to complete this project.</a:t>
            </a:r>
          </a:p>
          <a:p>
            <a:r>
              <a:rPr lang="en-US" dirty="0"/>
              <a:t>The minimum completion time of this project is 19 weeks.</a:t>
            </a:r>
            <a:endParaRPr lang="en-AU" dirty="0"/>
          </a:p>
        </p:txBody>
      </p:sp>
      <p:pic>
        <p:nvPicPr>
          <p:cNvPr id="5" name="Picture 4">
            <a:extLst>
              <a:ext uri="{FF2B5EF4-FFF2-40B4-BE49-F238E27FC236}">
                <a16:creationId xmlns:a16="http://schemas.microsoft.com/office/drawing/2014/main" id="{774895DC-C875-48B4-879D-CB6428A65A3C}"/>
              </a:ext>
            </a:extLst>
          </p:cNvPr>
          <p:cNvPicPr>
            <a:picLocks noChangeAspect="1"/>
          </p:cNvPicPr>
          <p:nvPr/>
        </p:nvPicPr>
        <p:blipFill>
          <a:blip r:embed="rId2"/>
          <a:stretch>
            <a:fillRect/>
          </a:stretch>
        </p:blipFill>
        <p:spPr>
          <a:xfrm>
            <a:off x="1856356" y="3128994"/>
            <a:ext cx="8151101" cy="2991121"/>
          </a:xfrm>
          <a:prstGeom prst="rect">
            <a:avLst/>
          </a:prstGeom>
        </p:spPr>
      </p:pic>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3"/>
          <a:stretch>
            <a:fillRect/>
          </a:stretch>
        </p:blipFill>
        <p:spPr>
          <a:xfrm>
            <a:off x="1856356" y="2530941"/>
            <a:ext cx="8210236" cy="3589174"/>
          </a:xfrm>
          <a:prstGeom prst="rect">
            <a:avLst/>
          </a:prstGeom>
        </p:spPr>
      </p:pic>
    </p:spTree>
    <p:extLst>
      <p:ext uri="{BB962C8B-B14F-4D97-AF65-F5344CB8AC3E}">
        <p14:creationId xmlns:p14="http://schemas.microsoft.com/office/powerpoint/2010/main" val="9874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2. Determine the slack time, in weeks, for activity D.</a:t>
            </a:r>
          </a:p>
          <a:p>
            <a:r>
              <a:rPr lang="en-US" dirty="0"/>
              <a:t>EST=4 and LST=9, Float=LST−EST=9−4=5 weeks</a:t>
            </a:r>
            <a:endParaRPr lang="en-AU" dirty="0"/>
          </a:p>
        </p:txBody>
      </p:sp>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2"/>
          <a:stretch>
            <a:fillRect/>
          </a:stretch>
        </p:blipFill>
        <p:spPr>
          <a:xfrm>
            <a:off x="1826789" y="2530941"/>
            <a:ext cx="8210236" cy="3589174"/>
          </a:xfrm>
          <a:prstGeom prst="rect">
            <a:avLst/>
          </a:prstGeom>
        </p:spPr>
      </p:pic>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3"/>
          <a:stretch>
            <a:fillRect/>
          </a:stretch>
        </p:blipFill>
        <p:spPr>
          <a:xfrm>
            <a:off x="1826789" y="2518112"/>
            <a:ext cx="8210236" cy="3666206"/>
          </a:xfrm>
          <a:prstGeom prst="rect">
            <a:avLst/>
          </a:prstGeom>
        </p:spPr>
      </p:pic>
      <p:pic>
        <p:nvPicPr>
          <p:cNvPr id="9" name="Picture 8">
            <a:extLst>
              <a:ext uri="{FF2B5EF4-FFF2-40B4-BE49-F238E27FC236}">
                <a16:creationId xmlns:a16="http://schemas.microsoft.com/office/drawing/2014/main" id="{A0F348C8-E957-4117-9BE7-30B51070E2B4}"/>
              </a:ext>
            </a:extLst>
          </p:cNvPr>
          <p:cNvPicPr>
            <a:picLocks noChangeAspect="1"/>
          </p:cNvPicPr>
          <p:nvPr/>
        </p:nvPicPr>
        <p:blipFill>
          <a:blip r:embed="rId4"/>
          <a:stretch>
            <a:fillRect/>
          </a:stretch>
        </p:blipFill>
        <p:spPr>
          <a:xfrm>
            <a:off x="7962310" y="1089508"/>
            <a:ext cx="4229690" cy="781159"/>
          </a:xfrm>
          <a:prstGeom prst="rect">
            <a:avLst/>
          </a:prstGeom>
        </p:spPr>
      </p:pic>
    </p:spTree>
    <p:extLst>
      <p:ext uri="{BB962C8B-B14F-4D97-AF65-F5344CB8AC3E}">
        <p14:creationId xmlns:p14="http://schemas.microsoft.com/office/powerpoint/2010/main" val="32940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3. Write down the critical path of this project.</a:t>
            </a:r>
          </a:p>
          <a:p>
            <a:r>
              <a:rPr lang="en-US" dirty="0"/>
              <a:t>The critical path of this project is B→C→F→H→I.</a:t>
            </a:r>
            <a:endParaRPr lang="en-AU" dirty="0"/>
          </a:p>
        </p:txBody>
      </p:sp>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2"/>
          <a:stretch>
            <a:fillRect/>
          </a:stretch>
        </p:blipFill>
        <p:spPr>
          <a:xfrm>
            <a:off x="1826789" y="2530941"/>
            <a:ext cx="8210236" cy="3589174"/>
          </a:xfrm>
          <a:prstGeom prst="rect">
            <a:avLst/>
          </a:prstGeom>
        </p:spPr>
      </p:pic>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3"/>
          <a:stretch>
            <a:fillRect/>
          </a:stretch>
        </p:blipFill>
        <p:spPr>
          <a:xfrm>
            <a:off x="1826789" y="2518112"/>
            <a:ext cx="8210236" cy="3666206"/>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2782112" y="4630366"/>
            <a:ext cx="1692611"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4474723" y="463036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5430047" y="463036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420256" y="4630366"/>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a:off x="8112868" y="4630366"/>
            <a:ext cx="129702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737885"/>
            <a:ext cx="12192000" cy="4457570"/>
          </a:xfrm>
        </p:spPr>
        <p:txBody>
          <a:bodyPr>
            <a:normAutofit/>
          </a:bodyPr>
          <a:lstStyle/>
          <a:p>
            <a:r>
              <a:rPr lang="en-US" dirty="0"/>
              <a:t>4. The builders of the community </a:t>
            </a:r>
            <a:r>
              <a:rPr lang="en-US" dirty="0" err="1"/>
              <a:t>centre</a:t>
            </a:r>
            <a:r>
              <a:rPr lang="en-US" dirty="0"/>
              <a:t> are able to speed up the project.</a:t>
            </a:r>
          </a:p>
          <a:p>
            <a:r>
              <a:rPr lang="en-US" dirty="0"/>
              <a:t>Some of the activities can be reduced in time at an additional cost.</a:t>
            </a:r>
          </a:p>
          <a:p>
            <a:r>
              <a:rPr lang="en-US" dirty="0"/>
              <a:t>The activities that can be reduced in time are A, C, E, F and G.</a:t>
            </a:r>
          </a:p>
          <a:p>
            <a:r>
              <a:rPr lang="en-US" dirty="0"/>
              <a:t>Which of these activities, if reduced in time individually, would not result in an earlier completion of the project?</a:t>
            </a:r>
          </a:p>
          <a:p>
            <a:endParaRPr lang="en-US" dirty="0"/>
          </a:p>
          <a:p>
            <a:r>
              <a:rPr lang="en-US" dirty="0"/>
              <a:t>Activities </a:t>
            </a:r>
            <a:r>
              <a:rPr lang="en-US" dirty="0">
                <a:solidFill>
                  <a:srgbClr val="0070C0"/>
                </a:solidFill>
              </a:rPr>
              <a:t>A, E and G </a:t>
            </a:r>
            <a:r>
              <a:rPr lang="en-US" dirty="0"/>
              <a:t>are not on</a:t>
            </a:r>
          </a:p>
          <a:p>
            <a:r>
              <a:rPr lang="en-US" dirty="0"/>
              <a:t> the critical path. These activities</a:t>
            </a:r>
          </a:p>
          <a:p>
            <a:r>
              <a:rPr lang="en-US" dirty="0"/>
              <a:t> would not result in an earlier </a:t>
            </a:r>
          </a:p>
          <a:p>
            <a:r>
              <a:rPr lang="en-US" dirty="0"/>
              <a:t>completion of the project.</a:t>
            </a:r>
            <a:endParaRPr lang="en-AU" dirty="0"/>
          </a:p>
        </p:txBody>
      </p:sp>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2"/>
          <a:stretch>
            <a:fillRect/>
          </a:stretch>
        </p:blipFill>
        <p:spPr>
          <a:xfrm>
            <a:off x="4415941" y="2659114"/>
            <a:ext cx="7583099" cy="338616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316480" y="462063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6820112" y="455248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7711762" y="455248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8585880" y="4620632"/>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278492" y="4641414"/>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674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645875"/>
            <a:ext cx="12192000" cy="5399401"/>
          </a:xfrm>
        </p:spPr>
        <p:txBody>
          <a:bodyPr>
            <a:normAutofit/>
          </a:bodyPr>
          <a:lstStyle/>
          <a:p>
            <a:r>
              <a:rPr lang="en-US" dirty="0"/>
              <a:t>5. The owner of the estate is prepared to pay the additional cost to achieve early completion.</a:t>
            </a:r>
          </a:p>
          <a:p>
            <a:r>
              <a:rPr lang="en-US" dirty="0"/>
              <a:t>The cost of reducing the time of each activity is $5000 per week.</a:t>
            </a:r>
          </a:p>
          <a:p>
            <a:r>
              <a:rPr lang="en-US" dirty="0"/>
              <a:t>The maximum reduction in time for each one of the five activities, </a:t>
            </a:r>
            <a:r>
              <a:rPr lang="en-US" dirty="0">
                <a:solidFill>
                  <a:srgbClr val="0070C0"/>
                </a:solidFill>
              </a:rPr>
              <a:t>A, C, E, F and G </a:t>
            </a:r>
            <a:r>
              <a:rPr lang="en-US" dirty="0"/>
              <a:t>is 2 weeks.</a:t>
            </a:r>
          </a:p>
          <a:p>
            <a:r>
              <a:rPr lang="en-US" dirty="0"/>
              <a:t>Determine the minimum time, in weeks, for the project to be completed now that certain activities can be reduced in time.</a:t>
            </a:r>
          </a:p>
          <a:p>
            <a:endParaRPr lang="en-US" dirty="0"/>
          </a:p>
          <a:p>
            <a:r>
              <a:rPr lang="en-US" dirty="0"/>
              <a:t>Activities </a:t>
            </a:r>
            <a:r>
              <a:rPr lang="en-US" dirty="0">
                <a:solidFill>
                  <a:srgbClr val="0070C0"/>
                </a:solidFill>
              </a:rPr>
              <a:t>C and F </a:t>
            </a:r>
            <a:r>
              <a:rPr lang="en-US" dirty="0"/>
              <a:t>are on the </a:t>
            </a:r>
          </a:p>
          <a:p>
            <a:r>
              <a:rPr lang="en-US" dirty="0"/>
              <a:t>critical path. Reduce these by</a:t>
            </a:r>
          </a:p>
          <a:p>
            <a:r>
              <a:rPr lang="en-US" dirty="0"/>
              <a:t> 2 weeks each to reduce the </a:t>
            </a:r>
          </a:p>
          <a:p>
            <a:r>
              <a:rPr lang="en-US" dirty="0"/>
              <a:t>path B→C→F→H→I by 4 weeks,</a:t>
            </a:r>
          </a:p>
          <a:p>
            <a:r>
              <a:rPr lang="en-US" dirty="0"/>
              <a:t> from </a:t>
            </a:r>
            <a:r>
              <a:rPr lang="en-US" dirty="0">
                <a:solidFill>
                  <a:srgbClr val="0070C0"/>
                </a:solidFill>
              </a:rPr>
              <a:t>19 down to 15 </a:t>
            </a:r>
            <a:r>
              <a:rPr lang="en-US" dirty="0"/>
              <a:t>weeks.</a:t>
            </a:r>
            <a:endParaRPr lang="en-AU" dirty="0"/>
          </a:p>
        </p:txBody>
      </p:sp>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2"/>
          <a:stretch>
            <a:fillRect/>
          </a:stretch>
        </p:blipFill>
        <p:spPr>
          <a:xfrm>
            <a:off x="4509655" y="2700960"/>
            <a:ext cx="7489385" cy="3344317"/>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316480" y="462063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6820112" y="455248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7711762" y="455248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8585880" y="4620632"/>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278492" y="4641414"/>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55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F6F29-265C-4E49-8973-5E21AA31D29D}"/>
              </a:ext>
            </a:extLst>
          </p:cNvPr>
          <p:cNvPicPr>
            <a:picLocks noChangeAspect="1"/>
          </p:cNvPicPr>
          <p:nvPr/>
        </p:nvPicPr>
        <p:blipFill>
          <a:blip r:embed="rId2"/>
          <a:stretch>
            <a:fillRect/>
          </a:stretch>
        </p:blipFill>
        <p:spPr>
          <a:xfrm>
            <a:off x="0" y="503147"/>
            <a:ext cx="12192000" cy="5851705"/>
          </a:xfrm>
          <a:prstGeom prst="rect">
            <a:avLst/>
          </a:prstGeom>
        </p:spPr>
      </p:pic>
    </p:spTree>
    <p:extLst>
      <p:ext uri="{BB962C8B-B14F-4D97-AF65-F5344CB8AC3E}">
        <p14:creationId xmlns:p14="http://schemas.microsoft.com/office/powerpoint/2010/main" val="3109372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645875"/>
            <a:ext cx="12192000" cy="5399401"/>
          </a:xfrm>
        </p:spPr>
        <p:txBody>
          <a:bodyPr>
            <a:normAutofit/>
          </a:bodyPr>
          <a:lstStyle/>
          <a:p>
            <a:r>
              <a:rPr lang="en-US" dirty="0"/>
              <a:t>5. The owner of the estate is prepared to pay the additional cost to achieve early completion.</a:t>
            </a:r>
          </a:p>
          <a:p>
            <a:r>
              <a:rPr lang="en-US" dirty="0"/>
              <a:t>The cost of reducing the time of each activity is $5000 per week.</a:t>
            </a:r>
          </a:p>
          <a:p>
            <a:r>
              <a:rPr lang="en-US" dirty="0"/>
              <a:t>The maximum reduction in time for each one of the five activities, </a:t>
            </a:r>
            <a:r>
              <a:rPr lang="en-US" dirty="0">
                <a:solidFill>
                  <a:srgbClr val="0070C0"/>
                </a:solidFill>
              </a:rPr>
              <a:t>A, C, E, F and G </a:t>
            </a:r>
            <a:r>
              <a:rPr lang="en-US" dirty="0"/>
              <a:t>is 2 weeks.</a:t>
            </a:r>
          </a:p>
          <a:p>
            <a:r>
              <a:rPr lang="en-US" dirty="0"/>
              <a:t>Determine the minimum time, in weeks, for the project to be completed now that certain activities can be reduced in time.</a:t>
            </a:r>
          </a:p>
          <a:p>
            <a:endParaRPr lang="en-US" dirty="0"/>
          </a:p>
          <a:p>
            <a:r>
              <a:rPr lang="en-US" dirty="0"/>
              <a:t>This has resulted in a new </a:t>
            </a:r>
          </a:p>
          <a:p>
            <a:r>
              <a:rPr lang="en-US" dirty="0"/>
              <a:t>critical path.</a:t>
            </a:r>
          </a:p>
          <a:p>
            <a:r>
              <a:rPr lang="en-US" dirty="0">
                <a:solidFill>
                  <a:srgbClr val="0070C0"/>
                </a:solidFill>
              </a:rPr>
              <a:t>E</a:t>
            </a:r>
            <a:r>
              <a:rPr lang="en-US" dirty="0"/>
              <a:t>  can be reduced by 1 week to </a:t>
            </a:r>
          </a:p>
          <a:p>
            <a:r>
              <a:rPr lang="en-US" dirty="0"/>
              <a:t>ensure overall minimum </a:t>
            </a:r>
          </a:p>
          <a:p>
            <a:r>
              <a:rPr lang="en-US" dirty="0"/>
              <a:t>completion time of 15 weeks.</a:t>
            </a:r>
            <a:endParaRPr lang="en-AU" dirty="0"/>
          </a:p>
        </p:txBody>
      </p:sp>
      <p:pic>
        <p:nvPicPr>
          <p:cNvPr id="5" name="Picture 4">
            <a:extLst>
              <a:ext uri="{FF2B5EF4-FFF2-40B4-BE49-F238E27FC236}">
                <a16:creationId xmlns:a16="http://schemas.microsoft.com/office/drawing/2014/main" id="{BC46E666-66C1-4AA1-8EAE-9B43ED63B448}"/>
              </a:ext>
            </a:extLst>
          </p:cNvPr>
          <p:cNvPicPr>
            <a:picLocks noChangeAspect="1"/>
          </p:cNvPicPr>
          <p:nvPr/>
        </p:nvPicPr>
        <p:blipFill>
          <a:blip r:embed="rId2"/>
          <a:stretch>
            <a:fillRect/>
          </a:stretch>
        </p:blipFill>
        <p:spPr>
          <a:xfrm>
            <a:off x="4746984" y="2752985"/>
            <a:ext cx="7087360" cy="292597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468881" y="427507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833957" y="4269089"/>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084200" y="4289573"/>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8475809" y="4274732"/>
            <a:ext cx="1608391" cy="3009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9DEB42-5B01-4F27-B530-558B0AEB824F}"/>
              </a:ext>
            </a:extLst>
          </p:cNvPr>
          <p:cNvSpPr txBox="1"/>
          <p:nvPr/>
        </p:nvSpPr>
        <p:spPr>
          <a:xfrm>
            <a:off x="7626927" y="4304831"/>
            <a:ext cx="45719" cy="400110"/>
          </a:xfrm>
          <a:prstGeom prst="rect">
            <a:avLst/>
          </a:prstGeom>
          <a:noFill/>
        </p:spPr>
        <p:txBody>
          <a:bodyPr wrap="square" rtlCol="0">
            <a:spAutoFit/>
          </a:bodyPr>
          <a:lstStyle/>
          <a:p>
            <a:r>
              <a:rPr lang="en-US" sz="2000" b="1" dirty="0">
                <a:solidFill>
                  <a:srgbClr val="C00000"/>
                </a:solidFill>
              </a:rPr>
              <a:t>3</a:t>
            </a:r>
            <a:endParaRPr lang="en-AU" sz="2000" b="1" dirty="0">
              <a:solidFill>
                <a:srgbClr val="C00000"/>
              </a:solidFill>
            </a:endParaRPr>
          </a:p>
        </p:txBody>
      </p:sp>
    </p:spTree>
    <p:extLst>
      <p:ext uri="{BB962C8B-B14F-4D97-AF65-F5344CB8AC3E}">
        <p14:creationId xmlns:p14="http://schemas.microsoft.com/office/powerpoint/2010/main" val="36636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70396" y="1122905"/>
            <a:ext cx="12192000" cy="5399401"/>
          </a:xfrm>
        </p:spPr>
        <p:txBody>
          <a:bodyPr>
            <a:normAutofit/>
          </a:bodyPr>
          <a:lstStyle/>
          <a:p>
            <a:r>
              <a:rPr lang="en-US" dirty="0"/>
              <a:t>6. Determine the minimum additional cost of completing the project in this reduced time.</a:t>
            </a:r>
          </a:p>
          <a:p>
            <a:r>
              <a:rPr lang="en-US" dirty="0"/>
              <a:t>The cost of reducing the time of each activity is $5000 per week.</a:t>
            </a:r>
          </a:p>
          <a:p>
            <a:endParaRPr lang="en-US" dirty="0"/>
          </a:p>
          <a:p>
            <a:r>
              <a:rPr lang="en-US" dirty="0"/>
              <a:t>C  and F have been reduced by </a:t>
            </a:r>
          </a:p>
          <a:p>
            <a:r>
              <a:rPr lang="en-US" dirty="0"/>
              <a:t>2 weeks. E has been reduced by</a:t>
            </a:r>
          </a:p>
          <a:p>
            <a:r>
              <a:rPr lang="en-US" dirty="0"/>
              <a:t> 1 week. There is 5 weeks</a:t>
            </a:r>
          </a:p>
          <a:p>
            <a:r>
              <a:rPr lang="en-US" dirty="0"/>
              <a:t> reduction at $5000 per week.</a:t>
            </a:r>
          </a:p>
          <a:p>
            <a:r>
              <a:rPr lang="en-US" dirty="0"/>
              <a:t>Minimum cost is $25000.</a:t>
            </a:r>
            <a:endParaRPr lang="en-AU" dirty="0"/>
          </a:p>
        </p:txBody>
      </p:sp>
      <p:pic>
        <p:nvPicPr>
          <p:cNvPr id="5" name="Picture 4">
            <a:extLst>
              <a:ext uri="{FF2B5EF4-FFF2-40B4-BE49-F238E27FC236}">
                <a16:creationId xmlns:a16="http://schemas.microsoft.com/office/drawing/2014/main" id="{BC46E666-66C1-4AA1-8EAE-9B43ED63B448}"/>
              </a:ext>
            </a:extLst>
          </p:cNvPr>
          <p:cNvPicPr>
            <a:picLocks noChangeAspect="1"/>
          </p:cNvPicPr>
          <p:nvPr/>
        </p:nvPicPr>
        <p:blipFill>
          <a:blip r:embed="rId2"/>
          <a:stretch>
            <a:fillRect/>
          </a:stretch>
        </p:blipFill>
        <p:spPr>
          <a:xfrm>
            <a:off x="4746984" y="2752985"/>
            <a:ext cx="7087360" cy="292597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468881" y="427507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833957" y="4269089"/>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084200" y="4289573"/>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8475809" y="4274732"/>
            <a:ext cx="1608391" cy="3009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6998D0-52CB-457F-B861-9EC2D1BD3516}"/>
              </a:ext>
            </a:extLst>
          </p:cNvPr>
          <p:cNvSpPr txBox="1"/>
          <p:nvPr/>
        </p:nvSpPr>
        <p:spPr>
          <a:xfrm>
            <a:off x="7624790" y="4263107"/>
            <a:ext cx="6130636" cy="369332"/>
          </a:xfrm>
          <a:prstGeom prst="rect">
            <a:avLst/>
          </a:prstGeom>
          <a:noFill/>
        </p:spPr>
        <p:txBody>
          <a:bodyPr wrap="square">
            <a:spAutoFit/>
          </a:bodyPr>
          <a:lstStyle/>
          <a:p>
            <a:r>
              <a:rPr lang="en-US" sz="1800" b="1" dirty="0">
                <a:solidFill>
                  <a:srgbClr val="C00000"/>
                </a:solidFill>
              </a:rPr>
              <a:t>3</a:t>
            </a:r>
            <a:endParaRPr lang="en-AU" sz="1800" b="1" dirty="0">
              <a:solidFill>
                <a:srgbClr val="C00000"/>
              </a:solidFill>
            </a:endParaRPr>
          </a:p>
        </p:txBody>
      </p:sp>
    </p:spTree>
    <p:extLst>
      <p:ext uri="{BB962C8B-B14F-4D97-AF65-F5344CB8AC3E}">
        <p14:creationId xmlns:p14="http://schemas.microsoft.com/office/powerpoint/2010/main" val="18908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511DB-528A-8E40-B209-56EEC1E51BBF}"/>
              </a:ext>
            </a:extLst>
          </p:cNvPr>
          <p:cNvPicPr>
            <a:picLocks noChangeAspect="1"/>
          </p:cNvPicPr>
          <p:nvPr/>
        </p:nvPicPr>
        <p:blipFill>
          <a:blip r:embed="rId2"/>
          <a:stretch>
            <a:fillRect/>
          </a:stretch>
        </p:blipFill>
        <p:spPr>
          <a:xfrm>
            <a:off x="1198895" y="0"/>
            <a:ext cx="9794210" cy="6858000"/>
          </a:xfrm>
          <a:prstGeom prst="rect">
            <a:avLst/>
          </a:prstGeom>
        </p:spPr>
      </p:pic>
    </p:spTree>
    <p:extLst>
      <p:ext uri="{BB962C8B-B14F-4D97-AF65-F5344CB8AC3E}">
        <p14:creationId xmlns:p14="http://schemas.microsoft.com/office/powerpoint/2010/main" val="359642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A89A-BBA2-5B4C-9FA8-E4A2BFAF9B84}"/>
              </a:ext>
            </a:extLst>
          </p:cNvPr>
          <p:cNvSpPr>
            <a:spLocks noGrp="1"/>
          </p:cNvSpPr>
          <p:nvPr>
            <p:ph type="title"/>
          </p:nvPr>
        </p:nvSpPr>
        <p:spPr>
          <a:xfrm>
            <a:off x="686834" y="1153572"/>
            <a:ext cx="8898600" cy="4461163"/>
          </a:xfrm>
        </p:spPr>
        <p:txBody>
          <a:bodyPr>
            <a:normAutofit/>
          </a:bodyPr>
          <a:lstStyle/>
          <a:p>
            <a:r>
              <a:rPr lang="en-US" dirty="0">
                <a:solidFill>
                  <a:srgbClr val="FFFFFF"/>
                </a:solidFill>
              </a:rPr>
              <a:t>Hamiltonian paths and cycles</a:t>
            </a:r>
          </a:p>
        </p:txBody>
      </p:sp>
      <p:sp>
        <p:nvSpPr>
          <p:cNvPr id="3" name="Content Placeholder 2">
            <a:extLst>
              <a:ext uri="{FF2B5EF4-FFF2-40B4-BE49-F238E27FC236}">
                <a16:creationId xmlns:a16="http://schemas.microsoft.com/office/drawing/2014/main" id="{C9CA3892-74B4-8D49-950F-16465407B210}"/>
              </a:ext>
            </a:extLst>
          </p:cNvPr>
          <p:cNvSpPr>
            <a:spLocks noGrp="1"/>
          </p:cNvSpPr>
          <p:nvPr>
            <p:ph idx="1"/>
          </p:nvPr>
        </p:nvSpPr>
        <p:spPr>
          <a:xfrm>
            <a:off x="972766" y="591344"/>
            <a:ext cx="10381033" cy="5585619"/>
          </a:xfrm>
        </p:spPr>
        <p:txBody>
          <a:bodyPr anchor="ctr">
            <a:normAutofit/>
          </a:bodyPr>
          <a:lstStyle/>
          <a:p>
            <a:r>
              <a:rPr lang="en-US" dirty="0"/>
              <a:t>A Hamiltonian path passes through </a:t>
            </a:r>
            <a:r>
              <a:rPr lang="en-US" dirty="0">
                <a:solidFill>
                  <a:srgbClr val="C00000"/>
                </a:solidFill>
              </a:rPr>
              <a:t>every vertex </a:t>
            </a:r>
            <a:r>
              <a:rPr lang="en-US" dirty="0"/>
              <a:t>in a connected graph. It may or may or may not involve all of the edges in the graph.</a:t>
            </a:r>
          </a:p>
          <a:p>
            <a:r>
              <a:rPr lang="en-US" dirty="0"/>
              <a:t>A Hamiltonian cycle is a Hamiltonian path that starts and finishes at the </a:t>
            </a:r>
            <a:r>
              <a:rPr lang="en-US" dirty="0">
                <a:solidFill>
                  <a:srgbClr val="C00000"/>
                </a:solidFill>
              </a:rPr>
              <a:t>same vertex.</a:t>
            </a:r>
          </a:p>
        </p:txBody>
      </p:sp>
    </p:spTree>
    <p:extLst>
      <p:ext uri="{BB962C8B-B14F-4D97-AF65-F5344CB8AC3E}">
        <p14:creationId xmlns:p14="http://schemas.microsoft.com/office/powerpoint/2010/main" val="355944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80DB-01B1-3040-ABA0-2785D46F59E5}"/>
              </a:ext>
            </a:extLst>
          </p:cNvPr>
          <p:cNvSpPr>
            <a:spLocks noGrp="1"/>
          </p:cNvSpPr>
          <p:nvPr>
            <p:ph type="title"/>
          </p:nvPr>
        </p:nvSpPr>
        <p:spPr>
          <a:xfrm>
            <a:off x="652882" y="179261"/>
            <a:ext cx="10168128" cy="1179576"/>
          </a:xfrm>
        </p:spPr>
        <p:txBody>
          <a:bodyPr/>
          <a:lstStyle/>
          <a:p>
            <a:r>
              <a:rPr lang="en-US" dirty="0"/>
              <a:t>Finding Hamilton Cycle</a:t>
            </a:r>
          </a:p>
        </p:txBody>
      </p:sp>
      <p:pic>
        <p:nvPicPr>
          <p:cNvPr id="4" name="Picture 3">
            <a:extLst>
              <a:ext uri="{FF2B5EF4-FFF2-40B4-BE49-F238E27FC236}">
                <a16:creationId xmlns:a16="http://schemas.microsoft.com/office/drawing/2014/main" id="{748DBE9C-4911-C34A-9619-BC48BD1A31CD}"/>
              </a:ext>
            </a:extLst>
          </p:cNvPr>
          <p:cNvPicPr>
            <a:picLocks noChangeAspect="1"/>
          </p:cNvPicPr>
          <p:nvPr/>
        </p:nvPicPr>
        <p:blipFill>
          <a:blip r:embed="rId2"/>
          <a:stretch>
            <a:fillRect/>
          </a:stretch>
        </p:blipFill>
        <p:spPr>
          <a:xfrm>
            <a:off x="6365421" y="377371"/>
            <a:ext cx="5385762" cy="3051629"/>
          </a:xfrm>
          <a:prstGeom prst="rect">
            <a:avLst/>
          </a:prstGeom>
        </p:spPr>
      </p:pic>
      <p:sp>
        <p:nvSpPr>
          <p:cNvPr id="7" name="Rectangle 6">
            <a:extLst>
              <a:ext uri="{FF2B5EF4-FFF2-40B4-BE49-F238E27FC236}">
                <a16:creationId xmlns:a16="http://schemas.microsoft.com/office/drawing/2014/main" id="{D12E512B-F096-D144-915B-79B52C1DF40D}"/>
              </a:ext>
            </a:extLst>
          </p:cNvPr>
          <p:cNvSpPr/>
          <p:nvPr/>
        </p:nvSpPr>
        <p:spPr>
          <a:xfrm>
            <a:off x="579308" y="555906"/>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10" name="Straight Connector 9">
            <a:extLst>
              <a:ext uri="{FF2B5EF4-FFF2-40B4-BE49-F238E27FC236}">
                <a16:creationId xmlns:a16="http://schemas.microsoft.com/office/drawing/2014/main" id="{182D244F-4859-F14E-9160-9EC6D04E10FF}"/>
              </a:ext>
            </a:extLst>
          </p:cNvPr>
          <p:cNvCxnSpPr>
            <a:cxnSpLocks/>
            <a:stCxn id="7" idx="2"/>
          </p:cNvCxnSpPr>
          <p:nvPr/>
        </p:nvCxnSpPr>
        <p:spPr>
          <a:xfrm flipH="1">
            <a:off x="440817" y="1079126"/>
            <a:ext cx="356660" cy="206569"/>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C908F5-9092-864D-B236-FD2C3EC5F9DB}"/>
              </a:ext>
            </a:extLst>
          </p:cNvPr>
          <p:cNvCxnSpPr>
            <a:cxnSpLocks/>
          </p:cNvCxnSpPr>
          <p:nvPr/>
        </p:nvCxnSpPr>
        <p:spPr>
          <a:xfrm>
            <a:off x="797477" y="1079126"/>
            <a:ext cx="41031" cy="207350"/>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6381A0-2F49-4D4B-898B-3F4AD08AB254}"/>
              </a:ext>
            </a:extLst>
          </p:cNvPr>
          <p:cNvCxnSpPr>
            <a:cxnSpLocks/>
            <a:stCxn id="7" idx="2"/>
          </p:cNvCxnSpPr>
          <p:nvPr/>
        </p:nvCxnSpPr>
        <p:spPr>
          <a:xfrm>
            <a:off x="797477" y="1079126"/>
            <a:ext cx="900694" cy="14628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2115F78-BD9C-B943-BD02-A124DE92004D}"/>
              </a:ext>
            </a:extLst>
          </p:cNvPr>
          <p:cNvSpPr/>
          <p:nvPr/>
        </p:nvSpPr>
        <p:spPr>
          <a:xfrm>
            <a:off x="183076" y="1147646"/>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sp>
        <p:nvSpPr>
          <p:cNvPr id="20" name="Rectangle 19">
            <a:extLst>
              <a:ext uri="{FF2B5EF4-FFF2-40B4-BE49-F238E27FC236}">
                <a16:creationId xmlns:a16="http://schemas.microsoft.com/office/drawing/2014/main" id="{7C975882-5467-2241-9E63-CC4CD01CAE58}"/>
              </a:ext>
            </a:extLst>
          </p:cNvPr>
          <p:cNvSpPr/>
          <p:nvPr/>
        </p:nvSpPr>
        <p:spPr>
          <a:xfrm>
            <a:off x="641526" y="1171133"/>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sp>
        <p:nvSpPr>
          <p:cNvPr id="21" name="Rectangle 20">
            <a:extLst>
              <a:ext uri="{FF2B5EF4-FFF2-40B4-BE49-F238E27FC236}">
                <a16:creationId xmlns:a16="http://schemas.microsoft.com/office/drawing/2014/main" id="{1507F4C0-6ACC-4E4D-8599-45C3FAE760F9}"/>
              </a:ext>
            </a:extLst>
          </p:cNvPr>
          <p:cNvSpPr/>
          <p:nvPr/>
        </p:nvSpPr>
        <p:spPr>
          <a:xfrm>
            <a:off x="1579120" y="1001532"/>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cxnSp>
        <p:nvCxnSpPr>
          <p:cNvPr id="25" name="Straight Connector 24">
            <a:extLst>
              <a:ext uri="{FF2B5EF4-FFF2-40B4-BE49-F238E27FC236}">
                <a16:creationId xmlns:a16="http://schemas.microsoft.com/office/drawing/2014/main" id="{474E39B7-5A9E-5640-9BFE-20F13AA9F2C5}"/>
              </a:ext>
            </a:extLst>
          </p:cNvPr>
          <p:cNvCxnSpPr>
            <a:cxnSpLocks/>
          </p:cNvCxnSpPr>
          <p:nvPr/>
        </p:nvCxnSpPr>
        <p:spPr>
          <a:xfrm flipH="1">
            <a:off x="80483" y="1571072"/>
            <a:ext cx="349113" cy="129709"/>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F38682-57B7-334B-BD21-C19CD95A77FF}"/>
              </a:ext>
            </a:extLst>
          </p:cNvPr>
          <p:cNvCxnSpPr>
            <a:cxnSpLocks/>
          </p:cNvCxnSpPr>
          <p:nvPr/>
        </p:nvCxnSpPr>
        <p:spPr>
          <a:xfrm>
            <a:off x="383268" y="1576030"/>
            <a:ext cx="299731" cy="20000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DE563D6-E64F-0142-ADDC-D2884769DACD}"/>
              </a:ext>
            </a:extLst>
          </p:cNvPr>
          <p:cNvSpPr/>
          <p:nvPr/>
        </p:nvSpPr>
        <p:spPr>
          <a:xfrm>
            <a:off x="-30310" y="1626858"/>
            <a:ext cx="397866" cy="523220"/>
          </a:xfrm>
          <a:prstGeom prst="rect">
            <a:avLst/>
          </a:prstGeom>
          <a:noFill/>
        </p:spPr>
        <p:txBody>
          <a:bodyPr wrap="none" lIns="91440" tIns="45720" rIns="91440" bIns="45720">
            <a:spAutoFit/>
          </a:bodyPr>
          <a:lstStyle/>
          <a:p>
            <a:pPr algn="ctr"/>
            <a:r>
              <a:rPr lang="en-GB" sz="2800" dirty="0">
                <a:ln w="0"/>
                <a:effectLst>
                  <a:outerShdw blurRad="38100" dist="19050" dir="2700000" algn="tl" rotWithShape="0">
                    <a:schemeClr val="dk1">
                      <a:alpha val="40000"/>
                    </a:schemeClr>
                  </a:outerShdw>
                </a:effectLst>
              </a:rPr>
              <a:t>E</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E4705E27-C72E-374F-AA68-96CF18AEC0A0}"/>
              </a:ext>
            </a:extLst>
          </p:cNvPr>
          <p:cNvSpPr/>
          <p:nvPr/>
        </p:nvSpPr>
        <p:spPr>
          <a:xfrm>
            <a:off x="501202" y="1648263"/>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31" name="Straight Connector 30">
            <a:extLst>
              <a:ext uri="{FF2B5EF4-FFF2-40B4-BE49-F238E27FC236}">
                <a16:creationId xmlns:a16="http://schemas.microsoft.com/office/drawing/2014/main" id="{F7D8084D-98C4-C847-BB7B-7F235A28CA2A}"/>
              </a:ext>
            </a:extLst>
          </p:cNvPr>
          <p:cNvCxnSpPr>
            <a:cxnSpLocks/>
          </p:cNvCxnSpPr>
          <p:nvPr/>
        </p:nvCxnSpPr>
        <p:spPr>
          <a:xfrm>
            <a:off x="171372" y="2019300"/>
            <a:ext cx="0" cy="541899"/>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62BC9E3-1E8C-C448-8648-9B3E323FC3B4}"/>
              </a:ext>
            </a:extLst>
          </p:cNvPr>
          <p:cNvSpPr/>
          <p:nvPr/>
        </p:nvSpPr>
        <p:spPr>
          <a:xfrm>
            <a:off x="0" y="2434015"/>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34" name="Straight Connector 33">
            <a:extLst>
              <a:ext uri="{FF2B5EF4-FFF2-40B4-BE49-F238E27FC236}">
                <a16:creationId xmlns:a16="http://schemas.microsoft.com/office/drawing/2014/main" id="{F98D5E8E-1678-534B-9431-9FBF54BACCB3}"/>
              </a:ext>
            </a:extLst>
          </p:cNvPr>
          <p:cNvCxnSpPr>
            <a:cxnSpLocks/>
          </p:cNvCxnSpPr>
          <p:nvPr/>
        </p:nvCxnSpPr>
        <p:spPr>
          <a:xfrm>
            <a:off x="171372" y="2795358"/>
            <a:ext cx="0" cy="54269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4165BB0-5227-DF40-B75A-6EE6ED0C5915}"/>
              </a:ext>
            </a:extLst>
          </p:cNvPr>
          <p:cNvSpPr/>
          <p:nvPr/>
        </p:nvSpPr>
        <p:spPr>
          <a:xfrm>
            <a:off x="-51508" y="3211532"/>
            <a:ext cx="492320" cy="523220"/>
          </a:xfrm>
          <a:prstGeom prst="rect">
            <a:avLst/>
          </a:prstGeom>
          <a:noFill/>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cxnSp>
        <p:nvCxnSpPr>
          <p:cNvPr id="37" name="Straight Connector 36">
            <a:extLst>
              <a:ext uri="{FF2B5EF4-FFF2-40B4-BE49-F238E27FC236}">
                <a16:creationId xmlns:a16="http://schemas.microsoft.com/office/drawing/2014/main" id="{7781F5B1-E50F-1D48-BAB3-4A0B8B3CBF71}"/>
              </a:ext>
            </a:extLst>
          </p:cNvPr>
          <p:cNvCxnSpPr>
            <a:cxnSpLocks/>
          </p:cNvCxnSpPr>
          <p:nvPr/>
        </p:nvCxnSpPr>
        <p:spPr>
          <a:xfrm flipH="1">
            <a:off x="188918" y="3606800"/>
            <a:ext cx="5734" cy="47094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C5C8DD-D2D5-5B49-99A4-F3EBBC31AC99}"/>
              </a:ext>
            </a:extLst>
          </p:cNvPr>
          <p:cNvCxnSpPr>
            <a:cxnSpLocks/>
            <a:stCxn id="36" idx="2"/>
          </p:cNvCxnSpPr>
          <p:nvPr/>
        </p:nvCxnSpPr>
        <p:spPr>
          <a:xfrm>
            <a:off x="194652" y="3734752"/>
            <a:ext cx="412916" cy="51999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5C4501F-7BF4-194E-A430-CAED83BE5567}"/>
              </a:ext>
            </a:extLst>
          </p:cNvPr>
          <p:cNvSpPr/>
          <p:nvPr/>
        </p:nvSpPr>
        <p:spPr>
          <a:xfrm>
            <a:off x="-18030" y="3944089"/>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sp>
        <p:nvSpPr>
          <p:cNvPr id="43" name="Rectangle 42">
            <a:extLst>
              <a:ext uri="{FF2B5EF4-FFF2-40B4-BE49-F238E27FC236}">
                <a16:creationId xmlns:a16="http://schemas.microsoft.com/office/drawing/2014/main" id="{7DD37F2C-61A1-4044-9A15-F1D3D4252928}"/>
              </a:ext>
            </a:extLst>
          </p:cNvPr>
          <p:cNvSpPr/>
          <p:nvPr/>
        </p:nvSpPr>
        <p:spPr>
          <a:xfrm>
            <a:off x="429596" y="4094837"/>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44" name="Straight Connector 43">
            <a:extLst>
              <a:ext uri="{FF2B5EF4-FFF2-40B4-BE49-F238E27FC236}">
                <a16:creationId xmlns:a16="http://schemas.microsoft.com/office/drawing/2014/main" id="{47EE1E96-0FC9-4445-84EB-DF5896CA82B8}"/>
              </a:ext>
            </a:extLst>
          </p:cNvPr>
          <p:cNvCxnSpPr>
            <a:cxnSpLocks/>
          </p:cNvCxnSpPr>
          <p:nvPr/>
        </p:nvCxnSpPr>
        <p:spPr>
          <a:xfrm>
            <a:off x="171372" y="4311069"/>
            <a:ext cx="11704" cy="93277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8734893-1261-9D47-B1F7-C9A526D0AD59}"/>
              </a:ext>
            </a:extLst>
          </p:cNvPr>
          <p:cNvSpPr/>
          <p:nvPr/>
        </p:nvSpPr>
        <p:spPr>
          <a:xfrm>
            <a:off x="-15166" y="5033919"/>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48" name="Straight Connector 47">
            <a:extLst>
              <a:ext uri="{FF2B5EF4-FFF2-40B4-BE49-F238E27FC236}">
                <a16:creationId xmlns:a16="http://schemas.microsoft.com/office/drawing/2014/main" id="{93CA8B8D-CB92-3144-8B47-9015419FC937}"/>
              </a:ext>
            </a:extLst>
          </p:cNvPr>
          <p:cNvCxnSpPr>
            <a:cxnSpLocks/>
          </p:cNvCxnSpPr>
          <p:nvPr/>
        </p:nvCxnSpPr>
        <p:spPr>
          <a:xfrm>
            <a:off x="739993" y="2006926"/>
            <a:ext cx="217867" cy="80118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2AE5FA-2FBA-4B48-9E42-B497EF63FCC6}"/>
              </a:ext>
            </a:extLst>
          </p:cNvPr>
          <p:cNvCxnSpPr>
            <a:cxnSpLocks/>
          </p:cNvCxnSpPr>
          <p:nvPr/>
        </p:nvCxnSpPr>
        <p:spPr>
          <a:xfrm>
            <a:off x="724162" y="2019056"/>
            <a:ext cx="713273" cy="78905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D3C2B20-DBA9-614E-95FA-46AA5F800EAF}"/>
              </a:ext>
            </a:extLst>
          </p:cNvPr>
          <p:cNvSpPr/>
          <p:nvPr/>
        </p:nvSpPr>
        <p:spPr>
          <a:xfrm>
            <a:off x="778330" y="2682916"/>
            <a:ext cx="397866" cy="523220"/>
          </a:xfrm>
          <a:prstGeom prst="rect">
            <a:avLst/>
          </a:prstGeom>
          <a:noFill/>
        </p:spPr>
        <p:txBody>
          <a:bodyPr wrap="none" lIns="91440" tIns="45720" rIns="91440" bIns="45720">
            <a:spAutoFit/>
          </a:bodyPr>
          <a:lstStyle/>
          <a:p>
            <a:pPr algn="ctr"/>
            <a:r>
              <a:rPr lang="en-GB" sz="2800" dirty="0">
                <a:ln w="0"/>
                <a:effectLst>
                  <a:outerShdw blurRad="38100" dist="19050" dir="2700000" algn="tl" rotWithShape="0">
                    <a:schemeClr val="dk1">
                      <a:alpha val="40000"/>
                    </a:schemeClr>
                  </a:outerShdw>
                </a:effectLst>
              </a:rPr>
              <a:t>E</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a16="http://schemas.microsoft.com/office/drawing/2014/main" id="{B4CDF17F-E2A2-1B4C-8626-D51B9FFD91AD}"/>
              </a:ext>
            </a:extLst>
          </p:cNvPr>
          <p:cNvSpPr/>
          <p:nvPr/>
        </p:nvSpPr>
        <p:spPr>
          <a:xfrm>
            <a:off x="1195786" y="2641953"/>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cxnSp>
        <p:nvCxnSpPr>
          <p:cNvPr id="54" name="Straight Connector 53">
            <a:extLst>
              <a:ext uri="{FF2B5EF4-FFF2-40B4-BE49-F238E27FC236}">
                <a16:creationId xmlns:a16="http://schemas.microsoft.com/office/drawing/2014/main" id="{8FF67E03-AACF-AB45-8479-EF14B015BF31}"/>
              </a:ext>
            </a:extLst>
          </p:cNvPr>
          <p:cNvCxnSpPr>
            <a:cxnSpLocks/>
          </p:cNvCxnSpPr>
          <p:nvPr/>
        </p:nvCxnSpPr>
        <p:spPr>
          <a:xfrm>
            <a:off x="977965" y="3066704"/>
            <a:ext cx="35234" cy="46803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1EDE3F8-C13E-BA45-B763-C9C586E34E7D}"/>
              </a:ext>
            </a:extLst>
          </p:cNvPr>
          <p:cNvSpPr/>
          <p:nvPr/>
        </p:nvSpPr>
        <p:spPr>
          <a:xfrm>
            <a:off x="800558" y="3423769"/>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cxnSp>
        <p:nvCxnSpPr>
          <p:cNvPr id="58" name="Straight Connector 57">
            <a:extLst>
              <a:ext uri="{FF2B5EF4-FFF2-40B4-BE49-F238E27FC236}">
                <a16:creationId xmlns:a16="http://schemas.microsoft.com/office/drawing/2014/main" id="{84304811-8FFA-0442-A9B1-AA951B4F34CF}"/>
              </a:ext>
            </a:extLst>
          </p:cNvPr>
          <p:cNvCxnSpPr>
            <a:cxnSpLocks/>
          </p:cNvCxnSpPr>
          <p:nvPr/>
        </p:nvCxnSpPr>
        <p:spPr>
          <a:xfrm>
            <a:off x="1127677" y="3842944"/>
            <a:ext cx="217360" cy="95302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DA178E9-65E1-AC42-8396-19DB307380F8}"/>
              </a:ext>
            </a:extLst>
          </p:cNvPr>
          <p:cNvCxnSpPr>
            <a:cxnSpLocks/>
          </p:cNvCxnSpPr>
          <p:nvPr/>
        </p:nvCxnSpPr>
        <p:spPr>
          <a:xfrm>
            <a:off x="1088802" y="3777586"/>
            <a:ext cx="697266" cy="99472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CCDAD9B-5449-E249-875C-0B30591853C9}"/>
              </a:ext>
            </a:extLst>
          </p:cNvPr>
          <p:cNvSpPr/>
          <p:nvPr/>
        </p:nvSpPr>
        <p:spPr>
          <a:xfrm>
            <a:off x="1649408" y="4619609"/>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sp>
        <p:nvSpPr>
          <p:cNvPr id="64" name="Rectangle 63">
            <a:extLst>
              <a:ext uri="{FF2B5EF4-FFF2-40B4-BE49-F238E27FC236}">
                <a16:creationId xmlns:a16="http://schemas.microsoft.com/office/drawing/2014/main" id="{D9A570A6-3927-E045-9C70-F0118391C836}"/>
              </a:ext>
            </a:extLst>
          </p:cNvPr>
          <p:cNvSpPr/>
          <p:nvPr/>
        </p:nvSpPr>
        <p:spPr>
          <a:xfrm>
            <a:off x="1182795" y="4630194"/>
            <a:ext cx="413897" cy="523220"/>
          </a:xfrm>
          <a:prstGeom prst="rect">
            <a:avLst/>
          </a:prstGeom>
          <a:noFill/>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65" name="Straight Connector 64">
            <a:extLst>
              <a:ext uri="{FF2B5EF4-FFF2-40B4-BE49-F238E27FC236}">
                <a16:creationId xmlns:a16="http://schemas.microsoft.com/office/drawing/2014/main" id="{4FE6BD91-5119-AD40-A80A-D03B5B0F7BBD}"/>
              </a:ext>
            </a:extLst>
          </p:cNvPr>
          <p:cNvCxnSpPr>
            <a:cxnSpLocks/>
          </p:cNvCxnSpPr>
          <p:nvPr/>
        </p:nvCxnSpPr>
        <p:spPr>
          <a:xfrm>
            <a:off x="1856356" y="4982232"/>
            <a:ext cx="23042" cy="523220"/>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B07556B-2C9A-254D-9817-776BF1F2EA05}"/>
              </a:ext>
            </a:extLst>
          </p:cNvPr>
          <p:cNvSpPr/>
          <p:nvPr/>
        </p:nvSpPr>
        <p:spPr>
          <a:xfrm>
            <a:off x="1649708" y="5383887"/>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68" name="Straight Connector 67">
            <a:extLst>
              <a:ext uri="{FF2B5EF4-FFF2-40B4-BE49-F238E27FC236}">
                <a16:creationId xmlns:a16="http://schemas.microsoft.com/office/drawing/2014/main" id="{15ADF7CB-FAFF-BF47-87BB-6F7748F90719}"/>
              </a:ext>
            </a:extLst>
          </p:cNvPr>
          <p:cNvCxnSpPr>
            <a:cxnSpLocks/>
          </p:cNvCxnSpPr>
          <p:nvPr/>
        </p:nvCxnSpPr>
        <p:spPr>
          <a:xfrm>
            <a:off x="1481193" y="3031507"/>
            <a:ext cx="18502" cy="38716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D31FA35-3B30-0346-BECF-4CCFF73C0E76}"/>
              </a:ext>
            </a:extLst>
          </p:cNvPr>
          <p:cNvSpPr/>
          <p:nvPr/>
        </p:nvSpPr>
        <p:spPr>
          <a:xfrm>
            <a:off x="1305831" y="3273132"/>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71" name="Straight Connector 70">
            <a:extLst>
              <a:ext uri="{FF2B5EF4-FFF2-40B4-BE49-F238E27FC236}">
                <a16:creationId xmlns:a16="http://schemas.microsoft.com/office/drawing/2014/main" id="{A82C4A77-F04B-7246-8C19-A8BB40ABF250}"/>
              </a:ext>
            </a:extLst>
          </p:cNvPr>
          <p:cNvCxnSpPr>
            <a:cxnSpLocks/>
          </p:cNvCxnSpPr>
          <p:nvPr/>
        </p:nvCxnSpPr>
        <p:spPr>
          <a:xfrm>
            <a:off x="1469616" y="3042240"/>
            <a:ext cx="450250" cy="313460"/>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B6128FA-05CE-D34E-9720-F83AFE9F0F74}"/>
              </a:ext>
            </a:extLst>
          </p:cNvPr>
          <p:cNvSpPr/>
          <p:nvPr/>
        </p:nvSpPr>
        <p:spPr>
          <a:xfrm>
            <a:off x="1804692" y="3222635"/>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cxnSp>
        <p:nvCxnSpPr>
          <p:cNvPr id="74" name="Straight Connector 73">
            <a:extLst>
              <a:ext uri="{FF2B5EF4-FFF2-40B4-BE49-F238E27FC236}">
                <a16:creationId xmlns:a16="http://schemas.microsoft.com/office/drawing/2014/main" id="{521CCDB2-6ED7-4A43-842A-8CA2410F1592}"/>
              </a:ext>
            </a:extLst>
          </p:cNvPr>
          <p:cNvCxnSpPr>
            <a:cxnSpLocks/>
          </p:cNvCxnSpPr>
          <p:nvPr/>
        </p:nvCxnSpPr>
        <p:spPr>
          <a:xfrm>
            <a:off x="2022861" y="3606800"/>
            <a:ext cx="11940" cy="48803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02EBB417-E867-4947-AC69-B0DB6FF77404}"/>
              </a:ext>
            </a:extLst>
          </p:cNvPr>
          <p:cNvSpPr/>
          <p:nvPr/>
        </p:nvSpPr>
        <p:spPr>
          <a:xfrm>
            <a:off x="1804692" y="3967844"/>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60" name="Straight Connector 59">
            <a:extLst>
              <a:ext uri="{FF2B5EF4-FFF2-40B4-BE49-F238E27FC236}">
                <a16:creationId xmlns:a16="http://schemas.microsoft.com/office/drawing/2014/main" id="{AD61BDC0-B618-2541-BE0A-68D6F61454E1}"/>
              </a:ext>
            </a:extLst>
          </p:cNvPr>
          <p:cNvCxnSpPr>
            <a:cxnSpLocks/>
          </p:cNvCxnSpPr>
          <p:nvPr/>
        </p:nvCxnSpPr>
        <p:spPr>
          <a:xfrm>
            <a:off x="151764" y="2016318"/>
            <a:ext cx="843818" cy="269160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D293626-C1DB-B342-87B5-F728F7A55E5E}"/>
              </a:ext>
            </a:extLst>
          </p:cNvPr>
          <p:cNvSpPr/>
          <p:nvPr/>
        </p:nvSpPr>
        <p:spPr>
          <a:xfrm>
            <a:off x="762866" y="4580953"/>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cxnSp>
        <p:nvCxnSpPr>
          <p:cNvPr id="72" name="Straight Connector 71">
            <a:extLst>
              <a:ext uri="{FF2B5EF4-FFF2-40B4-BE49-F238E27FC236}">
                <a16:creationId xmlns:a16="http://schemas.microsoft.com/office/drawing/2014/main" id="{2822DBA5-FC4E-7F4F-8AB9-80DEB19C49BC}"/>
              </a:ext>
            </a:extLst>
          </p:cNvPr>
          <p:cNvCxnSpPr>
            <a:cxnSpLocks/>
          </p:cNvCxnSpPr>
          <p:nvPr/>
        </p:nvCxnSpPr>
        <p:spPr>
          <a:xfrm flipH="1">
            <a:off x="1001718" y="4953000"/>
            <a:ext cx="5734" cy="47094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4F9B597-8621-2F4D-8492-600FF4D32278}"/>
              </a:ext>
            </a:extLst>
          </p:cNvPr>
          <p:cNvCxnSpPr>
            <a:cxnSpLocks/>
          </p:cNvCxnSpPr>
          <p:nvPr/>
        </p:nvCxnSpPr>
        <p:spPr>
          <a:xfrm>
            <a:off x="1007452" y="5080952"/>
            <a:ext cx="412916" cy="51999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22BD29-39C1-6F49-80F3-F491B2610260}"/>
              </a:ext>
            </a:extLst>
          </p:cNvPr>
          <p:cNvCxnSpPr>
            <a:cxnSpLocks/>
          </p:cNvCxnSpPr>
          <p:nvPr/>
        </p:nvCxnSpPr>
        <p:spPr>
          <a:xfrm>
            <a:off x="984172" y="5657269"/>
            <a:ext cx="20413" cy="64482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8C43B38-18CF-BE48-B681-07FC730EEFD8}"/>
              </a:ext>
            </a:extLst>
          </p:cNvPr>
          <p:cNvSpPr/>
          <p:nvPr/>
        </p:nvSpPr>
        <p:spPr>
          <a:xfrm>
            <a:off x="793373" y="5290289"/>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sp>
        <p:nvSpPr>
          <p:cNvPr id="79" name="Rectangle 78">
            <a:extLst>
              <a:ext uri="{FF2B5EF4-FFF2-40B4-BE49-F238E27FC236}">
                <a16:creationId xmlns:a16="http://schemas.microsoft.com/office/drawing/2014/main" id="{F48510CF-A7E4-C540-9AF4-56420A49F44F}"/>
              </a:ext>
            </a:extLst>
          </p:cNvPr>
          <p:cNvSpPr/>
          <p:nvPr/>
        </p:nvSpPr>
        <p:spPr>
          <a:xfrm>
            <a:off x="1179899" y="5427164"/>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sp>
        <p:nvSpPr>
          <p:cNvPr id="80" name="Rectangle 79">
            <a:extLst>
              <a:ext uri="{FF2B5EF4-FFF2-40B4-BE49-F238E27FC236}">
                <a16:creationId xmlns:a16="http://schemas.microsoft.com/office/drawing/2014/main" id="{5E08A449-40AA-D847-8D91-F4901C335B1E}"/>
              </a:ext>
            </a:extLst>
          </p:cNvPr>
          <p:cNvSpPr/>
          <p:nvPr/>
        </p:nvSpPr>
        <p:spPr>
          <a:xfrm>
            <a:off x="773884" y="6148921"/>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81" name="Straight Connector 80">
            <a:extLst>
              <a:ext uri="{FF2B5EF4-FFF2-40B4-BE49-F238E27FC236}">
                <a16:creationId xmlns:a16="http://schemas.microsoft.com/office/drawing/2014/main" id="{D72A2F6B-6FED-D642-9A86-46B9002D69BE}"/>
              </a:ext>
            </a:extLst>
          </p:cNvPr>
          <p:cNvCxnSpPr>
            <a:cxnSpLocks/>
          </p:cNvCxnSpPr>
          <p:nvPr/>
        </p:nvCxnSpPr>
        <p:spPr>
          <a:xfrm>
            <a:off x="978616" y="1565065"/>
            <a:ext cx="395160" cy="33783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3718C1B-C92E-504F-8C1E-30154A347AC7}"/>
              </a:ext>
            </a:extLst>
          </p:cNvPr>
          <p:cNvCxnSpPr>
            <a:cxnSpLocks/>
          </p:cNvCxnSpPr>
          <p:nvPr/>
        </p:nvCxnSpPr>
        <p:spPr>
          <a:xfrm>
            <a:off x="949877" y="1565354"/>
            <a:ext cx="836191" cy="27885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C03FB06-0D40-A44C-8F84-F837C1B958F1}"/>
              </a:ext>
            </a:extLst>
          </p:cNvPr>
          <p:cNvCxnSpPr>
            <a:cxnSpLocks/>
          </p:cNvCxnSpPr>
          <p:nvPr/>
        </p:nvCxnSpPr>
        <p:spPr>
          <a:xfrm>
            <a:off x="949877" y="1565354"/>
            <a:ext cx="1432055" cy="17544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08E3FC4-ED83-5242-A764-50D79B9F26A3}"/>
              </a:ext>
            </a:extLst>
          </p:cNvPr>
          <p:cNvSpPr/>
          <p:nvPr/>
        </p:nvSpPr>
        <p:spPr>
          <a:xfrm>
            <a:off x="1162739" y="1793940"/>
            <a:ext cx="39786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sp>
        <p:nvSpPr>
          <p:cNvPr id="90" name="Rectangle 89">
            <a:extLst>
              <a:ext uri="{FF2B5EF4-FFF2-40B4-BE49-F238E27FC236}">
                <a16:creationId xmlns:a16="http://schemas.microsoft.com/office/drawing/2014/main" id="{CDA8C522-D548-AF49-96C7-200FE4E5E55B}"/>
              </a:ext>
            </a:extLst>
          </p:cNvPr>
          <p:cNvSpPr/>
          <p:nvPr/>
        </p:nvSpPr>
        <p:spPr>
          <a:xfrm>
            <a:off x="1616745" y="1719471"/>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sp>
        <p:nvSpPr>
          <p:cNvPr id="91" name="Rectangle 90">
            <a:extLst>
              <a:ext uri="{FF2B5EF4-FFF2-40B4-BE49-F238E27FC236}">
                <a16:creationId xmlns:a16="http://schemas.microsoft.com/office/drawing/2014/main" id="{92D6729D-5796-484C-A1B3-5A4C32F2F6E0}"/>
              </a:ext>
            </a:extLst>
          </p:cNvPr>
          <p:cNvSpPr/>
          <p:nvPr/>
        </p:nvSpPr>
        <p:spPr>
          <a:xfrm>
            <a:off x="2188976" y="1657699"/>
            <a:ext cx="41389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B</a:t>
            </a:r>
          </a:p>
        </p:txBody>
      </p:sp>
      <p:cxnSp>
        <p:nvCxnSpPr>
          <p:cNvPr id="92" name="Straight Connector 91">
            <a:extLst>
              <a:ext uri="{FF2B5EF4-FFF2-40B4-BE49-F238E27FC236}">
                <a16:creationId xmlns:a16="http://schemas.microsoft.com/office/drawing/2014/main" id="{D4D6F24B-FD3A-F94F-91A5-5540E591A6FE}"/>
              </a:ext>
            </a:extLst>
          </p:cNvPr>
          <p:cNvCxnSpPr>
            <a:cxnSpLocks/>
          </p:cNvCxnSpPr>
          <p:nvPr/>
        </p:nvCxnSpPr>
        <p:spPr>
          <a:xfrm>
            <a:off x="1459422" y="2182429"/>
            <a:ext cx="179114" cy="36002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DBC92F6-CA39-A448-8597-1AE34E13F359}"/>
              </a:ext>
            </a:extLst>
          </p:cNvPr>
          <p:cNvSpPr/>
          <p:nvPr/>
        </p:nvSpPr>
        <p:spPr>
          <a:xfrm>
            <a:off x="1674678" y="2396808"/>
            <a:ext cx="45719" cy="523220"/>
          </a:xfrm>
          <a:prstGeom prst="rect">
            <a:avLst/>
          </a:prstGeom>
          <a:noFill/>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cxnSp>
        <p:nvCxnSpPr>
          <p:cNvPr id="94" name="Straight Connector 93">
            <a:extLst>
              <a:ext uri="{FF2B5EF4-FFF2-40B4-BE49-F238E27FC236}">
                <a16:creationId xmlns:a16="http://schemas.microsoft.com/office/drawing/2014/main" id="{9CB27853-8EA6-1A42-9689-114FDA562C35}"/>
              </a:ext>
            </a:extLst>
          </p:cNvPr>
          <p:cNvCxnSpPr>
            <a:cxnSpLocks/>
          </p:cNvCxnSpPr>
          <p:nvPr/>
        </p:nvCxnSpPr>
        <p:spPr>
          <a:xfrm>
            <a:off x="1444555" y="2176972"/>
            <a:ext cx="641491" cy="39393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B0C692C2-0820-7949-99BA-8A89598252CC}"/>
              </a:ext>
            </a:extLst>
          </p:cNvPr>
          <p:cNvSpPr/>
          <p:nvPr/>
        </p:nvSpPr>
        <p:spPr>
          <a:xfrm>
            <a:off x="1933492" y="2420294"/>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102" name="Straight Connector 101">
            <a:extLst>
              <a:ext uri="{FF2B5EF4-FFF2-40B4-BE49-F238E27FC236}">
                <a16:creationId xmlns:a16="http://schemas.microsoft.com/office/drawing/2014/main" id="{5CF0DA58-B3D8-1446-BE6A-E8759E6C31D8}"/>
              </a:ext>
            </a:extLst>
          </p:cNvPr>
          <p:cNvCxnSpPr>
            <a:cxnSpLocks/>
          </p:cNvCxnSpPr>
          <p:nvPr/>
        </p:nvCxnSpPr>
        <p:spPr>
          <a:xfrm>
            <a:off x="1720397" y="2762436"/>
            <a:ext cx="1364453" cy="1914646"/>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61174CC-59F0-CF46-A785-4C0D97A28A96}"/>
              </a:ext>
            </a:extLst>
          </p:cNvPr>
          <p:cNvCxnSpPr>
            <a:cxnSpLocks/>
          </p:cNvCxnSpPr>
          <p:nvPr/>
        </p:nvCxnSpPr>
        <p:spPr>
          <a:xfrm>
            <a:off x="1715931" y="2793547"/>
            <a:ext cx="1910820" cy="196319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0913E3C8-C62B-2744-89E1-D4A9CE992A46}"/>
              </a:ext>
            </a:extLst>
          </p:cNvPr>
          <p:cNvSpPr/>
          <p:nvPr/>
        </p:nvSpPr>
        <p:spPr>
          <a:xfrm>
            <a:off x="2864748" y="4580918"/>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sp>
        <p:nvSpPr>
          <p:cNvPr id="107" name="Rectangle 106">
            <a:extLst>
              <a:ext uri="{FF2B5EF4-FFF2-40B4-BE49-F238E27FC236}">
                <a16:creationId xmlns:a16="http://schemas.microsoft.com/office/drawing/2014/main" id="{B748A230-7AC4-CA46-9F97-FA000B4AB896}"/>
              </a:ext>
            </a:extLst>
          </p:cNvPr>
          <p:cNvSpPr/>
          <p:nvPr/>
        </p:nvSpPr>
        <p:spPr>
          <a:xfrm>
            <a:off x="3385376" y="4580918"/>
            <a:ext cx="436338" cy="523220"/>
          </a:xfrm>
          <a:prstGeom prst="rect">
            <a:avLst/>
          </a:prstGeom>
          <a:noFill/>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108" name="Straight Connector 107">
            <a:extLst>
              <a:ext uri="{FF2B5EF4-FFF2-40B4-BE49-F238E27FC236}">
                <a16:creationId xmlns:a16="http://schemas.microsoft.com/office/drawing/2014/main" id="{F8E1D988-342B-634C-AFF1-16A079F07AD9}"/>
              </a:ext>
            </a:extLst>
          </p:cNvPr>
          <p:cNvCxnSpPr>
            <a:cxnSpLocks/>
          </p:cNvCxnSpPr>
          <p:nvPr/>
        </p:nvCxnSpPr>
        <p:spPr>
          <a:xfrm>
            <a:off x="2191251" y="2748828"/>
            <a:ext cx="990423" cy="68017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F63F0C07-6A57-354B-82A7-8F77667FC074}"/>
              </a:ext>
            </a:extLst>
          </p:cNvPr>
          <p:cNvSpPr/>
          <p:nvPr/>
        </p:nvSpPr>
        <p:spPr>
          <a:xfrm>
            <a:off x="3031317" y="3273392"/>
            <a:ext cx="45717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cxnSp>
        <p:nvCxnSpPr>
          <p:cNvPr id="111" name="Straight Connector 110">
            <a:extLst>
              <a:ext uri="{FF2B5EF4-FFF2-40B4-BE49-F238E27FC236}">
                <a16:creationId xmlns:a16="http://schemas.microsoft.com/office/drawing/2014/main" id="{A8DA4437-5ABC-8247-A4E7-51714EF188C3}"/>
              </a:ext>
            </a:extLst>
          </p:cNvPr>
          <p:cNvCxnSpPr>
            <a:cxnSpLocks/>
          </p:cNvCxnSpPr>
          <p:nvPr/>
        </p:nvCxnSpPr>
        <p:spPr>
          <a:xfrm>
            <a:off x="3281617" y="3665887"/>
            <a:ext cx="817757" cy="13583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937A3F29-D74A-D842-84FB-996265B11DB6}"/>
              </a:ext>
            </a:extLst>
          </p:cNvPr>
          <p:cNvSpPr/>
          <p:nvPr/>
        </p:nvSpPr>
        <p:spPr>
          <a:xfrm>
            <a:off x="3881205" y="4893474"/>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114" name="Straight Connector 113">
            <a:extLst>
              <a:ext uri="{FF2B5EF4-FFF2-40B4-BE49-F238E27FC236}">
                <a16:creationId xmlns:a16="http://schemas.microsoft.com/office/drawing/2014/main" id="{974B4E2B-FD79-C742-85F3-0AC13EF929C1}"/>
              </a:ext>
            </a:extLst>
          </p:cNvPr>
          <p:cNvCxnSpPr>
            <a:cxnSpLocks/>
          </p:cNvCxnSpPr>
          <p:nvPr/>
        </p:nvCxnSpPr>
        <p:spPr>
          <a:xfrm>
            <a:off x="1856356" y="2052682"/>
            <a:ext cx="1249870" cy="88156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9A65F97-9110-ED40-9CA4-EDC9B7312970}"/>
              </a:ext>
            </a:extLst>
          </p:cNvPr>
          <p:cNvCxnSpPr>
            <a:cxnSpLocks/>
          </p:cNvCxnSpPr>
          <p:nvPr/>
        </p:nvCxnSpPr>
        <p:spPr>
          <a:xfrm>
            <a:off x="1892802" y="2052682"/>
            <a:ext cx="1797693" cy="8066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68F72DDB-C938-394D-A4F8-FA4BAE0D1C26}"/>
              </a:ext>
            </a:extLst>
          </p:cNvPr>
          <p:cNvSpPr/>
          <p:nvPr/>
        </p:nvSpPr>
        <p:spPr>
          <a:xfrm>
            <a:off x="2981087" y="2756582"/>
            <a:ext cx="457176"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sp>
        <p:nvSpPr>
          <p:cNvPr id="119" name="Rectangle 118">
            <a:extLst>
              <a:ext uri="{FF2B5EF4-FFF2-40B4-BE49-F238E27FC236}">
                <a16:creationId xmlns:a16="http://schemas.microsoft.com/office/drawing/2014/main" id="{B0A10B82-3BFC-CA4E-BB62-88CB1A8916A9}"/>
              </a:ext>
            </a:extLst>
          </p:cNvPr>
          <p:cNvSpPr/>
          <p:nvPr/>
        </p:nvSpPr>
        <p:spPr>
          <a:xfrm>
            <a:off x="3547873" y="2728569"/>
            <a:ext cx="397865"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cxnSp>
        <p:nvCxnSpPr>
          <p:cNvPr id="120" name="Straight Connector 119">
            <a:extLst>
              <a:ext uri="{FF2B5EF4-FFF2-40B4-BE49-F238E27FC236}">
                <a16:creationId xmlns:a16="http://schemas.microsoft.com/office/drawing/2014/main" id="{65D71B85-2E2B-894B-BE8B-2A7FCBAC3321}"/>
              </a:ext>
            </a:extLst>
          </p:cNvPr>
          <p:cNvCxnSpPr>
            <a:cxnSpLocks/>
          </p:cNvCxnSpPr>
          <p:nvPr/>
        </p:nvCxnSpPr>
        <p:spPr>
          <a:xfrm>
            <a:off x="3250260" y="3120173"/>
            <a:ext cx="1274478" cy="110928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451FE80E-F8E8-2648-BF69-0AB31E8BA4FA}"/>
              </a:ext>
            </a:extLst>
          </p:cNvPr>
          <p:cNvSpPr/>
          <p:nvPr/>
        </p:nvSpPr>
        <p:spPr>
          <a:xfrm>
            <a:off x="4362918" y="4103606"/>
            <a:ext cx="397865"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cxnSp>
        <p:nvCxnSpPr>
          <p:cNvPr id="123" name="Straight Connector 122">
            <a:extLst>
              <a:ext uri="{FF2B5EF4-FFF2-40B4-BE49-F238E27FC236}">
                <a16:creationId xmlns:a16="http://schemas.microsoft.com/office/drawing/2014/main" id="{2602BBE3-D594-AD4B-A90E-98214FE8F1C1}"/>
              </a:ext>
            </a:extLst>
          </p:cNvPr>
          <p:cNvCxnSpPr>
            <a:cxnSpLocks/>
          </p:cNvCxnSpPr>
          <p:nvPr/>
        </p:nvCxnSpPr>
        <p:spPr>
          <a:xfrm>
            <a:off x="3852962" y="3066704"/>
            <a:ext cx="1274478" cy="110928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BAE4E303-A5B1-3640-8753-B06535D75F8A}"/>
              </a:ext>
            </a:extLst>
          </p:cNvPr>
          <p:cNvSpPr/>
          <p:nvPr/>
        </p:nvSpPr>
        <p:spPr>
          <a:xfrm>
            <a:off x="4923772" y="4013337"/>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cxnSp>
        <p:nvCxnSpPr>
          <p:cNvPr id="125" name="Straight Connector 124">
            <a:extLst>
              <a:ext uri="{FF2B5EF4-FFF2-40B4-BE49-F238E27FC236}">
                <a16:creationId xmlns:a16="http://schemas.microsoft.com/office/drawing/2014/main" id="{415EBA9B-A0A9-2C40-9EA0-7447FF1E94CE}"/>
              </a:ext>
            </a:extLst>
          </p:cNvPr>
          <p:cNvCxnSpPr>
            <a:cxnSpLocks/>
          </p:cNvCxnSpPr>
          <p:nvPr/>
        </p:nvCxnSpPr>
        <p:spPr>
          <a:xfrm flipH="1">
            <a:off x="5127440" y="4398359"/>
            <a:ext cx="24920" cy="75505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90D202C-3F23-4148-B4E5-9C6F5522CB36}"/>
              </a:ext>
            </a:extLst>
          </p:cNvPr>
          <p:cNvSpPr/>
          <p:nvPr/>
        </p:nvSpPr>
        <p:spPr>
          <a:xfrm>
            <a:off x="4906294" y="5015216"/>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128" name="Straight Connector 127">
            <a:extLst>
              <a:ext uri="{FF2B5EF4-FFF2-40B4-BE49-F238E27FC236}">
                <a16:creationId xmlns:a16="http://schemas.microsoft.com/office/drawing/2014/main" id="{85C77883-B1CF-5440-AEB4-352D204BF1B5}"/>
              </a:ext>
            </a:extLst>
          </p:cNvPr>
          <p:cNvCxnSpPr>
            <a:cxnSpLocks/>
          </p:cNvCxnSpPr>
          <p:nvPr/>
        </p:nvCxnSpPr>
        <p:spPr>
          <a:xfrm>
            <a:off x="2445143" y="2026581"/>
            <a:ext cx="940233" cy="253970"/>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A822CDE5-F707-BE4D-9089-8243418ECB6E}"/>
              </a:ext>
            </a:extLst>
          </p:cNvPr>
          <p:cNvSpPr/>
          <p:nvPr/>
        </p:nvSpPr>
        <p:spPr>
          <a:xfrm>
            <a:off x="3184223" y="2115495"/>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131" name="Straight Connector 130">
            <a:extLst>
              <a:ext uri="{FF2B5EF4-FFF2-40B4-BE49-F238E27FC236}">
                <a16:creationId xmlns:a16="http://schemas.microsoft.com/office/drawing/2014/main" id="{4E49D97C-DB21-804E-ABF2-0946E7F8DEA3}"/>
              </a:ext>
            </a:extLst>
          </p:cNvPr>
          <p:cNvCxnSpPr>
            <a:cxnSpLocks/>
          </p:cNvCxnSpPr>
          <p:nvPr/>
        </p:nvCxnSpPr>
        <p:spPr>
          <a:xfrm flipV="1">
            <a:off x="1854206" y="1032470"/>
            <a:ext cx="3806431" cy="22993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C83C928A-4F36-A649-981B-450C6CA507D0}"/>
              </a:ext>
            </a:extLst>
          </p:cNvPr>
          <p:cNvSpPr/>
          <p:nvPr/>
        </p:nvSpPr>
        <p:spPr>
          <a:xfrm>
            <a:off x="5519984" y="817516"/>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C</a:t>
            </a:r>
          </a:p>
        </p:txBody>
      </p:sp>
      <p:cxnSp>
        <p:nvCxnSpPr>
          <p:cNvPr id="134" name="Straight Connector 133">
            <a:extLst>
              <a:ext uri="{FF2B5EF4-FFF2-40B4-BE49-F238E27FC236}">
                <a16:creationId xmlns:a16="http://schemas.microsoft.com/office/drawing/2014/main" id="{B742996D-6DBE-2142-BCB5-93B021D4C7B1}"/>
              </a:ext>
            </a:extLst>
          </p:cNvPr>
          <p:cNvCxnSpPr>
            <a:cxnSpLocks/>
          </p:cNvCxnSpPr>
          <p:nvPr/>
        </p:nvCxnSpPr>
        <p:spPr>
          <a:xfrm flipH="1">
            <a:off x="5342632" y="1251811"/>
            <a:ext cx="429335" cy="40588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0BB72F3-2B61-A94B-A5B1-8545D9649751}"/>
              </a:ext>
            </a:extLst>
          </p:cNvPr>
          <p:cNvCxnSpPr>
            <a:cxnSpLocks/>
          </p:cNvCxnSpPr>
          <p:nvPr/>
        </p:nvCxnSpPr>
        <p:spPr>
          <a:xfrm>
            <a:off x="5771967" y="1262114"/>
            <a:ext cx="0" cy="3738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E54FC9-AE53-104C-9F6E-9093A82DB1B5}"/>
              </a:ext>
            </a:extLst>
          </p:cNvPr>
          <p:cNvCxnSpPr>
            <a:cxnSpLocks/>
          </p:cNvCxnSpPr>
          <p:nvPr/>
        </p:nvCxnSpPr>
        <p:spPr>
          <a:xfrm>
            <a:off x="5771967" y="1277895"/>
            <a:ext cx="479405" cy="24685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A3CD0717-D385-8A41-9649-DE8284980E02}"/>
              </a:ext>
            </a:extLst>
          </p:cNvPr>
          <p:cNvSpPr/>
          <p:nvPr/>
        </p:nvSpPr>
        <p:spPr>
          <a:xfrm>
            <a:off x="5105867" y="1519501"/>
            <a:ext cx="442750"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sp>
        <p:nvSpPr>
          <p:cNvPr id="141" name="Rectangle 140">
            <a:extLst>
              <a:ext uri="{FF2B5EF4-FFF2-40B4-BE49-F238E27FC236}">
                <a16:creationId xmlns:a16="http://schemas.microsoft.com/office/drawing/2014/main" id="{3439F0C1-202D-2344-AB43-2F42B40B7784}"/>
              </a:ext>
            </a:extLst>
          </p:cNvPr>
          <p:cNvSpPr/>
          <p:nvPr/>
        </p:nvSpPr>
        <p:spPr>
          <a:xfrm>
            <a:off x="5596693" y="1532330"/>
            <a:ext cx="397865"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sp>
        <p:nvSpPr>
          <p:cNvPr id="142" name="Rectangle 141">
            <a:extLst>
              <a:ext uri="{FF2B5EF4-FFF2-40B4-BE49-F238E27FC236}">
                <a16:creationId xmlns:a16="http://schemas.microsoft.com/office/drawing/2014/main" id="{DA3731D9-FF41-BB45-AEDE-8F0D58C65E9F}"/>
              </a:ext>
            </a:extLst>
          </p:cNvPr>
          <p:cNvSpPr/>
          <p:nvPr/>
        </p:nvSpPr>
        <p:spPr>
          <a:xfrm>
            <a:off x="6036785" y="1429730"/>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145" name="Straight Connector 144">
            <a:extLst>
              <a:ext uri="{FF2B5EF4-FFF2-40B4-BE49-F238E27FC236}">
                <a16:creationId xmlns:a16="http://schemas.microsoft.com/office/drawing/2014/main" id="{5928F04B-0128-934B-AA00-E68AAB3BDFCF}"/>
              </a:ext>
            </a:extLst>
          </p:cNvPr>
          <p:cNvCxnSpPr>
            <a:cxnSpLocks/>
          </p:cNvCxnSpPr>
          <p:nvPr/>
        </p:nvCxnSpPr>
        <p:spPr>
          <a:xfrm flipH="1">
            <a:off x="5327242" y="1907999"/>
            <a:ext cx="481013" cy="40916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945B30F-1476-3143-9205-B99E92064971}"/>
              </a:ext>
            </a:extLst>
          </p:cNvPr>
          <p:cNvCxnSpPr>
            <a:cxnSpLocks/>
          </p:cNvCxnSpPr>
          <p:nvPr/>
        </p:nvCxnSpPr>
        <p:spPr>
          <a:xfrm>
            <a:off x="5795625" y="1925673"/>
            <a:ext cx="0" cy="3738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863D5566-34EC-094B-A2FA-4A59B8148FBA}"/>
              </a:ext>
            </a:extLst>
          </p:cNvPr>
          <p:cNvSpPr/>
          <p:nvPr/>
        </p:nvSpPr>
        <p:spPr>
          <a:xfrm>
            <a:off x="5065533" y="2176972"/>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sp>
        <p:nvSpPr>
          <p:cNvPr id="149" name="Rectangle 148">
            <a:extLst>
              <a:ext uri="{FF2B5EF4-FFF2-40B4-BE49-F238E27FC236}">
                <a16:creationId xmlns:a16="http://schemas.microsoft.com/office/drawing/2014/main" id="{EDF44001-DA46-3942-9503-D68D70C81D0A}"/>
              </a:ext>
            </a:extLst>
          </p:cNvPr>
          <p:cNvSpPr/>
          <p:nvPr/>
        </p:nvSpPr>
        <p:spPr>
          <a:xfrm>
            <a:off x="5633258" y="2223130"/>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150" name="Straight Connector 149">
            <a:extLst>
              <a:ext uri="{FF2B5EF4-FFF2-40B4-BE49-F238E27FC236}">
                <a16:creationId xmlns:a16="http://schemas.microsoft.com/office/drawing/2014/main" id="{1F3BFEF7-1291-7C43-856A-987A02077F55}"/>
              </a:ext>
            </a:extLst>
          </p:cNvPr>
          <p:cNvCxnSpPr>
            <a:cxnSpLocks/>
          </p:cNvCxnSpPr>
          <p:nvPr/>
        </p:nvCxnSpPr>
        <p:spPr>
          <a:xfrm flipH="1">
            <a:off x="4827068" y="2597671"/>
            <a:ext cx="481013" cy="40916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E770932-65B6-5840-998E-2D6BC7D4767D}"/>
              </a:ext>
            </a:extLst>
          </p:cNvPr>
          <p:cNvCxnSpPr>
            <a:cxnSpLocks/>
          </p:cNvCxnSpPr>
          <p:nvPr/>
        </p:nvCxnSpPr>
        <p:spPr>
          <a:xfrm>
            <a:off x="5276775" y="2584940"/>
            <a:ext cx="0" cy="3738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65A53776-5FF4-4E46-87B5-29ABD0EE0132}"/>
              </a:ext>
            </a:extLst>
          </p:cNvPr>
          <p:cNvSpPr/>
          <p:nvPr/>
        </p:nvSpPr>
        <p:spPr>
          <a:xfrm>
            <a:off x="4608899" y="2858563"/>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sp>
        <p:nvSpPr>
          <p:cNvPr id="153" name="Rectangle 152">
            <a:extLst>
              <a:ext uri="{FF2B5EF4-FFF2-40B4-BE49-F238E27FC236}">
                <a16:creationId xmlns:a16="http://schemas.microsoft.com/office/drawing/2014/main" id="{725A8DE4-0831-9B4C-A18C-2E203563F2B8}"/>
              </a:ext>
            </a:extLst>
          </p:cNvPr>
          <p:cNvSpPr/>
          <p:nvPr/>
        </p:nvSpPr>
        <p:spPr>
          <a:xfrm>
            <a:off x="5083453" y="2844330"/>
            <a:ext cx="386644"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F</a:t>
            </a:r>
          </a:p>
        </p:txBody>
      </p:sp>
      <p:cxnSp>
        <p:nvCxnSpPr>
          <p:cNvPr id="154" name="Straight Connector 153">
            <a:extLst>
              <a:ext uri="{FF2B5EF4-FFF2-40B4-BE49-F238E27FC236}">
                <a16:creationId xmlns:a16="http://schemas.microsoft.com/office/drawing/2014/main" id="{5C27912E-62A0-5E43-8FEE-1724E3C4B860}"/>
              </a:ext>
            </a:extLst>
          </p:cNvPr>
          <p:cNvCxnSpPr>
            <a:cxnSpLocks/>
          </p:cNvCxnSpPr>
          <p:nvPr/>
        </p:nvCxnSpPr>
        <p:spPr>
          <a:xfrm>
            <a:off x="5826580" y="2615345"/>
            <a:ext cx="0" cy="37381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0D3BF9B2-5C25-6F43-9649-E8AE806A224C}"/>
              </a:ext>
            </a:extLst>
          </p:cNvPr>
          <p:cNvSpPr/>
          <p:nvPr/>
        </p:nvSpPr>
        <p:spPr>
          <a:xfrm>
            <a:off x="5625903" y="2858563"/>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cxnSp>
        <p:nvCxnSpPr>
          <p:cNvPr id="156" name="Straight Connector 155">
            <a:extLst>
              <a:ext uri="{FF2B5EF4-FFF2-40B4-BE49-F238E27FC236}">
                <a16:creationId xmlns:a16="http://schemas.microsoft.com/office/drawing/2014/main" id="{F80C42D6-7549-0D47-B718-990318D4A866}"/>
              </a:ext>
            </a:extLst>
          </p:cNvPr>
          <p:cNvCxnSpPr>
            <a:cxnSpLocks/>
          </p:cNvCxnSpPr>
          <p:nvPr/>
        </p:nvCxnSpPr>
        <p:spPr>
          <a:xfrm flipH="1">
            <a:off x="5847864" y="3229272"/>
            <a:ext cx="24920" cy="75505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DD3ACF0A-DDFC-D649-A41A-32AE46C2E2DA}"/>
              </a:ext>
            </a:extLst>
          </p:cNvPr>
          <p:cNvSpPr/>
          <p:nvPr/>
        </p:nvSpPr>
        <p:spPr>
          <a:xfrm>
            <a:off x="5654615" y="3875139"/>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p:cxnSp>
        <p:nvCxnSpPr>
          <p:cNvPr id="158" name="Straight Connector 157">
            <a:extLst>
              <a:ext uri="{FF2B5EF4-FFF2-40B4-BE49-F238E27FC236}">
                <a16:creationId xmlns:a16="http://schemas.microsoft.com/office/drawing/2014/main" id="{7A69A56E-B290-7549-A2CF-51A09B3C3262}"/>
              </a:ext>
            </a:extLst>
          </p:cNvPr>
          <p:cNvCxnSpPr>
            <a:cxnSpLocks/>
          </p:cNvCxnSpPr>
          <p:nvPr/>
        </p:nvCxnSpPr>
        <p:spPr>
          <a:xfrm>
            <a:off x="6277292" y="1842702"/>
            <a:ext cx="75500" cy="2378972"/>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A418F37-17B7-1D49-AE85-E2FE0AD2AE83}"/>
              </a:ext>
            </a:extLst>
          </p:cNvPr>
          <p:cNvCxnSpPr>
            <a:cxnSpLocks/>
          </p:cNvCxnSpPr>
          <p:nvPr/>
        </p:nvCxnSpPr>
        <p:spPr>
          <a:xfrm>
            <a:off x="6268220" y="1885604"/>
            <a:ext cx="483845" cy="232009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38A4A838-C4D9-6C43-BE4B-BE79AD309007}"/>
              </a:ext>
            </a:extLst>
          </p:cNvPr>
          <p:cNvSpPr/>
          <p:nvPr/>
        </p:nvSpPr>
        <p:spPr>
          <a:xfrm>
            <a:off x="6104161" y="4102231"/>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sp>
        <p:nvSpPr>
          <p:cNvPr id="164" name="Rectangle 163">
            <a:extLst>
              <a:ext uri="{FF2B5EF4-FFF2-40B4-BE49-F238E27FC236}">
                <a16:creationId xmlns:a16="http://schemas.microsoft.com/office/drawing/2014/main" id="{30228A6D-E507-3645-BCA2-683B74498C0C}"/>
              </a:ext>
            </a:extLst>
          </p:cNvPr>
          <p:cNvSpPr/>
          <p:nvPr/>
        </p:nvSpPr>
        <p:spPr>
          <a:xfrm>
            <a:off x="6566398" y="4077747"/>
            <a:ext cx="397865"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cxnSp>
        <p:nvCxnSpPr>
          <p:cNvPr id="165" name="Straight Connector 164">
            <a:extLst>
              <a:ext uri="{FF2B5EF4-FFF2-40B4-BE49-F238E27FC236}">
                <a16:creationId xmlns:a16="http://schemas.microsoft.com/office/drawing/2014/main" id="{3812433F-06B5-AA41-9FC6-C15E4F5189D6}"/>
              </a:ext>
            </a:extLst>
          </p:cNvPr>
          <p:cNvCxnSpPr>
            <a:cxnSpLocks/>
          </p:cNvCxnSpPr>
          <p:nvPr/>
        </p:nvCxnSpPr>
        <p:spPr>
          <a:xfrm>
            <a:off x="6303848" y="4491064"/>
            <a:ext cx="0" cy="58988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EB7A744D-554B-4348-940E-41006E5AE536}"/>
              </a:ext>
            </a:extLst>
          </p:cNvPr>
          <p:cNvSpPr/>
          <p:nvPr/>
        </p:nvSpPr>
        <p:spPr>
          <a:xfrm>
            <a:off x="6108793" y="4953000"/>
            <a:ext cx="397865"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E</a:t>
            </a:r>
          </a:p>
        </p:txBody>
      </p:sp>
      <p:cxnSp>
        <p:nvCxnSpPr>
          <p:cNvPr id="169" name="Straight Connector 168">
            <a:extLst>
              <a:ext uri="{FF2B5EF4-FFF2-40B4-BE49-F238E27FC236}">
                <a16:creationId xmlns:a16="http://schemas.microsoft.com/office/drawing/2014/main" id="{69736005-D86C-F749-AC24-248C3C8991FE}"/>
              </a:ext>
            </a:extLst>
          </p:cNvPr>
          <p:cNvCxnSpPr>
            <a:cxnSpLocks/>
          </p:cNvCxnSpPr>
          <p:nvPr/>
        </p:nvCxnSpPr>
        <p:spPr>
          <a:xfrm>
            <a:off x="6791749" y="4489101"/>
            <a:ext cx="0" cy="58988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DD31505F-75B9-4D46-A648-13B67FDC1D9D}"/>
              </a:ext>
            </a:extLst>
          </p:cNvPr>
          <p:cNvSpPr/>
          <p:nvPr/>
        </p:nvSpPr>
        <p:spPr>
          <a:xfrm>
            <a:off x="6559981" y="4948109"/>
            <a:ext cx="457177"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D</a:t>
            </a:r>
          </a:p>
        </p:txBody>
      </p:sp>
      <p:cxnSp>
        <p:nvCxnSpPr>
          <p:cNvPr id="171" name="Straight Connector 170">
            <a:extLst>
              <a:ext uri="{FF2B5EF4-FFF2-40B4-BE49-F238E27FC236}">
                <a16:creationId xmlns:a16="http://schemas.microsoft.com/office/drawing/2014/main" id="{E97CE1FF-8099-3147-B77D-140595692353}"/>
              </a:ext>
            </a:extLst>
          </p:cNvPr>
          <p:cNvCxnSpPr>
            <a:cxnSpLocks/>
          </p:cNvCxnSpPr>
          <p:nvPr/>
        </p:nvCxnSpPr>
        <p:spPr>
          <a:xfrm>
            <a:off x="6788569" y="5340947"/>
            <a:ext cx="0" cy="58988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5B7FED13-B723-A64C-B53F-1E47A8A25E13}"/>
              </a:ext>
            </a:extLst>
          </p:cNvPr>
          <p:cNvSpPr/>
          <p:nvPr/>
        </p:nvSpPr>
        <p:spPr>
          <a:xfrm>
            <a:off x="6580820" y="5801478"/>
            <a:ext cx="436338" cy="523220"/>
          </a:xfrm>
          <a:prstGeom prst="rect">
            <a:avLst/>
          </a:prstGeom>
          <a:noFill/>
        </p:spPr>
        <p:txBody>
          <a:bodyPr wrap="non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A</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D9A4210-0DDC-A043-8395-399E536ADBBF}"/>
                  </a:ext>
                </a:extLst>
              </p14:cNvPr>
              <p14:cNvContentPartPr/>
              <p14:nvPr/>
            </p14:nvContentPartPr>
            <p14:xfrm>
              <a:off x="210460" y="740380"/>
              <a:ext cx="650880" cy="4516920"/>
            </p14:xfrm>
          </p:contentPart>
        </mc:Choice>
        <mc:Fallback xmlns="">
          <p:pic>
            <p:nvPicPr>
              <p:cNvPr id="5" name="Ink 4">
                <a:extLst>
                  <a:ext uri="{FF2B5EF4-FFF2-40B4-BE49-F238E27FC236}">
                    <a16:creationId xmlns:a16="http://schemas.microsoft.com/office/drawing/2014/main" id="{7D9A4210-0DDC-A043-8395-399E536ADBBF}"/>
                  </a:ext>
                </a:extLst>
              </p:cNvPr>
              <p:cNvPicPr/>
              <p:nvPr/>
            </p:nvPicPr>
            <p:blipFill>
              <a:blip r:embed="rId4"/>
              <a:stretch>
                <a:fillRect/>
              </a:stretch>
            </p:blipFill>
            <p:spPr>
              <a:xfrm>
                <a:off x="156820" y="632740"/>
                <a:ext cx="758520" cy="473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0ADDE18-A45B-DB4A-AFA0-450605AD211C}"/>
                  </a:ext>
                </a:extLst>
              </p14:cNvPr>
              <p14:cNvContentPartPr/>
              <p14:nvPr/>
            </p14:nvContentPartPr>
            <p14:xfrm>
              <a:off x="6997900" y="823540"/>
              <a:ext cx="4393440" cy="2327400"/>
            </p14:xfrm>
          </p:contentPart>
        </mc:Choice>
        <mc:Fallback xmlns="">
          <p:pic>
            <p:nvPicPr>
              <p:cNvPr id="6" name="Ink 5">
                <a:extLst>
                  <a:ext uri="{FF2B5EF4-FFF2-40B4-BE49-F238E27FC236}">
                    <a16:creationId xmlns:a16="http://schemas.microsoft.com/office/drawing/2014/main" id="{60ADDE18-A45B-DB4A-AFA0-450605AD211C}"/>
                  </a:ext>
                </a:extLst>
              </p:cNvPr>
              <p:cNvPicPr/>
              <p:nvPr/>
            </p:nvPicPr>
            <p:blipFill>
              <a:blip r:embed="rId6"/>
              <a:stretch>
                <a:fillRect/>
              </a:stretch>
            </p:blipFill>
            <p:spPr>
              <a:xfrm>
                <a:off x="6944260" y="715540"/>
                <a:ext cx="4501080" cy="254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8104303-1727-F344-B538-46BED6F47386}"/>
                  </a:ext>
                </a:extLst>
              </p14:cNvPr>
              <p14:cNvContentPartPr/>
              <p14:nvPr/>
            </p14:nvContentPartPr>
            <p14:xfrm>
              <a:off x="787180" y="803740"/>
              <a:ext cx="6084000" cy="5244840"/>
            </p14:xfrm>
          </p:contentPart>
        </mc:Choice>
        <mc:Fallback xmlns="">
          <p:pic>
            <p:nvPicPr>
              <p:cNvPr id="8" name="Ink 7">
                <a:extLst>
                  <a:ext uri="{FF2B5EF4-FFF2-40B4-BE49-F238E27FC236}">
                    <a16:creationId xmlns:a16="http://schemas.microsoft.com/office/drawing/2014/main" id="{F8104303-1727-F344-B538-46BED6F47386}"/>
                  </a:ext>
                </a:extLst>
              </p:cNvPr>
              <p:cNvPicPr/>
              <p:nvPr/>
            </p:nvPicPr>
            <p:blipFill>
              <a:blip r:embed="rId8"/>
              <a:stretch>
                <a:fillRect/>
              </a:stretch>
            </p:blipFill>
            <p:spPr>
              <a:xfrm>
                <a:off x="733180" y="695740"/>
                <a:ext cx="6191640" cy="546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678A8B4-81F6-D644-8F2C-E1B0A2C808AD}"/>
                  </a:ext>
                </a:extLst>
              </p14:cNvPr>
              <p14:cNvContentPartPr/>
              <p14:nvPr/>
            </p14:nvContentPartPr>
            <p14:xfrm>
              <a:off x="6942100" y="837220"/>
              <a:ext cx="4328640" cy="2186640"/>
            </p14:xfrm>
          </p:contentPart>
        </mc:Choice>
        <mc:Fallback xmlns="">
          <p:pic>
            <p:nvPicPr>
              <p:cNvPr id="13" name="Ink 12">
                <a:extLst>
                  <a:ext uri="{FF2B5EF4-FFF2-40B4-BE49-F238E27FC236}">
                    <a16:creationId xmlns:a16="http://schemas.microsoft.com/office/drawing/2014/main" id="{D678A8B4-81F6-D644-8F2C-E1B0A2C808AD}"/>
                  </a:ext>
                </a:extLst>
              </p:cNvPr>
              <p:cNvPicPr/>
              <p:nvPr/>
            </p:nvPicPr>
            <p:blipFill>
              <a:blip r:embed="rId10"/>
              <a:stretch>
                <a:fillRect/>
              </a:stretch>
            </p:blipFill>
            <p:spPr>
              <a:xfrm>
                <a:off x="6888460" y="729580"/>
                <a:ext cx="4436280" cy="240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D6609DFE-206A-034F-A668-1D52259B4864}"/>
                  </a:ext>
                </a:extLst>
              </p14:cNvPr>
              <p14:cNvContentPartPr/>
              <p14:nvPr/>
            </p14:nvContentPartPr>
            <p14:xfrm>
              <a:off x="387251" y="819326"/>
              <a:ext cx="1532160" cy="4874760"/>
            </p14:xfrm>
          </p:contentPart>
        </mc:Choice>
        <mc:Fallback xmlns="">
          <p:pic>
            <p:nvPicPr>
              <p:cNvPr id="16" name="Ink 15">
                <a:extLst>
                  <a:ext uri="{FF2B5EF4-FFF2-40B4-BE49-F238E27FC236}">
                    <a16:creationId xmlns:a16="http://schemas.microsoft.com/office/drawing/2014/main" id="{D6609DFE-206A-034F-A668-1D52259B4864}"/>
                  </a:ext>
                </a:extLst>
              </p:cNvPr>
              <p:cNvPicPr/>
              <p:nvPr/>
            </p:nvPicPr>
            <p:blipFill>
              <a:blip r:embed="rId12"/>
              <a:stretch>
                <a:fillRect/>
              </a:stretch>
            </p:blipFill>
            <p:spPr>
              <a:xfrm>
                <a:off x="333251" y="711326"/>
                <a:ext cx="1639800" cy="509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5569F210-B4F6-994B-B17F-705802AA47C5}"/>
                  </a:ext>
                </a:extLst>
              </p14:cNvPr>
              <p14:cNvContentPartPr/>
              <p14:nvPr/>
            </p14:nvContentPartPr>
            <p14:xfrm>
              <a:off x="6967331" y="1037126"/>
              <a:ext cx="4308840" cy="2172960"/>
            </p14:xfrm>
          </p:contentPart>
        </mc:Choice>
        <mc:Fallback xmlns="">
          <p:pic>
            <p:nvPicPr>
              <p:cNvPr id="17" name="Ink 16">
                <a:extLst>
                  <a:ext uri="{FF2B5EF4-FFF2-40B4-BE49-F238E27FC236}">
                    <a16:creationId xmlns:a16="http://schemas.microsoft.com/office/drawing/2014/main" id="{5569F210-B4F6-994B-B17F-705802AA47C5}"/>
                  </a:ext>
                </a:extLst>
              </p:cNvPr>
              <p:cNvPicPr/>
              <p:nvPr/>
            </p:nvPicPr>
            <p:blipFill>
              <a:blip r:embed="rId14"/>
              <a:stretch>
                <a:fillRect/>
              </a:stretch>
            </p:blipFill>
            <p:spPr>
              <a:xfrm>
                <a:off x="6913331" y="929126"/>
                <a:ext cx="4416480" cy="2388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05AECF9D-697A-1448-B3BA-22DF66563D10}"/>
                  </a:ext>
                </a:extLst>
              </p14:cNvPr>
              <p14:cNvContentPartPr/>
              <p14:nvPr/>
            </p14:nvContentPartPr>
            <p14:xfrm>
              <a:off x="856331" y="826886"/>
              <a:ext cx="4928760" cy="3261960"/>
            </p14:xfrm>
          </p:contentPart>
        </mc:Choice>
        <mc:Fallback xmlns="">
          <p:pic>
            <p:nvPicPr>
              <p:cNvPr id="18" name="Ink 17">
                <a:extLst>
                  <a:ext uri="{FF2B5EF4-FFF2-40B4-BE49-F238E27FC236}">
                    <a16:creationId xmlns:a16="http://schemas.microsoft.com/office/drawing/2014/main" id="{05AECF9D-697A-1448-B3BA-22DF66563D10}"/>
                  </a:ext>
                </a:extLst>
              </p:cNvPr>
              <p:cNvPicPr/>
              <p:nvPr/>
            </p:nvPicPr>
            <p:blipFill>
              <a:blip r:embed="rId16"/>
              <a:stretch>
                <a:fillRect/>
              </a:stretch>
            </p:blipFill>
            <p:spPr>
              <a:xfrm>
                <a:off x="802691" y="718886"/>
                <a:ext cx="5036400" cy="347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B87F1F39-0417-3440-98BC-A2B4B4846326}"/>
                  </a:ext>
                </a:extLst>
              </p14:cNvPr>
              <p14:cNvContentPartPr/>
              <p14:nvPr/>
            </p14:nvContentPartPr>
            <p14:xfrm>
              <a:off x="6770051" y="641486"/>
              <a:ext cx="4107600" cy="2126160"/>
            </p14:xfrm>
          </p:contentPart>
        </mc:Choice>
        <mc:Fallback xmlns="">
          <p:pic>
            <p:nvPicPr>
              <p:cNvPr id="22" name="Ink 21">
                <a:extLst>
                  <a:ext uri="{FF2B5EF4-FFF2-40B4-BE49-F238E27FC236}">
                    <a16:creationId xmlns:a16="http://schemas.microsoft.com/office/drawing/2014/main" id="{B87F1F39-0417-3440-98BC-A2B4B4846326}"/>
                  </a:ext>
                </a:extLst>
              </p:cNvPr>
              <p:cNvPicPr/>
              <p:nvPr/>
            </p:nvPicPr>
            <p:blipFill>
              <a:blip r:embed="rId18"/>
              <a:stretch>
                <a:fillRect/>
              </a:stretch>
            </p:blipFill>
            <p:spPr>
              <a:xfrm>
                <a:off x="6716411" y="533846"/>
                <a:ext cx="4215240" cy="2341800"/>
              </a:xfrm>
              <a:prstGeom prst="rect">
                <a:avLst/>
              </a:prstGeom>
            </p:spPr>
          </p:pic>
        </mc:Fallback>
      </mc:AlternateContent>
      <p:sp>
        <p:nvSpPr>
          <p:cNvPr id="23" name="TextBox 22">
            <a:extLst>
              <a:ext uri="{FF2B5EF4-FFF2-40B4-BE49-F238E27FC236}">
                <a16:creationId xmlns:a16="http://schemas.microsoft.com/office/drawing/2014/main" id="{242A1FD7-ADFC-7748-A5EF-E8210D299107}"/>
              </a:ext>
            </a:extLst>
          </p:cNvPr>
          <p:cNvSpPr txBox="1"/>
          <p:nvPr/>
        </p:nvSpPr>
        <p:spPr>
          <a:xfrm>
            <a:off x="7405399" y="3510425"/>
            <a:ext cx="4455885" cy="3046988"/>
          </a:xfrm>
          <a:prstGeom prst="rect">
            <a:avLst/>
          </a:prstGeom>
          <a:noFill/>
        </p:spPr>
        <p:txBody>
          <a:bodyPr wrap="square" rtlCol="0">
            <a:spAutoFit/>
          </a:bodyPr>
          <a:lstStyle/>
          <a:p>
            <a:r>
              <a:rPr lang="en-US" sz="4800" dirty="0"/>
              <a:t>A-D-E-F-C-B-A</a:t>
            </a:r>
          </a:p>
          <a:p>
            <a:r>
              <a:rPr lang="en-US" sz="4800" dirty="0"/>
              <a:t>A-B-C-F-E-D-A</a:t>
            </a:r>
          </a:p>
          <a:p>
            <a:r>
              <a:rPr lang="en-US" sz="4800" dirty="0"/>
              <a:t>A-D-F-E-C-B-A</a:t>
            </a:r>
          </a:p>
          <a:p>
            <a:r>
              <a:rPr lang="en-US" sz="4800" dirty="0"/>
              <a:t>A-B-C-E-F-D-A</a:t>
            </a:r>
          </a:p>
        </p:txBody>
      </p:sp>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60C56BF-F787-0C47-97F1-8CDF787604B5}"/>
                  </a:ext>
                </a:extLst>
              </p14:cNvPr>
              <p14:cNvContentPartPr/>
              <p14:nvPr/>
            </p14:nvContentPartPr>
            <p14:xfrm>
              <a:off x="7555931" y="3835766"/>
              <a:ext cx="3896280" cy="53640"/>
            </p14:xfrm>
          </p:contentPart>
        </mc:Choice>
        <mc:Fallback xmlns="">
          <p:pic>
            <p:nvPicPr>
              <p:cNvPr id="24" name="Ink 23">
                <a:extLst>
                  <a:ext uri="{FF2B5EF4-FFF2-40B4-BE49-F238E27FC236}">
                    <a16:creationId xmlns:a16="http://schemas.microsoft.com/office/drawing/2014/main" id="{260C56BF-F787-0C47-97F1-8CDF787604B5}"/>
                  </a:ext>
                </a:extLst>
              </p:cNvPr>
              <p:cNvPicPr/>
              <p:nvPr/>
            </p:nvPicPr>
            <p:blipFill>
              <a:blip r:embed="rId20"/>
              <a:stretch>
                <a:fillRect/>
              </a:stretch>
            </p:blipFill>
            <p:spPr>
              <a:xfrm>
                <a:off x="7501931" y="3728126"/>
                <a:ext cx="40039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40491B3A-4947-C744-9D51-6AC0B4C3AEBC}"/>
                  </a:ext>
                </a:extLst>
              </p14:cNvPr>
              <p14:cNvContentPartPr/>
              <p14:nvPr/>
            </p14:nvContentPartPr>
            <p14:xfrm>
              <a:off x="7522811" y="4598966"/>
              <a:ext cx="4030920" cy="58320"/>
            </p14:xfrm>
          </p:contentPart>
        </mc:Choice>
        <mc:Fallback xmlns="">
          <p:pic>
            <p:nvPicPr>
              <p:cNvPr id="26" name="Ink 25">
                <a:extLst>
                  <a:ext uri="{FF2B5EF4-FFF2-40B4-BE49-F238E27FC236}">
                    <a16:creationId xmlns:a16="http://schemas.microsoft.com/office/drawing/2014/main" id="{40491B3A-4947-C744-9D51-6AC0B4C3AEBC}"/>
                  </a:ext>
                </a:extLst>
              </p:cNvPr>
              <p:cNvPicPr/>
              <p:nvPr/>
            </p:nvPicPr>
            <p:blipFill>
              <a:blip r:embed="rId22"/>
              <a:stretch>
                <a:fillRect/>
              </a:stretch>
            </p:blipFill>
            <p:spPr>
              <a:xfrm>
                <a:off x="7468811" y="4490966"/>
                <a:ext cx="41385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44823F89-5C57-B74E-9843-C17B9CB7151C}"/>
                  </a:ext>
                </a:extLst>
              </p14:cNvPr>
              <p14:cNvContentPartPr/>
              <p14:nvPr/>
            </p14:nvContentPartPr>
            <p14:xfrm>
              <a:off x="7572851" y="5315726"/>
              <a:ext cx="4041000" cy="55080"/>
            </p14:xfrm>
          </p:contentPart>
        </mc:Choice>
        <mc:Fallback xmlns="">
          <p:pic>
            <p:nvPicPr>
              <p:cNvPr id="28" name="Ink 27">
                <a:extLst>
                  <a:ext uri="{FF2B5EF4-FFF2-40B4-BE49-F238E27FC236}">
                    <a16:creationId xmlns:a16="http://schemas.microsoft.com/office/drawing/2014/main" id="{44823F89-5C57-B74E-9843-C17B9CB7151C}"/>
                  </a:ext>
                </a:extLst>
              </p:cNvPr>
              <p:cNvPicPr/>
              <p:nvPr/>
            </p:nvPicPr>
            <p:blipFill>
              <a:blip r:embed="rId24"/>
              <a:stretch>
                <a:fillRect/>
              </a:stretch>
            </p:blipFill>
            <p:spPr>
              <a:xfrm>
                <a:off x="7519211" y="5208086"/>
                <a:ext cx="4148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BF24AF6E-4D65-8347-9A12-2C5E3F34CCF7}"/>
                  </a:ext>
                </a:extLst>
              </p14:cNvPr>
              <p14:cNvContentPartPr/>
              <p14:nvPr/>
            </p14:nvContentPartPr>
            <p14:xfrm>
              <a:off x="7578611" y="6117806"/>
              <a:ext cx="3851640" cy="61560"/>
            </p14:xfrm>
          </p:contentPart>
        </mc:Choice>
        <mc:Fallback xmlns="">
          <p:pic>
            <p:nvPicPr>
              <p:cNvPr id="32" name="Ink 31">
                <a:extLst>
                  <a:ext uri="{FF2B5EF4-FFF2-40B4-BE49-F238E27FC236}">
                    <a16:creationId xmlns:a16="http://schemas.microsoft.com/office/drawing/2014/main" id="{BF24AF6E-4D65-8347-9A12-2C5E3F34CCF7}"/>
                  </a:ext>
                </a:extLst>
              </p:cNvPr>
              <p:cNvPicPr/>
              <p:nvPr/>
            </p:nvPicPr>
            <p:blipFill>
              <a:blip r:embed="rId26"/>
              <a:stretch>
                <a:fillRect/>
              </a:stretch>
            </p:blipFill>
            <p:spPr>
              <a:xfrm>
                <a:off x="7524611" y="6009806"/>
                <a:ext cx="3959280" cy="277200"/>
              </a:xfrm>
              <a:prstGeom prst="rect">
                <a:avLst/>
              </a:prstGeom>
            </p:spPr>
          </p:pic>
        </mc:Fallback>
      </mc:AlternateContent>
    </p:spTree>
    <p:extLst>
      <p:ext uri="{BB962C8B-B14F-4D97-AF65-F5344CB8AC3E}">
        <p14:creationId xmlns:p14="http://schemas.microsoft.com/office/powerpoint/2010/main" val="42600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 calcmode="lin" valueType="num">
                                      <p:cBhvr additive="base">
                                        <p:cTn id="38"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3">
                                            <p:txEl>
                                              <p:pRg st="2" end="2"/>
                                            </p:txEl>
                                          </p:spTgt>
                                        </p:tgtEl>
                                        <p:attrNameLst>
                                          <p:attrName>style.visibility</p:attrName>
                                        </p:attrNameLst>
                                      </p:cBhvr>
                                      <p:to>
                                        <p:strVal val="visible"/>
                                      </p:to>
                                    </p:set>
                                    <p:anim calcmode="lin" valueType="num">
                                      <p:cBhvr additive="base">
                                        <p:cTn id="5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dissolv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3">
                                            <p:txEl>
                                              <p:pRg st="3" end="3"/>
                                            </p:txEl>
                                          </p:spTgt>
                                        </p:tgtEl>
                                        <p:attrNameLst>
                                          <p:attrName>style.visibility</p:attrName>
                                        </p:attrNameLst>
                                      </p:cBhvr>
                                      <p:to>
                                        <p:strVal val="visible"/>
                                      </p:to>
                                    </p:set>
                                    <p:anim calcmode="lin" valueType="num">
                                      <p:cBhvr additive="base">
                                        <p:cTn id="80"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dissolve">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19D-480F-B341-92B8-51C5FD3C8035}"/>
              </a:ext>
            </a:extLst>
          </p:cNvPr>
          <p:cNvSpPr>
            <a:spLocks noGrp="1"/>
          </p:cNvSpPr>
          <p:nvPr>
            <p:ph type="title"/>
          </p:nvPr>
        </p:nvSpPr>
        <p:spPr>
          <a:xfrm>
            <a:off x="1115568" y="256033"/>
            <a:ext cx="10168128" cy="1179576"/>
          </a:xfrm>
        </p:spPr>
        <p:txBody>
          <a:bodyPr/>
          <a:lstStyle/>
          <a:p>
            <a:r>
              <a:rPr lang="en-US" dirty="0"/>
              <a:t>Adjacency matrices</a:t>
            </a:r>
          </a:p>
        </p:txBody>
      </p:sp>
      <p:sp>
        <p:nvSpPr>
          <p:cNvPr id="3" name="Content Placeholder 2">
            <a:extLst>
              <a:ext uri="{FF2B5EF4-FFF2-40B4-BE49-F238E27FC236}">
                <a16:creationId xmlns:a16="http://schemas.microsoft.com/office/drawing/2014/main" id="{8488187C-C5F6-C341-A8C1-12B3B8B1E5B4}"/>
              </a:ext>
            </a:extLst>
          </p:cNvPr>
          <p:cNvSpPr>
            <a:spLocks noGrp="1"/>
          </p:cNvSpPr>
          <p:nvPr>
            <p:ph idx="1"/>
          </p:nvPr>
        </p:nvSpPr>
        <p:spPr>
          <a:xfrm>
            <a:off x="908304" y="1435609"/>
            <a:ext cx="10168128" cy="3694176"/>
          </a:xfrm>
        </p:spPr>
        <p:txBody>
          <a:bodyPr/>
          <a:lstStyle/>
          <a:p>
            <a:r>
              <a:rPr lang="en-US" dirty="0"/>
              <a:t>An </a:t>
            </a:r>
            <a:r>
              <a:rPr lang="en-US" dirty="0">
                <a:solidFill>
                  <a:srgbClr val="FF0000"/>
                </a:solidFill>
              </a:rPr>
              <a:t>adjacency matrix </a:t>
            </a:r>
            <a:r>
              <a:rPr lang="en-US" dirty="0"/>
              <a:t>is a square matrix that uses a zero or an integer to record the number of edges connecting each pair of vertices in the graph.</a:t>
            </a:r>
          </a:p>
        </p:txBody>
      </p:sp>
      <p:pic>
        <p:nvPicPr>
          <p:cNvPr id="4" name="Picture 3">
            <a:extLst>
              <a:ext uri="{FF2B5EF4-FFF2-40B4-BE49-F238E27FC236}">
                <a16:creationId xmlns:a16="http://schemas.microsoft.com/office/drawing/2014/main" id="{EE440C16-D42D-EF44-AEAF-D332CD050696}"/>
              </a:ext>
            </a:extLst>
          </p:cNvPr>
          <p:cNvPicPr>
            <a:picLocks noChangeAspect="1"/>
          </p:cNvPicPr>
          <p:nvPr/>
        </p:nvPicPr>
        <p:blipFill>
          <a:blip r:embed="rId2"/>
          <a:stretch>
            <a:fillRect/>
          </a:stretch>
        </p:blipFill>
        <p:spPr>
          <a:xfrm>
            <a:off x="527050" y="3282697"/>
            <a:ext cx="4838700" cy="3162300"/>
          </a:xfrm>
          <a:prstGeom prst="rect">
            <a:avLst/>
          </a:prstGeom>
        </p:spPr>
      </p:pic>
      <p:pic>
        <p:nvPicPr>
          <p:cNvPr id="5" name="Picture 4">
            <a:extLst>
              <a:ext uri="{FF2B5EF4-FFF2-40B4-BE49-F238E27FC236}">
                <a16:creationId xmlns:a16="http://schemas.microsoft.com/office/drawing/2014/main" id="{0CC370C9-E158-7B4E-B56C-E9E4E36F4C6E}"/>
              </a:ext>
            </a:extLst>
          </p:cNvPr>
          <p:cNvPicPr>
            <a:picLocks noChangeAspect="1"/>
          </p:cNvPicPr>
          <p:nvPr/>
        </p:nvPicPr>
        <p:blipFill>
          <a:blip r:embed="rId3"/>
          <a:stretch>
            <a:fillRect/>
          </a:stretch>
        </p:blipFill>
        <p:spPr>
          <a:xfrm>
            <a:off x="6199632" y="3122900"/>
            <a:ext cx="4838700" cy="3186461"/>
          </a:xfrm>
          <a:prstGeom prst="rect">
            <a:avLst/>
          </a:prstGeom>
        </p:spPr>
      </p:pic>
      <p:sp>
        <p:nvSpPr>
          <p:cNvPr id="6" name="TextBox 5">
            <a:extLst>
              <a:ext uri="{FF2B5EF4-FFF2-40B4-BE49-F238E27FC236}">
                <a16:creationId xmlns:a16="http://schemas.microsoft.com/office/drawing/2014/main" id="{7970271A-7356-EF46-8AD2-C6502A9A1C5E}"/>
              </a:ext>
            </a:extLst>
          </p:cNvPr>
          <p:cNvSpPr txBox="1"/>
          <p:nvPr/>
        </p:nvSpPr>
        <p:spPr>
          <a:xfrm>
            <a:off x="8113487" y="3875314"/>
            <a:ext cx="551543" cy="523220"/>
          </a:xfrm>
          <a:prstGeom prst="rect">
            <a:avLst/>
          </a:prstGeom>
          <a:noFill/>
        </p:spPr>
        <p:txBody>
          <a:bodyPr wrap="square" rtlCol="0">
            <a:spAutoFit/>
          </a:bodyPr>
          <a:lstStyle/>
          <a:p>
            <a:r>
              <a:rPr lang="en-US" sz="2800" b="1" dirty="0">
                <a:solidFill>
                  <a:srgbClr val="FF0000"/>
                </a:solidFill>
              </a:rPr>
              <a:t>1</a:t>
            </a:r>
          </a:p>
        </p:txBody>
      </p:sp>
      <p:cxnSp>
        <p:nvCxnSpPr>
          <p:cNvPr id="8" name="Straight Connector 7">
            <a:extLst>
              <a:ext uri="{FF2B5EF4-FFF2-40B4-BE49-F238E27FC236}">
                <a16:creationId xmlns:a16="http://schemas.microsoft.com/office/drawing/2014/main" id="{C889B24B-58A7-384D-9572-85AD1C896A31}"/>
              </a:ext>
            </a:extLst>
          </p:cNvPr>
          <p:cNvCxnSpPr/>
          <p:nvPr/>
        </p:nvCxnSpPr>
        <p:spPr>
          <a:xfrm>
            <a:off x="1480457" y="3875314"/>
            <a:ext cx="3483429" cy="0"/>
          </a:xfrm>
          <a:prstGeom prst="line">
            <a:avLst/>
          </a:prstGeom>
          <a:ln w="92075">
            <a:solidFill>
              <a:srgbClr val="FF0000"/>
            </a:solidFill>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CA3F8306-7F22-B14E-AD4D-E8D58CCCAC25}"/>
              </a:ext>
            </a:extLst>
          </p:cNvPr>
          <p:cNvSpPr txBox="1"/>
          <p:nvPr/>
        </p:nvSpPr>
        <p:spPr>
          <a:xfrm>
            <a:off x="10370334" y="3875314"/>
            <a:ext cx="417102" cy="523220"/>
          </a:xfrm>
          <a:prstGeom prst="rect">
            <a:avLst/>
          </a:prstGeom>
          <a:noFill/>
        </p:spPr>
        <p:txBody>
          <a:bodyPr wrap="none" rtlCol="0">
            <a:spAutoFit/>
          </a:bodyPr>
          <a:lstStyle/>
          <a:p>
            <a:r>
              <a:rPr lang="en-US" sz="2800" b="1" dirty="0">
                <a:solidFill>
                  <a:srgbClr val="00B050"/>
                </a:solidFill>
              </a:rPr>
              <a:t>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BB2D6B-53D4-9A4D-B39D-790C7C025F32}"/>
                  </a:ext>
                </a:extLst>
              </p:cNvPr>
              <p:cNvSpPr txBox="1"/>
              <p:nvPr/>
            </p:nvSpPr>
            <p:spPr>
              <a:xfrm>
                <a:off x="226630" y="4398534"/>
                <a:ext cx="6435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rgbClr val="00B050"/>
                              </a:solidFill>
                              <a:latin typeface="Cambria Math" panose="02040503050406030204" pitchFamily="18" charset="0"/>
                            </a:rPr>
                          </m:ctrlPr>
                        </m:sSubPr>
                        <m:e>
                          <m:r>
                            <a:rPr lang="en-AU" sz="2800" b="1" i="1" dirty="0" smtClean="0">
                              <a:solidFill>
                                <a:srgbClr val="00B050"/>
                              </a:solidFill>
                              <a:latin typeface="Cambria Math" panose="02040503050406030204" pitchFamily="18" charset="0"/>
                            </a:rPr>
                            <m:t>𝒆</m:t>
                          </m:r>
                        </m:e>
                        <m:sub>
                          <m:r>
                            <a:rPr lang="en-AU" sz="2800" b="1" i="1" dirty="0" smtClean="0">
                              <a:solidFill>
                                <a:srgbClr val="00B050"/>
                              </a:solidFill>
                              <a:latin typeface="Cambria Math" panose="02040503050406030204" pitchFamily="18" charset="0"/>
                            </a:rPr>
                            <m:t>𝟏</m:t>
                          </m:r>
                        </m:sub>
                      </m:sSub>
                    </m:oMath>
                  </m:oMathPara>
                </a14:m>
                <a:endParaRPr lang="en-US" sz="2800" b="1" dirty="0">
                  <a:solidFill>
                    <a:srgbClr val="00B050"/>
                  </a:solidFill>
                </a:endParaRPr>
              </a:p>
            </p:txBody>
          </p:sp>
        </mc:Choice>
        <mc:Fallback xmlns="">
          <p:sp>
            <p:nvSpPr>
              <p:cNvPr id="10" name="TextBox 9">
                <a:extLst>
                  <a:ext uri="{FF2B5EF4-FFF2-40B4-BE49-F238E27FC236}">
                    <a16:creationId xmlns:a16="http://schemas.microsoft.com/office/drawing/2014/main" id="{18BB2D6B-53D4-9A4D-B39D-790C7C025F32}"/>
                  </a:ext>
                </a:extLst>
              </p:cNvPr>
              <p:cNvSpPr txBox="1">
                <a:spLocks noRot="1" noChangeAspect="1" noMove="1" noResize="1" noEditPoints="1" noAdjustHandles="1" noChangeArrowheads="1" noChangeShapeType="1" noTextEdit="1"/>
              </p:cNvSpPr>
              <p:nvPr/>
            </p:nvSpPr>
            <p:spPr>
              <a:xfrm>
                <a:off x="226630" y="4398534"/>
                <a:ext cx="643574" cy="523220"/>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4BED415-6784-A244-A4FD-EB7A99486380}"/>
                  </a:ext>
                </a:extLst>
              </p:cNvPr>
              <p:cNvSpPr txBox="1"/>
              <p:nvPr/>
            </p:nvSpPr>
            <p:spPr>
              <a:xfrm>
                <a:off x="1480457" y="4716130"/>
                <a:ext cx="6435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rgbClr val="00B050"/>
                              </a:solidFill>
                              <a:latin typeface="Cambria Math" panose="02040503050406030204" pitchFamily="18" charset="0"/>
                            </a:rPr>
                          </m:ctrlPr>
                        </m:sSubPr>
                        <m:e>
                          <m:r>
                            <a:rPr lang="en-AU" sz="2800" b="1" i="1" dirty="0" smtClean="0">
                              <a:solidFill>
                                <a:srgbClr val="00B050"/>
                              </a:solidFill>
                              <a:latin typeface="Cambria Math" panose="02040503050406030204" pitchFamily="18" charset="0"/>
                            </a:rPr>
                            <m:t>𝒆</m:t>
                          </m:r>
                        </m:e>
                        <m:sub>
                          <m:r>
                            <a:rPr lang="en-AU" sz="2800" b="1" i="1" dirty="0" smtClean="0">
                              <a:solidFill>
                                <a:srgbClr val="00B050"/>
                              </a:solidFill>
                              <a:latin typeface="Cambria Math" panose="02040503050406030204" pitchFamily="18" charset="0"/>
                            </a:rPr>
                            <m:t>𝟐</m:t>
                          </m:r>
                        </m:sub>
                      </m:sSub>
                    </m:oMath>
                  </m:oMathPara>
                </a14:m>
                <a:endParaRPr lang="en-US" sz="2800" b="1" dirty="0">
                  <a:solidFill>
                    <a:srgbClr val="00B050"/>
                  </a:solidFill>
                </a:endParaRPr>
              </a:p>
            </p:txBody>
          </p:sp>
        </mc:Choice>
        <mc:Fallback xmlns="">
          <p:sp>
            <p:nvSpPr>
              <p:cNvPr id="11" name="TextBox 10">
                <a:extLst>
                  <a:ext uri="{FF2B5EF4-FFF2-40B4-BE49-F238E27FC236}">
                    <a16:creationId xmlns:a16="http://schemas.microsoft.com/office/drawing/2014/main" id="{E4BED415-6784-A244-A4FD-EB7A99486380}"/>
                  </a:ext>
                </a:extLst>
              </p:cNvPr>
              <p:cNvSpPr txBox="1">
                <a:spLocks noRot="1" noChangeAspect="1" noMove="1" noResize="1" noEditPoints="1" noAdjustHandles="1" noChangeArrowheads="1" noChangeShapeType="1" noTextEdit="1"/>
              </p:cNvSpPr>
              <p:nvPr/>
            </p:nvSpPr>
            <p:spPr>
              <a:xfrm>
                <a:off x="1480457" y="4716130"/>
                <a:ext cx="643574" cy="523220"/>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 name="Ink 12">
                <a:extLst>
                  <a:ext uri="{FF2B5EF4-FFF2-40B4-BE49-F238E27FC236}">
                    <a16:creationId xmlns:a16="http://schemas.microsoft.com/office/drawing/2014/main" id="{4C862D96-2A08-124F-85B6-30784797264B}"/>
                  </a:ext>
                </a:extLst>
              </p14:cNvPr>
              <p14:cNvContentPartPr/>
              <p14:nvPr/>
            </p14:nvContentPartPr>
            <p14:xfrm>
              <a:off x="745091" y="3941851"/>
              <a:ext cx="608760" cy="1698480"/>
            </p14:xfrm>
          </p:contentPart>
        </mc:Choice>
        <mc:Fallback xmlns="">
          <p:pic>
            <p:nvPicPr>
              <p:cNvPr id="13" name="Ink 12">
                <a:extLst>
                  <a:ext uri="{FF2B5EF4-FFF2-40B4-BE49-F238E27FC236}">
                    <a16:creationId xmlns:a16="http://schemas.microsoft.com/office/drawing/2014/main" id="{4C862D96-2A08-124F-85B6-30784797264B}"/>
                  </a:ext>
                </a:extLst>
              </p:cNvPr>
              <p:cNvPicPr/>
              <p:nvPr/>
            </p:nvPicPr>
            <p:blipFill>
              <a:blip r:embed="rId7"/>
              <a:stretch>
                <a:fillRect/>
              </a:stretch>
            </p:blipFill>
            <p:spPr>
              <a:xfrm>
                <a:off x="727091" y="3924211"/>
                <a:ext cx="644400" cy="1734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4" name="Ink 13">
                <a:extLst>
                  <a:ext uri="{FF2B5EF4-FFF2-40B4-BE49-F238E27FC236}">
                    <a16:creationId xmlns:a16="http://schemas.microsoft.com/office/drawing/2014/main" id="{97F50CE3-42A4-DE4A-B017-E2ECB33D0D7B}"/>
                  </a:ext>
                </a:extLst>
              </p14:cNvPr>
              <p14:cNvContentPartPr/>
              <p14:nvPr/>
            </p14:nvContentPartPr>
            <p14:xfrm>
              <a:off x="1003931" y="3945811"/>
              <a:ext cx="627840" cy="1742400"/>
            </p14:xfrm>
          </p:contentPart>
        </mc:Choice>
        <mc:Fallback xmlns="">
          <p:pic>
            <p:nvPicPr>
              <p:cNvPr id="14" name="Ink 13">
                <a:extLst>
                  <a:ext uri="{FF2B5EF4-FFF2-40B4-BE49-F238E27FC236}">
                    <a16:creationId xmlns:a16="http://schemas.microsoft.com/office/drawing/2014/main" id="{97F50CE3-42A4-DE4A-B017-E2ECB33D0D7B}"/>
                  </a:ext>
                </a:extLst>
              </p:cNvPr>
              <p:cNvPicPr/>
              <p:nvPr/>
            </p:nvPicPr>
            <p:blipFill>
              <a:blip r:embed="rId9"/>
              <a:stretch>
                <a:fillRect/>
              </a:stretch>
            </p:blipFill>
            <p:spPr>
              <a:xfrm>
                <a:off x="985931" y="3927811"/>
                <a:ext cx="663480" cy="1778040"/>
              </a:xfrm>
              <a:prstGeom prst="rect">
                <a:avLst/>
              </a:prstGeom>
            </p:spPr>
          </p:pic>
        </mc:Fallback>
      </mc:AlternateContent>
      <p:grpSp>
        <p:nvGrpSpPr>
          <p:cNvPr id="17" name="Group 16">
            <a:extLst>
              <a:ext uri="{FF2B5EF4-FFF2-40B4-BE49-F238E27FC236}">
                <a16:creationId xmlns:a16="http://schemas.microsoft.com/office/drawing/2014/main" id="{B8E5C364-68A9-F242-9084-25E5AC1AA468}"/>
              </a:ext>
            </a:extLst>
          </p:cNvPr>
          <p:cNvGrpSpPr/>
          <p:nvPr/>
        </p:nvGrpSpPr>
        <p:grpSpPr>
          <a:xfrm>
            <a:off x="1586771" y="4608571"/>
            <a:ext cx="54360" cy="48960"/>
            <a:chOff x="1586771" y="4608571"/>
            <a:chExt cx="54360" cy="4896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5" name="Ink 14">
                  <a:extLst>
                    <a:ext uri="{FF2B5EF4-FFF2-40B4-BE49-F238E27FC236}">
                      <a16:creationId xmlns:a16="http://schemas.microsoft.com/office/drawing/2014/main" id="{2432CB6A-070B-6241-9ED9-79B8E4118368}"/>
                    </a:ext>
                  </a:extLst>
                </p14:cNvPr>
                <p14:cNvContentPartPr/>
                <p14:nvPr/>
              </p14:nvContentPartPr>
              <p14:xfrm>
                <a:off x="1640771" y="4657171"/>
                <a:ext cx="360" cy="360"/>
              </p14:xfrm>
            </p:contentPart>
          </mc:Choice>
          <mc:Fallback xmlns="">
            <p:pic>
              <p:nvPicPr>
                <p:cNvPr id="15" name="Ink 14">
                  <a:extLst>
                    <a:ext uri="{FF2B5EF4-FFF2-40B4-BE49-F238E27FC236}">
                      <a16:creationId xmlns:a16="http://schemas.microsoft.com/office/drawing/2014/main" id="{2432CB6A-070B-6241-9ED9-79B8E4118368}"/>
                    </a:ext>
                  </a:extLst>
                </p:cNvPr>
                <p:cNvPicPr/>
                <p:nvPr/>
              </p:nvPicPr>
              <p:blipFill>
                <a:blip r:embed="rId11"/>
                <a:stretch>
                  <a:fillRect/>
                </a:stretch>
              </p:blipFill>
              <p:spPr>
                <a:xfrm>
                  <a:off x="1623131" y="4639171"/>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6" name="Ink 15">
                  <a:extLst>
                    <a:ext uri="{FF2B5EF4-FFF2-40B4-BE49-F238E27FC236}">
                      <a16:creationId xmlns:a16="http://schemas.microsoft.com/office/drawing/2014/main" id="{C71940DE-B582-1B4B-887C-33FC4D5FBE9A}"/>
                    </a:ext>
                  </a:extLst>
                </p14:cNvPr>
                <p14:cNvContentPartPr/>
                <p14:nvPr/>
              </p14:nvContentPartPr>
              <p14:xfrm>
                <a:off x="1586771" y="4608571"/>
                <a:ext cx="360" cy="360"/>
              </p14:xfrm>
            </p:contentPart>
          </mc:Choice>
          <mc:Fallback xmlns="">
            <p:pic>
              <p:nvPicPr>
                <p:cNvPr id="16" name="Ink 15">
                  <a:extLst>
                    <a:ext uri="{FF2B5EF4-FFF2-40B4-BE49-F238E27FC236}">
                      <a16:creationId xmlns:a16="http://schemas.microsoft.com/office/drawing/2014/main" id="{C71940DE-B582-1B4B-887C-33FC4D5FBE9A}"/>
                    </a:ext>
                  </a:extLst>
                </p:cNvPr>
                <p:cNvPicPr/>
                <p:nvPr/>
              </p:nvPicPr>
              <p:blipFill>
                <a:blip r:embed="rId13"/>
                <a:stretch>
                  <a:fillRect/>
                </a:stretch>
              </p:blipFill>
              <p:spPr>
                <a:xfrm>
                  <a:off x="1568771" y="4590571"/>
                  <a:ext cx="36000" cy="36000"/>
                </a:xfrm>
                <a:prstGeom prst="rect">
                  <a:avLst/>
                </a:prstGeom>
              </p:spPr>
            </p:pic>
          </mc:Fallback>
        </mc:AlternateContent>
      </p:grpSp>
      <p:sp>
        <p:nvSpPr>
          <p:cNvPr id="18" name="TextBox 17">
            <a:extLst>
              <a:ext uri="{FF2B5EF4-FFF2-40B4-BE49-F238E27FC236}">
                <a16:creationId xmlns:a16="http://schemas.microsoft.com/office/drawing/2014/main" id="{26D7ECBD-1F33-5B4A-9CD1-2473DE170150}"/>
              </a:ext>
            </a:extLst>
          </p:cNvPr>
          <p:cNvSpPr txBox="1"/>
          <p:nvPr/>
        </p:nvSpPr>
        <p:spPr>
          <a:xfrm>
            <a:off x="1586771" y="4716130"/>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0E435CFF-DA6E-5A4E-A02F-82C329BEDE9A}"/>
              </a:ext>
            </a:extLst>
          </p:cNvPr>
          <p:cNvSpPr txBox="1"/>
          <p:nvPr/>
        </p:nvSpPr>
        <p:spPr>
          <a:xfrm>
            <a:off x="9194801" y="5064913"/>
            <a:ext cx="551543" cy="523220"/>
          </a:xfrm>
          <a:prstGeom prst="rect">
            <a:avLst/>
          </a:prstGeom>
          <a:noFill/>
        </p:spPr>
        <p:txBody>
          <a:bodyPr wrap="square" rtlCol="0">
            <a:spAutoFit/>
          </a:bodyPr>
          <a:lstStyle/>
          <a:p>
            <a:r>
              <a:rPr lang="en-US" sz="2800" b="1" dirty="0">
                <a:solidFill>
                  <a:srgbClr val="FFC000"/>
                </a:solidFill>
              </a:rPr>
              <a:t>1</a:t>
            </a:r>
          </a:p>
        </p:txBody>
      </p:sp>
      <p:sp>
        <p:nvSpPr>
          <p:cNvPr id="20" name="Doughnut 19">
            <a:extLst>
              <a:ext uri="{FF2B5EF4-FFF2-40B4-BE49-F238E27FC236}">
                <a16:creationId xmlns:a16="http://schemas.microsoft.com/office/drawing/2014/main" id="{45C47F74-FAB5-FB49-A6CB-D1E58AACEDBA}"/>
              </a:ext>
            </a:extLst>
          </p:cNvPr>
          <p:cNvSpPr/>
          <p:nvPr/>
        </p:nvSpPr>
        <p:spPr>
          <a:xfrm>
            <a:off x="4165601" y="5644669"/>
            <a:ext cx="740229" cy="756786"/>
          </a:xfrm>
          <a:prstGeom prst="donut">
            <a:avLst>
              <a:gd name="adj" fmla="val 33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A7DCA12-1756-994F-8D4A-23F4D7C4249F}"/>
              </a:ext>
            </a:extLst>
          </p:cNvPr>
          <p:cNvSpPr txBox="1"/>
          <p:nvPr/>
        </p:nvSpPr>
        <p:spPr>
          <a:xfrm>
            <a:off x="6985064" y="3862659"/>
            <a:ext cx="551543" cy="523220"/>
          </a:xfrm>
          <a:prstGeom prst="rect">
            <a:avLst/>
          </a:prstGeom>
          <a:noFill/>
        </p:spPr>
        <p:txBody>
          <a:bodyPr wrap="square" rtlCol="0">
            <a:spAutoFit/>
          </a:bodyPr>
          <a:lstStyle/>
          <a:p>
            <a:r>
              <a:rPr lang="en-US" sz="2800" b="1" dirty="0">
                <a:solidFill>
                  <a:srgbClr val="7030A0"/>
                </a:solidFill>
              </a:rPr>
              <a:t>0</a:t>
            </a:r>
          </a:p>
        </p:txBody>
      </p:sp>
      <p:sp>
        <p:nvSpPr>
          <p:cNvPr id="22" name="Oval 21">
            <a:extLst>
              <a:ext uri="{FF2B5EF4-FFF2-40B4-BE49-F238E27FC236}">
                <a16:creationId xmlns:a16="http://schemas.microsoft.com/office/drawing/2014/main" id="{C84301CC-9059-9345-B1F0-139EB6485E64}"/>
              </a:ext>
            </a:extLst>
          </p:cNvPr>
          <p:cNvSpPr/>
          <p:nvPr/>
        </p:nvSpPr>
        <p:spPr>
          <a:xfrm>
            <a:off x="1272896" y="3833631"/>
            <a:ext cx="206900" cy="132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2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9" grpId="0"/>
      <p:bldP spid="20" grpId="0" animBg="1"/>
      <p:bldP spid="21" grpId="0"/>
      <p:bldP spid="22"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TotalTime>
  <Words>3077</Words>
  <Application>Microsoft Office PowerPoint</Application>
  <PresentationFormat>Widescreen</PresentationFormat>
  <Paragraphs>600</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Cambria Math</vt:lpstr>
      <vt:lpstr>Gill Sans MT</vt:lpstr>
      <vt:lpstr>Gallery</vt:lpstr>
      <vt:lpstr>Networks SAC</vt:lpstr>
      <vt:lpstr>SAC Compulsory booklet questions</vt:lpstr>
      <vt:lpstr>PowerPoint Presentation</vt:lpstr>
      <vt:lpstr>PowerPoint Presentation</vt:lpstr>
      <vt:lpstr>PowerPoint Presentation</vt:lpstr>
      <vt:lpstr>PowerPoint Presentation</vt:lpstr>
      <vt:lpstr>Hamiltonian paths and cycles</vt:lpstr>
      <vt:lpstr>Finding Hamilton Cycle</vt:lpstr>
      <vt:lpstr>Adjacency matrices</vt:lpstr>
      <vt:lpstr>Eulerian trails and circuits </vt:lpstr>
      <vt:lpstr>Tree</vt:lpstr>
      <vt:lpstr>Minimum spanning tree</vt:lpstr>
      <vt:lpstr>Finding the shortest path by Inspection</vt:lpstr>
      <vt:lpstr>Finding the shortest path by Dijkstra’s Algorithm</vt:lpstr>
      <vt:lpstr>Finding the shortest path by Inspection</vt:lpstr>
      <vt:lpstr>Finding the shortest path by Dijkstra’s Algorithm</vt:lpstr>
      <vt:lpstr>Calculating cut capacity</vt:lpstr>
      <vt:lpstr>Cut, cut capacity and minimum cut capacity</vt:lpstr>
      <vt:lpstr>Calculating maximum flow</vt:lpstr>
      <vt:lpstr> Calculating maximum flow</vt:lpstr>
      <vt:lpstr> Calculating maximum flow</vt:lpstr>
      <vt:lpstr>The Hungarian algorithm</vt:lpstr>
      <vt:lpstr>Performing the Hungarian algorithm Step 1: Subtract the lowest value in each row, from every value in that row.</vt:lpstr>
      <vt:lpstr>Step 2: If the minimum number of lines required to cover all the zeros in the table is equal to the number of allocations to be made, jump to step 6. Otherwise, continue to step 3.</vt:lpstr>
      <vt:lpstr>Step 3: If a column does not contain a zero, subtract the lowest value in that column from every value in that column.</vt:lpstr>
      <vt:lpstr>Step 4: If the minimum number of lines required to cover all the zeros in the table is equal to the number of allocations to be made, jump to step 6. Otherwise, continue to step 5a.</vt:lpstr>
      <vt:lpstr>Step 5a: Add the smallest uncovered value to any value that is covered by two lines. Subtract the smallest uncovered value from all the uncovered values.</vt:lpstr>
      <vt:lpstr>Step 5b: Repeat from step 4.</vt:lpstr>
      <vt:lpstr>Step 6: Draw a directed bipartite graph with an edge for every zero value in the table.</vt:lpstr>
      <vt:lpstr>Step 7: Make the allocation and calculate minimum cost</vt:lpstr>
      <vt:lpstr>Dummy activities</vt:lpstr>
      <vt:lpstr>Dummy activities</vt:lpstr>
      <vt:lpstr>Using a dummy activity in an activity network</vt:lpstr>
      <vt:lpstr>Creating a precedence table from an activity network</vt:lpstr>
      <vt:lpstr>Forward scanning</vt:lpstr>
      <vt:lpstr>Forward scanning</vt:lpstr>
      <vt:lpstr>Forward scanning</vt:lpstr>
      <vt:lpstr>Forward scanning</vt:lpstr>
      <vt:lpstr>Forward scanning</vt:lpstr>
      <vt:lpstr>Backward scanning</vt:lpstr>
      <vt:lpstr>Backward scanning</vt:lpstr>
      <vt:lpstr>Backward scanning</vt:lpstr>
      <vt:lpstr>Finding the critical path</vt:lpstr>
      <vt:lpstr>Finding the critical path</vt:lpstr>
      <vt:lpstr>Crashing</vt:lpstr>
      <vt:lpstr>Crashing</vt:lpstr>
      <vt:lpstr>Crashing</vt:lpstr>
      <vt:lpstr>Crashing</vt:lpstr>
      <vt:lpstr>Crashing</vt:lpstr>
      <vt:lpstr>Crashing</vt:lpstr>
      <vt:lpstr>Crashing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SAC</dc:title>
  <dc:creator>Lyn ZHANG</dc:creator>
  <cp:lastModifiedBy>Lyn ZHANG</cp:lastModifiedBy>
  <cp:revision>12</cp:revision>
  <dcterms:created xsi:type="dcterms:W3CDTF">2021-07-08T22:13:52Z</dcterms:created>
  <dcterms:modified xsi:type="dcterms:W3CDTF">2022-11-07T20:45:37Z</dcterms:modified>
</cp:coreProperties>
</file>