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305" r:id="rId4"/>
    <p:sldId id="258" r:id="rId5"/>
    <p:sldId id="259" r:id="rId6"/>
    <p:sldId id="260" r:id="rId7"/>
    <p:sldId id="273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9" r:id="rId16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2222" autoAdjust="0"/>
  </p:normalViewPr>
  <p:slideViewPr>
    <p:cSldViewPr snapToGrid="0">
      <p:cViewPr varScale="1">
        <p:scale>
          <a:sx n="54" d="100"/>
          <a:sy n="54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C0C4-4C9E-45EE-9CAD-68AFA46B1237}" type="datetimeFigureOut">
              <a:rPr lang="en-AU" smtClean="0"/>
              <a:t>10/03/2023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D024B-D694-4D70-9A90-7354A13A8D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8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https://www.transum.org/software/SW/Starter_of_the_day/Students/Unitary_Method.asp</a:t>
            </a:r>
          </a:p>
          <a:p>
            <a:r>
              <a:rPr lang="en-AU" dirty="0"/>
              <a:t>https://www.blendspace.com/lessons/GhPTIjVt4V0bqg/proportion-unitary-method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D024B-D694-4D70-9A90-7354A13A8D9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12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Unitary Proportion</a:t>
            </a:r>
          </a:p>
        </p:txBody>
      </p:sp>
    </p:spTree>
    <p:extLst>
      <p:ext uri="{BB962C8B-B14F-4D97-AF65-F5344CB8AC3E}">
        <p14:creationId xmlns:p14="http://schemas.microsoft.com/office/powerpoint/2010/main" val="14888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 to have a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10 builders can build a house in 20 days. How many builders will you need build the house in 10 days?</a:t>
            </a:r>
            <a:endParaRPr lang="en-GB" sz="3200" dirty="0"/>
          </a:p>
        </p:txBody>
      </p:sp>
      <p:sp>
        <p:nvSpPr>
          <p:cNvPr id="4" name="Explosion 2 3"/>
          <p:cNvSpPr/>
          <p:nvPr/>
        </p:nvSpPr>
        <p:spPr>
          <a:xfrm>
            <a:off x="3857269" y="3590259"/>
            <a:ext cx="6379285" cy="30256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20 builders</a:t>
            </a:r>
          </a:p>
        </p:txBody>
      </p:sp>
    </p:spTree>
    <p:extLst>
      <p:ext uri="{BB962C8B-B14F-4D97-AF65-F5344CB8AC3E}">
        <p14:creationId xmlns:p14="http://schemas.microsoft.com/office/powerpoint/2010/main" val="13296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559" y="624110"/>
            <a:ext cx="9665054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15 people can complete a job in 42 days. In how many days will 9 people do the same job?</a:t>
            </a: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2528048" y="1904999"/>
            <a:ext cx="6615952" cy="3850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70 days</a:t>
            </a:r>
          </a:p>
        </p:txBody>
      </p:sp>
    </p:spTree>
    <p:extLst>
      <p:ext uri="{BB962C8B-B14F-4D97-AF65-F5344CB8AC3E}">
        <p14:creationId xmlns:p14="http://schemas.microsoft.com/office/powerpoint/2010/main" val="9220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989" y="1759779"/>
            <a:ext cx="89197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</a:rPr>
              <a:t>If 9 m of cloth cost £22.50 what would 15m cost?</a:t>
            </a:r>
            <a:r>
              <a:rPr lang="en-US" sz="4400" dirty="0"/>
              <a:t> </a:t>
            </a:r>
            <a:endParaRPr lang="en-GB" sz="4400" dirty="0"/>
          </a:p>
        </p:txBody>
      </p:sp>
      <p:sp>
        <p:nvSpPr>
          <p:cNvPr id="5" name="AutoShape 2" descr="Image result for roll of clo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424" y="2945970"/>
            <a:ext cx="2381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209" y="1320066"/>
            <a:ext cx="739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If 6 men build a wall in 10 hours how long would it have taken 1 man to build it?</a:t>
            </a:r>
            <a:r>
              <a:rPr lang="en-US" sz="5400" dirty="0"/>
              <a:t> 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70" y="44414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259" y="2372964"/>
            <a:ext cx="14033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If 12 books cost £15 what </a:t>
            </a:r>
          </a:p>
          <a:p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would 15 books cost?</a:t>
            </a:r>
            <a:r>
              <a:rPr lang="en-US" sz="4800" dirty="0"/>
              <a:t> 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80" y="3942624"/>
            <a:ext cx="3192608" cy="23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730" y="171809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</a:rPr>
              <a:t>If 18 rose bushes cost £9.90 what would 24 rose bushes cost?</a:t>
            </a:r>
            <a:r>
              <a:rPr lang="en-US" sz="4800" dirty="0"/>
              <a:t> 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142" y="2347415"/>
            <a:ext cx="4102858" cy="41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6984" y="3429000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en-US" dirty="0"/>
              <a:t>Ratios can be used to calculate unit prices, i.e. the price of one item. This method is known as the </a:t>
            </a:r>
            <a:r>
              <a:rPr lang="en-US" dirty="0">
                <a:solidFill>
                  <a:srgbClr val="FF0000"/>
                </a:solidFill>
              </a:rPr>
              <a:t>unitary method </a:t>
            </a:r>
            <a:r>
              <a:rPr lang="en-US" dirty="0"/>
              <a:t>and can be used to solve a range of ratio problems.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1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4E1CB-E273-D75F-0A0A-615DCE80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60" y="977485"/>
            <a:ext cx="8900028" cy="5766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38D2C-6CAC-975A-62AF-9A721684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740" y="95251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Unitary Proportion</a:t>
            </a:r>
          </a:p>
        </p:txBody>
      </p:sp>
    </p:spTree>
    <p:extLst>
      <p:ext uri="{BB962C8B-B14F-4D97-AF65-F5344CB8AC3E}">
        <p14:creationId xmlns:p14="http://schemas.microsoft.com/office/powerpoint/2010/main" val="230149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84" y="484094"/>
            <a:ext cx="9078977" cy="105212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130" y="1764907"/>
            <a:ext cx="3095625" cy="3095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0791" y="1925619"/>
            <a:ext cx="634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out how long it would take to run 1 mile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6551" y="3269130"/>
            <a:ext cx="523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miles takes 45 minutes</a:t>
            </a:r>
          </a:p>
          <a:p>
            <a:r>
              <a:rPr lang="en-GB" sz="2800" dirty="0"/>
              <a:t>1 mile takes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4894729" y="3474720"/>
            <a:ext cx="322730" cy="6024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9638852" y="3498757"/>
            <a:ext cx="236668" cy="6024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4848" y="3593054"/>
            <a:ext cx="69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÷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551" y="3564691"/>
            <a:ext cx="762066" cy="536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8687" y="3700017"/>
            <a:ext cx="186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 minutes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2607" y="4647304"/>
            <a:ext cx="209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what?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384" y="5292762"/>
            <a:ext cx="7793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mile takes 9 minutes</a:t>
            </a:r>
          </a:p>
          <a:p>
            <a:r>
              <a:rPr lang="en-GB" sz="2800" dirty="0"/>
              <a:t>So 18 times will take 18 times as long</a:t>
            </a:r>
          </a:p>
          <a:p>
            <a:r>
              <a:rPr lang="en-GB" sz="2800" dirty="0"/>
              <a:t>9 x 18 = 162 minutes</a:t>
            </a:r>
          </a:p>
        </p:txBody>
      </p:sp>
    </p:spTree>
    <p:extLst>
      <p:ext uri="{BB962C8B-B14F-4D97-AF65-F5344CB8AC3E}">
        <p14:creationId xmlns:p14="http://schemas.microsoft.com/office/powerpoint/2010/main" val="30904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 to have a 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6226" y="1990165"/>
            <a:ext cx="8563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 packs of sweets cost £5.25. </a:t>
            </a:r>
          </a:p>
          <a:p>
            <a:r>
              <a:rPr lang="en-GB" sz="3600" dirty="0"/>
              <a:t>How much would it cost to buy 7 packs of sweets?</a:t>
            </a:r>
          </a:p>
        </p:txBody>
      </p:sp>
      <p:sp>
        <p:nvSpPr>
          <p:cNvPr id="6" name="Explosion 2 5"/>
          <p:cNvSpPr/>
          <p:nvPr/>
        </p:nvSpPr>
        <p:spPr>
          <a:xfrm>
            <a:off x="3012141" y="3744491"/>
            <a:ext cx="6691256" cy="2990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£7.35</a:t>
            </a:r>
          </a:p>
        </p:txBody>
      </p:sp>
    </p:spTree>
    <p:extLst>
      <p:ext uri="{BB962C8B-B14F-4D97-AF65-F5344CB8AC3E}">
        <p14:creationId xmlns:p14="http://schemas.microsoft.com/office/powerpoint/2010/main" val="42615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769" y="742444"/>
            <a:ext cx="8911687" cy="2355758"/>
          </a:xfrm>
        </p:spPr>
        <p:txBody>
          <a:bodyPr>
            <a:normAutofit/>
          </a:bodyPr>
          <a:lstStyle/>
          <a:p>
            <a:r>
              <a:rPr lang="en-GB" dirty="0"/>
              <a:t>10 pieces of wood when laid end to end measure 55 m. How far would 18 pieces stretch?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2775473" y="3388659"/>
            <a:ext cx="7702475" cy="33241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99m</a:t>
            </a:r>
          </a:p>
        </p:txBody>
      </p:sp>
    </p:spTree>
    <p:extLst>
      <p:ext uri="{BB962C8B-B14F-4D97-AF65-F5344CB8AC3E}">
        <p14:creationId xmlns:p14="http://schemas.microsoft.com/office/powerpoint/2010/main" val="27032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Inverse Proportion</a:t>
            </a:r>
          </a:p>
        </p:txBody>
      </p:sp>
    </p:spTree>
    <p:extLst>
      <p:ext uri="{BB962C8B-B14F-4D97-AF65-F5344CB8AC3E}">
        <p14:creationId xmlns:p14="http://schemas.microsoft.com/office/powerpoint/2010/main" val="148896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 masons can build the wall in 20 days. How many masons will build the wall in 12 days?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861" y="1905000"/>
            <a:ext cx="9589751" cy="4019774"/>
          </a:xfrm>
        </p:spPr>
        <p:txBody>
          <a:bodyPr>
            <a:normAutofit/>
          </a:bodyPr>
          <a:lstStyle/>
          <a:p>
            <a:r>
              <a:rPr lang="en-GB" sz="2800" dirty="0"/>
              <a:t>Think!</a:t>
            </a:r>
          </a:p>
          <a:p>
            <a:r>
              <a:rPr lang="en-GB" sz="2800" dirty="0"/>
              <a:t>Will you need more masons or less masons?</a:t>
            </a:r>
          </a:p>
          <a:p>
            <a:r>
              <a:rPr lang="en-GB" sz="2800" dirty="0"/>
              <a:t>So if there was only 1 mason working how long would he take?</a:t>
            </a:r>
          </a:p>
          <a:p>
            <a:r>
              <a:rPr lang="en-GB" sz="2800" dirty="0"/>
              <a:t>15 x 20 =300 days!</a:t>
            </a:r>
          </a:p>
          <a:p>
            <a:r>
              <a:rPr lang="en-GB" sz="2800" dirty="0"/>
              <a:t>I have 12 days so 300 ÷ 12 = 25 masons needed.</a:t>
            </a:r>
          </a:p>
        </p:txBody>
      </p:sp>
    </p:spTree>
    <p:extLst>
      <p:ext uri="{BB962C8B-B14F-4D97-AF65-F5344CB8AC3E}">
        <p14:creationId xmlns:p14="http://schemas.microsoft.com/office/powerpoint/2010/main" val="9705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624110"/>
            <a:ext cx="947141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76 persons can complete the job in 42 days. In how many days will 56 persons do the same job?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88" y="2133600"/>
            <a:ext cx="9622024" cy="3777622"/>
          </a:xfrm>
        </p:spPr>
        <p:txBody>
          <a:bodyPr>
            <a:normAutofit/>
          </a:bodyPr>
          <a:lstStyle/>
          <a:p>
            <a:r>
              <a:rPr lang="en-GB" sz="2800" dirty="0"/>
              <a:t>Will the job take more time or less time with fewer people?</a:t>
            </a:r>
          </a:p>
          <a:p>
            <a:r>
              <a:rPr lang="en-GB" sz="2800" dirty="0"/>
              <a:t>So how long in days will the whole job take?</a:t>
            </a:r>
          </a:p>
          <a:p>
            <a:r>
              <a:rPr lang="en-GB" sz="2800" dirty="0"/>
              <a:t>76 x 42 =3192 days</a:t>
            </a:r>
          </a:p>
          <a:p>
            <a:r>
              <a:rPr lang="en-GB" sz="2800" dirty="0"/>
              <a:t>I have 56 people to put on this job so</a:t>
            </a:r>
          </a:p>
          <a:p>
            <a:r>
              <a:rPr lang="en-GB" sz="2800" dirty="0"/>
              <a:t>3192 ÷ 56 = 57 days to complete.</a:t>
            </a:r>
          </a:p>
        </p:txBody>
      </p:sp>
    </p:spTree>
    <p:extLst>
      <p:ext uri="{BB962C8B-B14F-4D97-AF65-F5344CB8AC3E}">
        <p14:creationId xmlns:p14="http://schemas.microsoft.com/office/powerpoint/2010/main" val="5379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437</Words>
  <Application>Microsoft Office PowerPoint</Application>
  <PresentationFormat>Widescreen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Wingdings 3</vt:lpstr>
      <vt:lpstr>Wisp</vt:lpstr>
      <vt:lpstr>Unitary Proportion</vt:lpstr>
      <vt:lpstr>Ratios can be used to calculate unit prices, i.e. the price of one item. This method is known as the unitary method and can be used to solve a range of ratio problems.</vt:lpstr>
      <vt:lpstr>Unitary Proportion</vt:lpstr>
      <vt:lpstr>PowerPoint Presentation</vt:lpstr>
      <vt:lpstr>Your turn to have a go</vt:lpstr>
      <vt:lpstr>10 pieces of wood when laid end to end measure 55 m. How far would 18 pieces stretch?</vt:lpstr>
      <vt:lpstr>Inverse Proportion</vt:lpstr>
      <vt:lpstr>15 masons can build the wall in 20 days. How many masons will build the wall in 12 days?</vt:lpstr>
      <vt:lpstr>76 persons can complete the job in 42 days. In how many days will 56 persons do the same job?</vt:lpstr>
      <vt:lpstr>Your turn to have a go</vt:lpstr>
      <vt:lpstr>15 people can complete a job in 42 days. In how many days will 9 people do the same job?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Unitary Proportion</dc:title>
  <dc:creator>D. Page</dc:creator>
  <cp:lastModifiedBy>Lyn ZHANG</cp:lastModifiedBy>
  <cp:revision>21</cp:revision>
  <cp:lastPrinted>2019-06-06T09:06:25Z</cp:lastPrinted>
  <dcterms:created xsi:type="dcterms:W3CDTF">2019-06-05T15:35:26Z</dcterms:created>
  <dcterms:modified xsi:type="dcterms:W3CDTF">2023-03-09T21:37:29Z</dcterms:modified>
</cp:coreProperties>
</file>