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8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CC"/>
    <a:srgbClr val="CCCCFF"/>
    <a:srgbClr val="FF0000"/>
    <a:srgbClr val="00CC66"/>
    <a:srgbClr val="33CC33"/>
    <a:srgbClr val="99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4810C8-E952-250F-1976-709A2D4CE1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2AD95A-49E8-3AF0-1C35-BE9D3881A2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1F7A2B-4F62-4227-1C2F-B7A36A3E34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6E67E-3E09-4007-A14A-3176DC2F65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67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B6C319-0EA3-A99D-E93F-6C379F3905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50A7D7-D9FF-1167-AE64-550281064D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C2D941-D224-F27F-62C1-8E20F6F112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E1E2E-5E61-4545-AB94-FF3072FEEC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55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919E0B-59F9-D943-8F76-A22F8CEB78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361EEB-C32E-CF0A-3E3C-CD8397668F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067192-6E67-BCB7-21A3-E4B603BF26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F33D1-5588-4894-AF88-B8D568FD27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3752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8FB571-EC7F-1863-9013-00857D9F2E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1CFFD1-5385-E9BF-1561-B828C1E763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455748-BE49-2B17-8E21-01ED39CB81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89E07-A330-40FD-B266-9BA5A4C64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307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847D62-2D73-DEE9-6292-1A6C154C83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D525D6-69E8-2ADE-0067-9F8741B013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6C78E9A-80B0-77F2-9804-2F5A372170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03819-A6D8-45C5-8C59-1B3549AD89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321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4EAE4B8-A48F-9D4B-590E-A2FCAD837F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38517CB-8EDF-4944-C934-1C627CBADC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E190F87-7AB1-7B2A-5BEB-5635A6EFA9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7BA32-9DD9-47F1-BEDC-D7CAA68B5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10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F8B2A78-81BE-4810-0458-797B14277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CCF1686-8BA2-4ECC-53A8-E4A1B8887A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A426F9A-455A-47D0-A4B6-402E99452A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06369-19ED-480A-AF34-CE474A441B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64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65A67B-1147-F7E6-7046-5EBBC69653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78D343-35EF-0D84-0639-D4C241612B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CBC918-54F3-BFA8-1084-88A3518B0E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B91E3-2DB1-4D75-9EEF-4BD10B647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798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27687A-528A-1619-FCA3-3F8727A35B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E3782D-2354-478C-F69D-42F92278DB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C522D2-A633-B386-AF1D-7B8008FF65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302D0-1759-4924-BEF4-7519DA89F9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93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B8C460-7C5E-83BF-4B74-41381BC966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1FEA4F-CA94-B729-CA08-D2951FA0E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7AF741-55E6-3249-56FC-90BF95D34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113E6-D9C1-4A92-9B1C-3F50941A9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55F2227-AAA9-80CF-77AC-6FFB7D75A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A712609-7555-5B19-E988-6EC3052AA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637C560-94C0-1D46-EA97-81531177A3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64468-7A6A-4D1A-A623-60C965B456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1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D732AD1-01D2-96DD-CDB1-80C1AD170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DFBED7-84DB-ADAD-8AFE-1C5D96A6D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7B9DA56-6507-E19F-4CE4-AA44ECD09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03136-9843-4A75-B911-F87865C3C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25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6F4B9A4-6A76-A5AA-1942-FB87B0B2D0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13268E3-398B-55EA-8849-4139619729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50805DE-6826-B0FB-A6C7-45DF161F1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74633-C848-42F4-8934-D5CD8FD00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2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BB520C-5917-7991-BD85-F64B9ADB41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4B9207-C1C3-EFDA-5C83-3E40E3CB69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355587-A312-BA2F-E903-F7658BDC50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7DFC7-98DE-468E-8CD8-9EAB4178E5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84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50BA63-F34C-EF40-F2D0-8D1DDDC730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AC5D4F-00BA-9203-47A8-E842AA2E0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87A076-DAA0-88D5-DF0E-EEA047373A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02880-F96B-490C-8FA2-099E94369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09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DA6640-38A5-1D00-336A-0B7DF87AC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F2280ED-EE81-6E1C-E147-2EB105D36D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1EEAFD1-59B6-B708-46D3-D6FD869A9EA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D6E452E-DF78-47DC-94B9-C04EB42B1A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498E89-782A-06E2-D177-FA3A1E7C09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0384C07-0E5F-45AD-ACCE-2756F42AC1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mathbord">
            <a:extLst>
              <a:ext uri="{FF2B5EF4-FFF2-40B4-BE49-F238E27FC236}">
                <a16:creationId xmlns:a16="http://schemas.microsoft.com/office/drawing/2014/main" id="{49930DC6-FF7F-67D5-B09A-8E770B737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276600"/>
            <a:ext cx="3200400" cy="297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>
            <a:extLst>
              <a:ext uri="{FF2B5EF4-FFF2-40B4-BE49-F238E27FC236}">
                <a16:creationId xmlns:a16="http://schemas.microsoft.com/office/drawing/2014/main" id="{CF615920-A8BF-2096-2AB7-7F0B38CFF6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479426"/>
            <a:ext cx="7772400" cy="2362200"/>
          </a:xfrm>
          <a:solidFill>
            <a:srgbClr val="FF9933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4800" b="1" dirty="0"/>
              <a:t>3B Writing recurrence relations in symbolic form</a:t>
            </a:r>
          </a:p>
        </p:txBody>
      </p:sp>
      <p:sp>
        <p:nvSpPr>
          <p:cNvPr id="2052" name="PubPieSlice">
            <a:extLst>
              <a:ext uri="{FF2B5EF4-FFF2-40B4-BE49-F238E27FC236}">
                <a16:creationId xmlns:a16="http://schemas.microsoft.com/office/drawing/2014/main" id="{2BC53349-3F38-E229-394D-1E953D9FA90B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14400" y="3962400"/>
            <a:ext cx="2514600" cy="2362200"/>
          </a:xfrm>
          <a:custGeom>
            <a:avLst/>
            <a:gdLst>
              <a:gd name="T0" fmla="*/ 1257184 w 21600"/>
              <a:gd name="T1" fmla="*/ 0 h 21600"/>
              <a:gd name="T2" fmla="*/ 1257300 w 21600"/>
              <a:gd name="T3" fmla="*/ 1181100 h 21600"/>
              <a:gd name="T4" fmla="*/ 2514600 w 21600"/>
              <a:gd name="T5" fmla="*/ 1181100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0799" y="0"/>
                </a:moveTo>
                <a:cubicBezTo>
                  <a:pt x="4834" y="0"/>
                  <a:pt x="0" y="48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lnTo>
                  <a:pt x="10800" y="10800"/>
                </a:lnTo>
                <a:lnTo>
                  <a:pt x="10799" y="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AU"/>
          </a:p>
        </p:txBody>
      </p:sp>
      <p:pic>
        <p:nvPicPr>
          <p:cNvPr id="2053" name="Picture 9" descr="MCj02325710000[1]">
            <a:extLst>
              <a:ext uri="{FF2B5EF4-FFF2-40B4-BE49-F238E27FC236}">
                <a16:creationId xmlns:a16="http://schemas.microsoft.com/office/drawing/2014/main" id="{822DB5AB-AFE2-8AF7-F155-9323138F0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0752">
            <a:off x="2362200" y="3581400"/>
            <a:ext cx="20574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9260EA2-3557-FC19-4226-EAE9C3370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rgbClr val="FF9933"/>
          </a:solidFill>
        </p:spPr>
        <p:txBody>
          <a:bodyPr/>
          <a:lstStyle/>
          <a:p>
            <a:pPr algn="l" eaLnBrk="1" hangingPunct="1"/>
            <a:r>
              <a:rPr lang="en-US" altLang="en-US" dirty="0"/>
              <a:t>Numbering and naming the terms in a sequence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A3D27D-9517-AD22-FF58-C7F36981B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30380"/>
            <a:ext cx="9144000" cy="17972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B2407F7-AF8E-69FC-0FB0-DBB8BFAE8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en-US" altLang="en-US" dirty="0"/>
              <a:t>Recurrence relations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52EC7BC5-FEB0-FAA0-3507-D463604BE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411117"/>
            <a:ext cx="5410200" cy="83099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chemeClr val="accent2"/>
                </a:solidFill>
              </a:rPr>
              <a:t>a rule, that can be used to generate successive terms in the sequence. </a:t>
            </a: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A2C57E5E-9B15-8AFD-EB2B-A8C0AFAFD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347374"/>
            <a:ext cx="5943600" cy="83099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</a:rPr>
              <a:t>    a starting point: the value of the term at the start of the sequence 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4103" name="Line 9">
            <a:extLst>
              <a:ext uri="{FF2B5EF4-FFF2-40B4-BE49-F238E27FC236}">
                <a16:creationId xmlns:a16="http://schemas.microsoft.com/office/drawing/2014/main" id="{789877C4-251B-776A-36E7-A7A73B790C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4300112"/>
            <a:ext cx="533400" cy="70713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DB0CC8-F427-6CFE-3E9E-B6BD2A0BB3FE}"/>
              </a:ext>
            </a:extLst>
          </p:cNvPr>
          <p:cNvSpPr txBox="1"/>
          <p:nvPr/>
        </p:nvSpPr>
        <p:spPr>
          <a:xfrm>
            <a:off x="152400" y="1542871"/>
            <a:ext cx="8991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A </a:t>
            </a:r>
            <a:r>
              <a:rPr lang="en-US" sz="2400" b="1" dirty="0"/>
              <a:t>recurrence relation </a:t>
            </a:r>
            <a:r>
              <a:rPr lang="en-US" sz="2400" dirty="0"/>
              <a:t>is a mathematical rule that is used to generate a sequence. It has two parts: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806655-05F5-25CC-35E5-D56B88819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68433"/>
            <a:ext cx="9144000" cy="1431679"/>
          </a:xfrm>
          <a:prstGeom prst="rect">
            <a:avLst/>
          </a:prstGeom>
        </p:spPr>
      </p:pic>
      <p:sp>
        <p:nvSpPr>
          <p:cNvPr id="9" name="Line 9">
            <a:extLst>
              <a:ext uri="{FF2B5EF4-FFF2-40B4-BE49-F238E27FC236}">
                <a16:creationId xmlns:a16="http://schemas.microsoft.com/office/drawing/2014/main" id="{CC5BA785-01FD-8709-1E0C-9B309748B6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4300112"/>
            <a:ext cx="838200" cy="1431679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4A6CF9-CF57-5E73-416E-BD4E0A3E93E6}"/>
              </a:ext>
            </a:extLst>
          </p:cNvPr>
          <p:cNvSpPr txBox="1"/>
          <p:nvPr/>
        </p:nvSpPr>
        <p:spPr>
          <a:xfrm>
            <a:off x="109780" y="6211669"/>
            <a:ext cx="9067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 that t can be replaced by any letter of the alphabet, and that each application of the rule is called </a:t>
            </a:r>
            <a:r>
              <a:rPr lang="en-US" b="1" dirty="0"/>
              <a:t>an iteration</a:t>
            </a:r>
            <a:r>
              <a:rPr lang="en-US" dirty="0"/>
              <a:t>. 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75CAAB6-B0AA-02E2-D046-6FCAF58598A8}"/>
              </a:ext>
            </a:extLst>
          </p:cNvPr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3658" y="239767"/>
            <a:ext cx="8229600" cy="1477962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en-US" altLang="en-US" dirty="0"/>
              <a:t>Generating a sequence from a recurrence relation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709D58-B4BC-06FA-EF5D-BB3C5A379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57400"/>
            <a:ext cx="8593668" cy="4191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101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3B Writing recurrence relations in symbolic form</vt:lpstr>
      <vt:lpstr>Numbering and naming the terms in a sequence</vt:lpstr>
      <vt:lpstr>Recurrence relations</vt:lpstr>
      <vt:lpstr>Generating a sequence from a recurrence relation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 and Proportions</dc:title>
  <dc:creator>Jeremiah McNichols</dc:creator>
  <cp:lastModifiedBy>Lyn ZHANG</cp:lastModifiedBy>
  <cp:revision>25</cp:revision>
  <dcterms:created xsi:type="dcterms:W3CDTF">2008-09-17T20:31:17Z</dcterms:created>
  <dcterms:modified xsi:type="dcterms:W3CDTF">2023-01-25T22:41:42Z</dcterms:modified>
</cp:coreProperties>
</file>