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18" autoAdjust="0"/>
  </p:normalViewPr>
  <p:slideViewPr>
    <p:cSldViewPr snapToGrid="0">
      <p:cViewPr varScale="1">
        <p:scale>
          <a:sx n="54" d="100"/>
          <a:sy n="54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-1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093E7-2593-4E58-8899-37A37DD92FE3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3A09C-EF6C-496B-A8F4-FFEAB1CC9C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281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Rearranging formulae matching task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https://slideplayer.com/slide/9372399/</a:t>
            </a:r>
          </a:p>
          <a:p>
            <a:r>
              <a:rPr lang="en-AU" dirty="0"/>
              <a:t>Rearranging formulae RAG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https://www.tutor2u.net/maths/reference/rearranging-formulae-safecracker-activity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3A09C-EF6C-496B-A8F4-FFEAB1CC9C6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54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8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163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2407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7883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3931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217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72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199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10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81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12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61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256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631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66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291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48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7BDB1D3-744E-4C16-A5ED-594973DF988A}" type="datetimeFigureOut">
              <a:rPr lang="en-AU" smtClean="0"/>
              <a:t>17/03/2023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9684-843D-47A5-BB51-77FCBACF3FD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72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85C39-1A8C-4786-B808-80D6DD1202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One-to-one functions and implied domain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837CC-2763-4FCF-9DFE-0C334E0EB7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5D</a:t>
            </a:r>
          </a:p>
        </p:txBody>
      </p:sp>
    </p:spTree>
    <p:extLst>
      <p:ext uri="{BB962C8B-B14F-4D97-AF65-F5344CB8AC3E}">
        <p14:creationId xmlns:p14="http://schemas.microsoft.com/office/powerpoint/2010/main" val="3535391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EF2DA-EE39-48C5-87F3-7E8CC8AB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5ACC-0DC5-4D84-8E7D-6EC8B7150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160" y="1512005"/>
            <a:ext cx="10062671" cy="4195481"/>
          </a:xfrm>
        </p:spPr>
        <p:txBody>
          <a:bodyPr/>
          <a:lstStyle/>
          <a:p>
            <a:r>
              <a:rPr lang="en-US" dirty="0"/>
              <a:t>A function f is </a:t>
            </a:r>
            <a:r>
              <a:rPr lang="en-US" dirty="0">
                <a:solidFill>
                  <a:srgbClr val="FF0000"/>
                </a:solidFill>
              </a:rPr>
              <a:t>one-to-one</a:t>
            </a:r>
            <a:r>
              <a:rPr lang="en-US" dirty="0"/>
              <a:t> if different x-values map to different y-values, that is, if </a:t>
            </a:r>
            <a:r>
              <a:rPr lang="en-US" dirty="0" err="1"/>
              <a:t>a≠b</a:t>
            </a:r>
            <a:r>
              <a:rPr lang="en-US" dirty="0"/>
              <a:t> implies f(a)≠f(b), for all a, b ∈ dom f.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Horizontal-line test</a:t>
            </a:r>
            <a:r>
              <a:rPr lang="en-US" dirty="0"/>
              <a:t>: If a horizontal line can be drawn anywhere on the graph of a function and it only ever intersects the graph a maximum of once, then the function is one-to-one.</a:t>
            </a:r>
          </a:p>
          <a:p>
            <a:endParaRPr lang="en-US" dirty="0"/>
          </a:p>
          <a:p>
            <a:r>
              <a:rPr lang="en-US" dirty="0"/>
              <a:t>When the domain of a function is not explicitly stated, it is assumed to consist of all real numbers for which the rule has meaning. We refer to </a:t>
            </a:r>
            <a:r>
              <a:rPr lang="en-US" dirty="0">
                <a:solidFill>
                  <a:srgbClr val="FF0000"/>
                </a:solidFill>
              </a:rPr>
              <a:t>the implied (maximal) domain </a:t>
            </a:r>
            <a:r>
              <a:rPr lang="en-US" dirty="0"/>
              <a:t>of a function, because the domain is implied by the rule.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836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3695DC3-6C17-EC76-7FE6-2D3461947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88CFCB-FAFF-072E-619B-B692D5E37D30}"/>
              </a:ext>
            </a:extLst>
          </p:cNvPr>
          <p:cNvCxnSpPr/>
          <p:nvPr/>
        </p:nvCxnSpPr>
        <p:spPr>
          <a:xfrm>
            <a:off x="1766807" y="2061275"/>
            <a:ext cx="8217668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20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18588 L 0.00091 0.346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2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ne-to-One Functions (Section 3.7, pp ) and Their Inverses - ppt download">
            <a:extLst>
              <a:ext uri="{FF2B5EF4-FFF2-40B4-BE49-F238E27FC236}">
                <a16:creationId xmlns:a16="http://schemas.microsoft.com/office/drawing/2014/main" id="{8C0CB714-BFC3-748C-420A-8A8C05162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69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DC358-534E-4D88-ACFD-49DF35B9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One-to-one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2CCB-B43D-4E3B-B8BB-BCCC42DC2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seen that a function is a special type of relation such that each x-value maps to only one y-value.</a:t>
            </a:r>
          </a:p>
          <a:p>
            <a:r>
              <a:rPr lang="en-US" dirty="0"/>
              <a:t>A function is said to be </a:t>
            </a:r>
            <a:r>
              <a:rPr lang="en-US" dirty="0">
                <a:solidFill>
                  <a:srgbClr val="FF0000"/>
                </a:solidFill>
              </a:rPr>
              <a:t>one-to-one</a:t>
            </a:r>
            <a:r>
              <a:rPr lang="en-US" dirty="0"/>
              <a:t> if different x-values map to different y-values. That is, a function f is one-to-one </a:t>
            </a: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err="1">
                <a:solidFill>
                  <a:srgbClr val="FF0000"/>
                </a:solidFill>
              </a:rPr>
              <a:t>a≠b</a:t>
            </a:r>
            <a:r>
              <a:rPr lang="en-US" dirty="0">
                <a:solidFill>
                  <a:srgbClr val="FF0000"/>
                </a:solidFill>
              </a:rPr>
              <a:t> implies f(a)≠f(b), for all </a:t>
            </a:r>
            <a:r>
              <a:rPr lang="en-US" dirty="0" err="1">
                <a:solidFill>
                  <a:srgbClr val="FF0000"/>
                </a:solidFill>
              </a:rPr>
              <a:t>a,b∈dom</a:t>
            </a:r>
            <a:r>
              <a:rPr lang="en-US" dirty="0">
                <a:solidFill>
                  <a:srgbClr val="FF0000"/>
                </a:solidFill>
              </a:rPr>
              <a:t> f</a:t>
            </a:r>
            <a:r>
              <a:rPr lang="en-US" dirty="0"/>
              <a:t>. Another way to say this is that a one-to-one function cannot contain two different ordered pairs with the same second coordinate.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071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8AC43-C280-41F0-B7FD-7F3B5647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4C994-22AE-4D62-938E-0F070DB09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functions is one-to-one?</a:t>
            </a:r>
          </a:p>
          <a:p>
            <a:r>
              <a:rPr lang="en-US" dirty="0"/>
              <a:t>a. {(1,4),(2,2),(3,4),(4,6)}</a:t>
            </a:r>
          </a:p>
          <a:p>
            <a:r>
              <a:rPr lang="en-US" dirty="0"/>
              <a:t>b. {(1,4),(2,3),(3,2),(4,1)}</a:t>
            </a:r>
          </a:p>
          <a:p>
            <a:endParaRPr lang="en-US" dirty="0"/>
          </a:p>
          <a:p>
            <a:r>
              <a:rPr lang="en-US" dirty="0"/>
              <a:t>Solution</a:t>
            </a:r>
          </a:p>
          <a:p>
            <a:r>
              <a:rPr lang="en-US" dirty="0"/>
              <a:t>a. {(1,4),(2,2),(3,4),(4,6)} is not one-to-one, as both 1 and 3 map to 4.</a:t>
            </a:r>
          </a:p>
          <a:p>
            <a:r>
              <a:rPr lang="en-US" dirty="0"/>
              <a:t>b. {(1,4),(2,3),(3,2),(4,1)} is one-to-one, as different x-values map to different y-values.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75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08A72-A50B-4508-B253-35808FCD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Horizontal-line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D76DF-8119-4DED-8716-A8C29A25D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vertical-line test can be used to determine whether a relation is a function or not. Similarly, there is a geometric test that determines whether a function is one-to-one or not.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If a horizontal line can be drawn anywhere on the graph of a function and it only ever intersects the graph a maximum of once, then the function is </a:t>
            </a:r>
            <a:r>
              <a:rPr lang="en-US" b="1" dirty="0">
                <a:solidFill>
                  <a:srgbClr val="FF0000"/>
                </a:solidFill>
              </a:rPr>
              <a:t>one-to-one</a:t>
            </a:r>
            <a:r>
              <a:rPr lang="en-US" b="1" dirty="0"/>
              <a:t>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72713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1CF8C-3082-4BD2-B385-3DE1F810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76" y="6112983"/>
            <a:ext cx="9404723" cy="745017"/>
          </a:xfrm>
        </p:spPr>
        <p:txBody>
          <a:bodyPr/>
          <a:lstStyle/>
          <a:p>
            <a:r>
              <a:rPr lang="en-AU" dirty="0"/>
              <a:t>Horizontal-line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6AC12C-976D-4510-9D0F-326E6DF44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029" y="0"/>
            <a:ext cx="8922523" cy="31628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EB4EA5-1577-4B8F-A801-1845B688D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212" y="3267638"/>
            <a:ext cx="5566156" cy="2740588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7CA6337-3F04-4B44-F478-16D35AF2C5C6}"/>
              </a:ext>
            </a:extLst>
          </p:cNvPr>
          <p:cNvCxnSpPr/>
          <p:nvPr/>
        </p:nvCxnSpPr>
        <p:spPr>
          <a:xfrm>
            <a:off x="1549831" y="511444"/>
            <a:ext cx="8217668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49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00117 0.77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96C6-42F1-4060-9851-E327FF3A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Implied (maximal) domains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0C50F0-0DAF-43CA-B985-D6288897C2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implied (maximal) domain of a function is the set of all real numbers for which the rule of the function has meaning.</a:t>
                </a:r>
              </a:p>
              <a:p>
                <a:endParaRPr lang="en-US" dirty="0"/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f(x) 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has implied domain </a:t>
                </a:r>
                <a:r>
                  <a:rPr lang="en-US" b="1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g(x)=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implied domain [0,∞)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0C50F0-0DAF-43CA-B985-D6288897C2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1" t="-8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19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F74BF-8FF7-40C6-8A2C-870C99D0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53" y="0"/>
            <a:ext cx="9404723" cy="732138"/>
          </a:xfrm>
        </p:spPr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D25E33-5A84-43CB-A5E2-E6058D6671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1340" y="732138"/>
                <a:ext cx="8946541" cy="4195481"/>
              </a:xfrm>
            </p:spPr>
            <p:txBody>
              <a:bodyPr/>
              <a:lstStyle/>
              <a:p>
                <a:r>
                  <a:rPr lang="en-US" dirty="0"/>
                  <a:t>State the implied domain, sketch the graph and find the corresponding range of each of the following:</a:t>
                </a:r>
              </a:p>
              <a:p>
                <a:r>
                  <a:rPr lang="en-US" dirty="0"/>
                  <a:t>a. f(x)=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b. g(x)=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D25E33-5A84-43CB-A5E2-E6058D6671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1340" y="732138"/>
                <a:ext cx="8946541" cy="4195481"/>
              </a:xfrm>
              <a:blipFill>
                <a:blip r:embed="rId2"/>
                <a:stretch>
                  <a:fillRect l="-272" t="-7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5B7B7E9-8F32-423B-AD68-590870BBF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53" y="2596525"/>
            <a:ext cx="5314660" cy="3372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ACB030-3C40-415E-BE8B-B997980CA2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5798" y="2576352"/>
            <a:ext cx="4448517" cy="339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86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331</TotalTime>
  <Words>497</Words>
  <Application>Microsoft Office PowerPoint</Application>
  <PresentationFormat>Widescreen</PresentationFormat>
  <Paragraphs>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Castellar</vt:lpstr>
      <vt:lpstr>Century Gothic</vt:lpstr>
      <vt:lpstr>Wingdings 3</vt:lpstr>
      <vt:lpstr>Ion</vt:lpstr>
      <vt:lpstr>One-to-one functions and implied domain</vt:lpstr>
      <vt:lpstr>PowerPoint Presentation</vt:lpstr>
      <vt:lpstr>PowerPoint Presentation</vt:lpstr>
      <vt:lpstr>One-to-one functions</vt:lpstr>
      <vt:lpstr>Examples</vt:lpstr>
      <vt:lpstr>Horizontal-line test</vt:lpstr>
      <vt:lpstr>Horizontal-line test</vt:lpstr>
      <vt:lpstr>Implied (maximal) domains</vt:lpstr>
      <vt:lpstr>Examples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One-to-one functions and implied domain</dc:title>
  <dc:creator>Lyn ZHANG</dc:creator>
  <cp:lastModifiedBy>Lyn ZHANG</cp:lastModifiedBy>
  <cp:revision>15</cp:revision>
  <dcterms:created xsi:type="dcterms:W3CDTF">2021-07-02T02:12:59Z</dcterms:created>
  <dcterms:modified xsi:type="dcterms:W3CDTF">2023-03-17T02:47:40Z</dcterms:modified>
</cp:coreProperties>
</file>