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07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922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241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442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48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536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38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928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2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98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332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A4E3FE5-C5AD-4827-B36C-7466F3B6B926}" type="datetimeFigureOut">
              <a:rPr lang="en-AU" smtClean="0"/>
              <a:t>23/07/2021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FDD45C4-3244-4C25-B4B0-464E94F22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885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E5062-D399-46D8-8A3F-EA080C5DDB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Functions and modelling exercises 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0025E-12D8-4D03-819F-5D226E93FA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5H </a:t>
            </a:r>
          </a:p>
        </p:txBody>
      </p:sp>
    </p:spTree>
    <p:extLst>
      <p:ext uri="{BB962C8B-B14F-4D97-AF65-F5344CB8AC3E}">
        <p14:creationId xmlns:p14="http://schemas.microsoft.com/office/powerpoint/2010/main" val="252519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1616-2054-4310-BFA2-BF42E929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332704"/>
            <a:ext cx="9875520" cy="858592"/>
          </a:xfrm>
        </p:spPr>
        <p:txBody>
          <a:bodyPr/>
          <a:lstStyle/>
          <a:p>
            <a:r>
              <a:rPr lang="en-US" dirty="0"/>
              <a:t>Example 1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C4398-3813-4139-8193-4084C31B1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420" y="1191295"/>
            <a:ext cx="7344177" cy="51966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book club has a membership fee of $60.00 and each book purchased is $10.00. Construct a cost function that can be used to determine the cost of different numbers of books, then sketch its graph.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Let C(n) denote the cost (in dollars) when n books are purchased. Then</a:t>
            </a:r>
          </a:p>
          <a:p>
            <a:r>
              <a:rPr lang="en-US" dirty="0"/>
              <a:t>C(n)=60+10n</a:t>
            </a:r>
          </a:p>
          <a:p>
            <a:r>
              <a:rPr lang="en-US" dirty="0"/>
              <a:t>The domain of this function is </a:t>
            </a:r>
            <a:r>
              <a:rPr lang="en-US" b="1" dirty="0">
                <a:latin typeface="Castellar" panose="020A0402060406010301" pitchFamily="18" charset="0"/>
              </a:rPr>
              <a:t>N</a:t>
            </a:r>
            <a:r>
              <a:rPr lang="en-US" dirty="0"/>
              <a:t>∪{0}, the set of non-negative integers, and its graph will be as shown.</a:t>
            </a:r>
          </a:p>
          <a:p>
            <a:r>
              <a:rPr lang="en-US" dirty="0"/>
              <a:t>The range of this function is {10x:x∈</a:t>
            </a:r>
            <a:r>
              <a:rPr lang="en-US" b="1" dirty="0">
                <a:latin typeface="Castellar" panose="020A0402060406010301" pitchFamily="18" charset="0"/>
              </a:rPr>
              <a:t> N</a:t>
            </a:r>
            <a:r>
              <a:rPr lang="en-US" dirty="0"/>
              <a:t> and x≥6}. Sometimes to simplify the situation we represent such functions by a continuous line. Strictly, this is not mathematically correct, but it may aid our understanding of the situation.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000417-558A-42B0-A874-DA13703E9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0050" y="1975337"/>
            <a:ext cx="4183513" cy="272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6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359-3FBC-4ED1-AC32-9A06DCAA2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272946"/>
            <a:ext cx="9875520" cy="781878"/>
          </a:xfrm>
        </p:spPr>
        <p:txBody>
          <a:bodyPr/>
          <a:lstStyle/>
          <a:p>
            <a:r>
              <a:rPr lang="en-US" dirty="0"/>
              <a:t>Example 2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F8D47-37CE-4D6F-9E10-7D0C47858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84" y="1054823"/>
            <a:ext cx="9872871" cy="5306219"/>
          </a:xfrm>
        </p:spPr>
        <p:txBody>
          <a:bodyPr/>
          <a:lstStyle/>
          <a:p>
            <a:r>
              <a:rPr lang="en-US" dirty="0"/>
              <a:t>The following table shows the </a:t>
            </a:r>
            <a:r>
              <a:rPr lang="en-US" dirty="0" err="1"/>
              <a:t>Younanistan</a:t>
            </a:r>
            <a:r>
              <a:rPr lang="en-US" dirty="0"/>
              <a:t> Post rates for sending letters.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Sketch a graph of the cost function, C, giving its domain and range and the rules that define it.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Domain =(0,500]</a:t>
            </a:r>
          </a:p>
          <a:p>
            <a:r>
              <a:rPr lang="en-US" dirty="0"/>
              <a:t>Range ={0.70,1.15,1.70,3.00}</a:t>
            </a:r>
          </a:p>
          <a:p>
            <a:endParaRPr lang="en-US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1D97C9-70A6-4480-94F5-5207873AA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931" y="1592439"/>
            <a:ext cx="2410161" cy="12955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BE71CC-37E0-4AAE-BB68-4B6901B18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5410" y="3482511"/>
            <a:ext cx="4239217" cy="21910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D8F4FF-BD46-4C72-87A5-B7EA880E86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404" y="3862425"/>
            <a:ext cx="2419688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20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DE6F-6150-400C-B2E4-94A0B897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331304"/>
            <a:ext cx="9875520" cy="861391"/>
          </a:xfrm>
        </p:spPr>
        <p:txBody>
          <a:bodyPr/>
          <a:lstStyle/>
          <a:p>
            <a:r>
              <a:rPr lang="en-US" dirty="0"/>
              <a:t>Example 3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1A89D8-0952-444F-A3B4-E8FCDFA6FD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0817" y="1192695"/>
                <a:ext cx="11370365" cy="490330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householder has six laying hens and wishes to construct a rectangular enclosure to provide a maximum area for the hens, using a 12 m length of fencing wire. Construct a function that will give the area of the enclosure, A, in terms of its length, ℓ. By sketching a graph, find the maximum area that can be fenced.</a:t>
                </a:r>
              </a:p>
              <a:p>
                <a:r>
                  <a:rPr lang="en-US" dirty="0"/>
                  <a:t>Let ℓ = length of the enclosure</a:t>
                </a:r>
              </a:p>
              <a:p>
                <a:r>
                  <a:rPr lang="en-US" dirty="0"/>
                  <a:t>Then width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12−2ℓ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=6−ℓ</a:t>
                </a:r>
              </a:p>
              <a:p>
                <a:r>
                  <a:rPr lang="en-US" dirty="0"/>
                  <a:t>The area is</a:t>
                </a:r>
              </a:p>
              <a:p>
                <a:r>
                  <a:rPr lang="en-US" dirty="0"/>
                  <a:t>A(ℓ)=ℓ(6−ℓ)=6ℓ−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ℓ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The domain of A is the interval [0,6].</a:t>
                </a:r>
              </a:p>
              <a:p>
                <a:r>
                  <a:rPr lang="en-US" dirty="0"/>
                  <a:t>The maximum area is 9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dirty="0" smtClean="0"/>
                          <m:t>m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and occurs when ℓ=3 m, i.e. when the enclosure is a square.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1A89D8-0952-444F-A3B4-E8FCDFA6FD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817" y="1192695"/>
                <a:ext cx="11370365" cy="4903305"/>
              </a:xfrm>
              <a:blipFill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1909F5F-FAEA-4772-927F-738B135757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839" y="2339240"/>
            <a:ext cx="1924319" cy="13051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306D88-1DEE-40ED-9754-E2B09ED38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4589" y="2342998"/>
            <a:ext cx="3530245" cy="271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7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18</TotalTime>
  <Words>326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Cambria Math</vt:lpstr>
      <vt:lpstr>Castellar</vt:lpstr>
      <vt:lpstr>Corbel</vt:lpstr>
      <vt:lpstr>Basis</vt:lpstr>
      <vt:lpstr>Functions and modelling exercises </vt:lpstr>
      <vt:lpstr>Example 1</vt:lpstr>
      <vt:lpstr>Example 2 </vt:lpstr>
      <vt:lpstr>Example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and modelling exercises </dc:title>
  <dc:creator>Lyn ZHANG</dc:creator>
  <cp:lastModifiedBy>Lyn ZHANG</cp:lastModifiedBy>
  <cp:revision>4</cp:revision>
  <dcterms:created xsi:type="dcterms:W3CDTF">2021-07-02T05:24:15Z</dcterms:created>
  <dcterms:modified xsi:type="dcterms:W3CDTF">2021-07-22T22:13:37Z</dcterms:modified>
</cp:coreProperties>
</file>