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567" r:id="rId3"/>
    <p:sldId id="568" r:id="rId4"/>
    <p:sldId id="570" r:id="rId5"/>
    <p:sldId id="569" r:id="rId6"/>
    <p:sldId id="258" r:id="rId7"/>
    <p:sldId id="270" r:id="rId8"/>
    <p:sldId id="274" r:id="rId9"/>
    <p:sldId id="572" r:id="rId10"/>
    <p:sldId id="277" r:id="rId11"/>
    <p:sldId id="276" r:id="rId12"/>
    <p:sldId id="271" r:id="rId13"/>
    <p:sldId id="573" r:id="rId14"/>
    <p:sldId id="574" r:id="rId15"/>
    <p:sldId id="575" r:id="rId16"/>
    <p:sldId id="576" r:id="rId17"/>
    <p:sldId id="265" r:id="rId18"/>
    <p:sldId id="287" r:id="rId19"/>
    <p:sldId id="286" r:id="rId20"/>
    <p:sldId id="288" r:id="rId21"/>
    <p:sldId id="272" r:id="rId22"/>
    <p:sldId id="273" r:id="rId23"/>
    <p:sldId id="296" r:id="rId24"/>
    <p:sldId id="290" r:id="rId25"/>
    <p:sldId id="577" r:id="rId26"/>
    <p:sldId id="579" r:id="rId27"/>
    <p:sldId id="266" r:id="rId28"/>
    <p:sldId id="578" r:id="rId29"/>
    <p:sldId id="283" r:id="rId30"/>
    <p:sldId id="284" r:id="rId31"/>
    <p:sldId id="285" r:id="rId32"/>
    <p:sldId id="580" r:id="rId33"/>
    <p:sldId id="581" r:id="rId34"/>
    <p:sldId id="582" r:id="rId35"/>
    <p:sldId id="583" r:id="rId36"/>
    <p:sldId id="302" r:id="rId37"/>
    <p:sldId id="267" r:id="rId38"/>
    <p:sldId id="269" r:id="rId39"/>
    <p:sldId id="584" r:id="rId4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2" d="100"/>
          <a:sy n="52" d="100"/>
        </p:scale>
        <p:origin x="90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A05284A-37B8-400F-9461-412C922F21E4}" type="doc">
      <dgm:prSet loTypeId="urn:microsoft.com/office/officeart/2005/8/layout/process2" loCatId="process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2F630778-B7F7-461A-9366-88270EA7C2FD}">
      <dgm:prSet phldrT="[Tex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ln>
          <a:solidFill>
            <a:schemeClr val="tx1"/>
          </a:solidFill>
        </a:ln>
      </dgm:spPr>
      <dgm:t>
        <a:bodyPr/>
        <a:lstStyle/>
        <a:p>
          <a:r>
            <a:rPr lang="en-GB" sz="1600" b="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CENA" panose="02000000000000000000" pitchFamily="2" charset="0"/>
              <a:cs typeface="Arial" panose="020B0604020202020204" pitchFamily="34" charset="0"/>
            </a:rPr>
            <a:t>ALL </a:t>
          </a:r>
          <a:r>
            <a:rPr lang="en-GB" sz="1600" b="0" dirty="0">
              <a:solidFill>
                <a:schemeClr val="tx1"/>
              </a:solidFill>
              <a:latin typeface="AR CENA" panose="02000000000000000000" pitchFamily="2" charset="0"/>
              <a:cs typeface="Arial" panose="020B0604020202020204" pitchFamily="34" charset="0"/>
            </a:rPr>
            <a:t>will be able to identify parallel lines from their equations.</a:t>
          </a:r>
          <a:endParaRPr lang="en-US" sz="1600" b="0" dirty="0">
            <a:latin typeface="AR CENA" panose="02000000000000000000" pitchFamily="2" charset="0"/>
          </a:endParaRPr>
        </a:p>
      </dgm:t>
    </dgm:pt>
    <dgm:pt modelId="{8A8492B7-726C-478B-B803-69370CB27EF3}" type="parTrans" cxnId="{BF8AAAE0-2580-4C9F-A79F-CEC8DEAFCBF5}">
      <dgm:prSet/>
      <dgm:spPr/>
      <dgm:t>
        <a:bodyPr/>
        <a:lstStyle/>
        <a:p>
          <a:endParaRPr lang="en-US" sz="2000">
            <a:latin typeface="AR CENA" panose="02000000000000000000" pitchFamily="2" charset="0"/>
          </a:endParaRPr>
        </a:p>
      </dgm:t>
    </dgm:pt>
    <dgm:pt modelId="{92A6CDF3-C868-4082-97FE-CBB81D0C24CC}" type="sibTrans" cxnId="{BF8AAAE0-2580-4C9F-A79F-CEC8DEAFCBF5}">
      <dgm:prSet custT="1"/>
      <dgm:spPr/>
      <dgm:t>
        <a:bodyPr/>
        <a:lstStyle/>
        <a:p>
          <a:endParaRPr lang="en-US" sz="2400">
            <a:latin typeface="AR CENA" panose="02000000000000000000" pitchFamily="2" charset="0"/>
          </a:endParaRPr>
        </a:p>
      </dgm:t>
    </dgm:pt>
    <dgm:pt modelId="{3C99FEC7-1552-49A6-A49F-B47A62CC9C15}">
      <dgm:prSet phldrT="[Text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ln>
          <a:solidFill>
            <a:schemeClr val="tx1"/>
          </a:solidFill>
        </a:ln>
      </dgm:spPr>
      <dgm:t>
        <a:bodyPr/>
        <a:lstStyle/>
        <a:p>
          <a:r>
            <a:rPr lang="en-GB" sz="1600" b="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CENA" panose="02000000000000000000" pitchFamily="2" charset="0"/>
              <a:cs typeface="Arial" panose="020B0604020202020204" pitchFamily="34" charset="0"/>
            </a:rPr>
            <a:t>MOST</a:t>
          </a:r>
          <a:r>
            <a:rPr lang="en-GB" sz="1600" b="0" dirty="0">
              <a:solidFill>
                <a:schemeClr val="tx1"/>
              </a:solidFill>
              <a:latin typeface="AR CENA" panose="02000000000000000000" pitchFamily="2" charset="0"/>
              <a:cs typeface="Arial" panose="020B0604020202020204" pitchFamily="34" charset="0"/>
            </a:rPr>
            <a:t> will be able to identify perpendicular lines from their equations.</a:t>
          </a:r>
          <a:endParaRPr lang="en-US" sz="1600" b="0" dirty="0">
            <a:latin typeface="AR CENA" panose="02000000000000000000" pitchFamily="2" charset="0"/>
          </a:endParaRPr>
        </a:p>
      </dgm:t>
    </dgm:pt>
    <dgm:pt modelId="{2A4F0823-D49F-4B6D-9B9C-CA3385A42E69}" type="parTrans" cxnId="{5E9BD7A8-BF95-4DBE-A7F9-53B096765FE7}">
      <dgm:prSet/>
      <dgm:spPr/>
      <dgm:t>
        <a:bodyPr/>
        <a:lstStyle/>
        <a:p>
          <a:endParaRPr lang="en-US" sz="2000">
            <a:latin typeface="AR CENA" panose="02000000000000000000" pitchFamily="2" charset="0"/>
          </a:endParaRPr>
        </a:p>
      </dgm:t>
    </dgm:pt>
    <dgm:pt modelId="{6495A4CF-DEE3-4B82-9F37-9ECBF33614EE}" type="sibTrans" cxnId="{5E9BD7A8-BF95-4DBE-A7F9-53B096765FE7}">
      <dgm:prSet custT="1"/>
      <dgm:spPr/>
      <dgm:t>
        <a:bodyPr/>
        <a:lstStyle/>
        <a:p>
          <a:endParaRPr lang="en-US" sz="2400">
            <a:latin typeface="AR CENA" panose="02000000000000000000" pitchFamily="2" charset="0"/>
          </a:endParaRPr>
        </a:p>
      </dgm:t>
    </dgm:pt>
    <dgm:pt modelId="{0FA6B887-6893-4753-B9DF-B65873FC7302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ln>
          <a:solidFill>
            <a:schemeClr val="tx1"/>
          </a:solidFill>
        </a:ln>
      </dgm:spPr>
      <dgm:t>
        <a:bodyPr/>
        <a:lstStyle/>
        <a:p>
          <a:r>
            <a:rPr lang="en-GB" sz="1600" b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CENA" panose="02000000000000000000" pitchFamily="2" charset="0"/>
              <a:cs typeface="Arial" panose="020B0604020202020204" pitchFamily="34" charset="0"/>
            </a:rPr>
            <a:t>SOME</a:t>
          </a:r>
          <a:r>
            <a:rPr lang="en-GB" sz="1600" b="0" dirty="0">
              <a:solidFill>
                <a:schemeClr val="tx1"/>
              </a:solidFill>
              <a:latin typeface="AR CENA" panose="02000000000000000000" pitchFamily="2" charset="0"/>
              <a:cs typeface="Arial" panose="020B0604020202020204" pitchFamily="34" charset="0"/>
            </a:rPr>
            <a:t> will be able to solve problems involving parallel and perpendicular lines.</a:t>
          </a:r>
          <a:endParaRPr lang="en-US" sz="1600" b="0" dirty="0">
            <a:latin typeface="AR CENA" panose="02000000000000000000" pitchFamily="2" charset="0"/>
          </a:endParaRPr>
        </a:p>
      </dgm:t>
    </dgm:pt>
    <dgm:pt modelId="{BB32241F-AC75-4EC5-822B-A590B6B363BE}" type="parTrans" cxnId="{8613932A-4B1C-4A10-AF4C-59D2DA58369B}">
      <dgm:prSet/>
      <dgm:spPr/>
      <dgm:t>
        <a:bodyPr/>
        <a:lstStyle/>
        <a:p>
          <a:endParaRPr lang="en-US" sz="2000">
            <a:latin typeface="AR CENA" panose="02000000000000000000" pitchFamily="2" charset="0"/>
          </a:endParaRPr>
        </a:p>
      </dgm:t>
    </dgm:pt>
    <dgm:pt modelId="{477F00CA-493B-472A-A3E2-1AC21DA7BF02}" type="sibTrans" cxnId="{8613932A-4B1C-4A10-AF4C-59D2DA58369B}">
      <dgm:prSet/>
      <dgm:spPr/>
      <dgm:t>
        <a:bodyPr/>
        <a:lstStyle/>
        <a:p>
          <a:endParaRPr lang="en-US" sz="2000">
            <a:latin typeface="AR CENA" panose="02000000000000000000" pitchFamily="2" charset="0"/>
          </a:endParaRPr>
        </a:p>
      </dgm:t>
    </dgm:pt>
    <dgm:pt modelId="{6B913D74-5031-4CFA-AA94-EFBAC65AF847}" type="pres">
      <dgm:prSet presAssocID="{3A05284A-37B8-400F-9461-412C922F21E4}" presName="linearFlow" presStyleCnt="0">
        <dgm:presLayoutVars>
          <dgm:resizeHandles val="exact"/>
        </dgm:presLayoutVars>
      </dgm:prSet>
      <dgm:spPr/>
    </dgm:pt>
    <dgm:pt modelId="{B076427C-5F9D-4F04-9FEC-7CF9003A4A6C}" type="pres">
      <dgm:prSet presAssocID="{2F630778-B7F7-461A-9366-88270EA7C2FD}" presName="node" presStyleLbl="node1" presStyleIdx="0" presStyleCnt="3">
        <dgm:presLayoutVars>
          <dgm:bulletEnabled val="1"/>
        </dgm:presLayoutVars>
      </dgm:prSet>
      <dgm:spPr/>
    </dgm:pt>
    <dgm:pt modelId="{A2A50928-CEC7-417B-9CC0-D3023DB27B76}" type="pres">
      <dgm:prSet presAssocID="{92A6CDF3-C868-4082-97FE-CBB81D0C24CC}" presName="sibTrans" presStyleLbl="sibTrans2D1" presStyleIdx="0" presStyleCnt="2"/>
      <dgm:spPr/>
    </dgm:pt>
    <dgm:pt modelId="{6317A1BB-10FD-4A91-9475-4E8FDBD52D11}" type="pres">
      <dgm:prSet presAssocID="{92A6CDF3-C868-4082-97FE-CBB81D0C24CC}" presName="connectorText" presStyleLbl="sibTrans2D1" presStyleIdx="0" presStyleCnt="2"/>
      <dgm:spPr/>
    </dgm:pt>
    <dgm:pt modelId="{713C9468-4631-41A8-8BBD-0C1EB7941757}" type="pres">
      <dgm:prSet presAssocID="{3C99FEC7-1552-49A6-A49F-B47A62CC9C15}" presName="node" presStyleLbl="node1" presStyleIdx="1" presStyleCnt="3">
        <dgm:presLayoutVars>
          <dgm:bulletEnabled val="1"/>
        </dgm:presLayoutVars>
      </dgm:prSet>
      <dgm:spPr/>
    </dgm:pt>
    <dgm:pt modelId="{8E14B318-2DB7-4AD9-B17A-8F4A0ADDBFDA}" type="pres">
      <dgm:prSet presAssocID="{6495A4CF-DEE3-4B82-9F37-9ECBF33614EE}" presName="sibTrans" presStyleLbl="sibTrans2D1" presStyleIdx="1" presStyleCnt="2"/>
      <dgm:spPr/>
    </dgm:pt>
    <dgm:pt modelId="{2BCB429A-E792-4B7F-A23F-30D785EED0FB}" type="pres">
      <dgm:prSet presAssocID="{6495A4CF-DEE3-4B82-9F37-9ECBF33614EE}" presName="connectorText" presStyleLbl="sibTrans2D1" presStyleIdx="1" presStyleCnt="2"/>
      <dgm:spPr/>
    </dgm:pt>
    <dgm:pt modelId="{B5111FA2-0DC8-4AB5-A992-7DD94B627AE4}" type="pres">
      <dgm:prSet presAssocID="{0FA6B887-6893-4753-B9DF-B65873FC7302}" presName="node" presStyleLbl="node1" presStyleIdx="2" presStyleCnt="3">
        <dgm:presLayoutVars>
          <dgm:bulletEnabled val="1"/>
        </dgm:presLayoutVars>
      </dgm:prSet>
      <dgm:spPr/>
    </dgm:pt>
  </dgm:ptLst>
  <dgm:cxnLst>
    <dgm:cxn modelId="{F8EB8921-0A7E-45AB-BB29-AA0EE8E4395E}" type="presOf" srcId="{3A05284A-37B8-400F-9461-412C922F21E4}" destId="{6B913D74-5031-4CFA-AA94-EFBAC65AF847}" srcOrd="0" destOrd="0" presId="urn:microsoft.com/office/officeart/2005/8/layout/process2"/>
    <dgm:cxn modelId="{8613932A-4B1C-4A10-AF4C-59D2DA58369B}" srcId="{3A05284A-37B8-400F-9461-412C922F21E4}" destId="{0FA6B887-6893-4753-B9DF-B65873FC7302}" srcOrd="2" destOrd="0" parTransId="{BB32241F-AC75-4EC5-822B-A590B6B363BE}" sibTransId="{477F00CA-493B-472A-A3E2-1AC21DA7BF02}"/>
    <dgm:cxn modelId="{5F005332-4D00-401A-93B9-2D1B994384D0}" type="presOf" srcId="{3C99FEC7-1552-49A6-A49F-B47A62CC9C15}" destId="{713C9468-4631-41A8-8BBD-0C1EB7941757}" srcOrd="0" destOrd="0" presId="urn:microsoft.com/office/officeart/2005/8/layout/process2"/>
    <dgm:cxn modelId="{6EAEFE7F-BB61-4885-9B7F-6F8CA1B335BF}" type="presOf" srcId="{6495A4CF-DEE3-4B82-9F37-9ECBF33614EE}" destId="{8E14B318-2DB7-4AD9-B17A-8F4A0ADDBFDA}" srcOrd="0" destOrd="0" presId="urn:microsoft.com/office/officeart/2005/8/layout/process2"/>
    <dgm:cxn modelId="{C671FE85-9CCB-4680-A2CA-75EA5DFDFEA5}" type="presOf" srcId="{2F630778-B7F7-461A-9366-88270EA7C2FD}" destId="{B076427C-5F9D-4F04-9FEC-7CF9003A4A6C}" srcOrd="0" destOrd="0" presId="urn:microsoft.com/office/officeart/2005/8/layout/process2"/>
    <dgm:cxn modelId="{5B14FF91-3487-44E2-853F-5BBDA21B183F}" type="presOf" srcId="{0FA6B887-6893-4753-B9DF-B65873FC7302}" destId="{B5111FA2-0DC8-4AB5-A992-7DD94B627AE4}" srcOrd="0" destOrd="0" presId="urn:microsoft.com/office/officeart/2005/8/layout/process2"/>
    <dgm:cxn modelId="{5E9BD7A8-BF95-4DBE-A7F9-53B096765FE7}" srcId="{3A05284A-37B8-400F-9461-412C922F21E4}" destId="{3C99FEC7-1552-49A6-A49F-B47A62CC9C15}" srcOrd="1" destOrd="0" parTransId="{2A4F0823-D49F-4B6D-9B9C-CA3385A42E69}" sibTransId="{6495A4CF-DEE3-4B82-9F37-9ECBF33614EE}"/>
    <dgm:cxn modelId="{82115FB1-5CCE-46B7-AD0F-71A9962A6279}" type="presOf" srcId="{6495A4CF-DEE3-4B82-9F37-9ECBF33614EE}" destId="{2BCB429A-E792-4B7F-A23F-30D785EED0FB}" srcOrd="1" destOrd="0" presId="urn:microsoft.com/office/officeart/2005/8/layout/process2"/>
    <dgm:cxn modelId="{A78B89B6-F4CF-4977-8078-AF1AB86CB976}" type="presOf" srcId="{92A6CDF3-C868-4082-97FE-CBB81D0C24CC}" destId="{A2A50928-CEC7-417B-9CC0-D3023DB27B76}" srcOrd="0" destOrd="0" presId="urn:microsoft.com/office/officeart/2005/8/layout/process2"/>
    <dgm:cxn modelId="{BF8AAAE0-2580-4C9F-A79F-CEC8DEAFCBF5}" srcId="{3A05284A-37B8-400F-9461-412C922F21E4}" destId="{2F630778-B7F7-461A-9366-88270EA7C2FD}" srcOrd="0" destOrd="0" parTransId="{8A8492B7-726C-478B-B803-69370CB27EF3}" sibTransId="{92A6CDF3-C868-4082-97FE-CBB81D0C24CC}"/>
    <dgm:cxn modelId="{0D539CF0-8532-4F10-BA1C-8124B29ED3D3}" type="presOf" srcId="{92A6CDF3-C868-4082-97FE-CBB81D0C24CC}" destId="{6317A1BB-10FD-4A91-9475-4E8FDBD52D11}" srcOrd="1" destOrd="0" presId="urn:microsoft.com/office/officeart/2005/8/layout/process2"/>
    <dgm:cxn modelId="{D8C8D32E-9FD0-4920-9A2A-716E4A771F65}" type="presParOf" srcId="{6B913D74-5031-4CFA-AA94-EFBAC65AF847}" destId="{B076427C-5F9D-4F04-9FEC-7CF9003A4A6C}" srcOrd="0" destOrd="0" presId="urn:microsoft.com/office/officeart/2005/8/layout/process2"/>
    <dgm:cxn modelId="{231ADFE1-0F0C-4CAD-9B33-EF006CB265B9}" type="presParOf" srcId="{6B913D74-5031-4CFA-AA94-EFBAC65AF847}" destId="{A2A50928-CEC7-417B-9CC0-D3023DB27B76}" srcOrd="1" destOrd="0" presId="urn:microsoft.com/office/officeart/2005/8/layout/process2"/>
    <dgm:cxn modelId="{91014C02-E62B-4726-A221-7C7DA457530D}" type="presParOf" srcId="{A2A50928-CEC7-417B-9CC0-D3023DB27B76}" destId="{6317A1BB-10FD-4A91-9475-4E8FDBD52D11}" srcOrd="0" destOrd="0" presId="urn:microsoft.com/office/officeart/2005/8/layout/process2"/>
    <dgm:cxn modelId="{DEC8990E-DA74-430A-8808-BBAC010C5F67}" type="presParOf" srcId="{6B913D74-5031-4CFA-AA94-EFBAC65AF847}" destId="{713C9468-4631-41A8-8BBD-0C1EB7941757}" srcOrd="2" destOrd="0" presId="urn:microsoft.com/office/officeart/2005/8/layout/process2"/>
    <dgm:cxn modelId="{862314AD-8FBD-4154-971D-FDB32816BD79}" type="presParOf" srcId="{6B913D74-5031-4CFA-AA94-EFBAC65AF847}" destId="{8E14B318-2DB7-4AD9-B17A-8F4A0ADDBFDA}" srcOrd="3" destOrd="0" presId="urn:microsoft.com/office/officeart/2005/8/layout/process2"/>
    <dgm:cxn modelId="{5DC8BBE5-C854-46A4-91C9-4270CCBB11DF}" type="presParOf" srcId="{8E14B318-2DB7-4AD9-B17A-8F4A0ADDBFDA}" destId="{2BCB429A-E792-4B7F-A23F-30D785EED0FB}" srcOrd="0" destOrd="0" presId="urn:microsoft.com/office/officeart/2005/8/layout/process2"/>
    <dgm:cxn modelId="{D5FBADF8-43B6-4AE0-9F29-EA1D23AA4119}" type="presParOf" srcId="{6B913D74-5031-4CFA-AA94-EFBAC65AF847}" destId="{B5111FA2-0DC8-4AB5-A992-7DD94B627AE4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A05284A-37B8-400F-9461-412C922F21E4}" type="doc">
      <dgm:prSet loTypeId="urn:microsoft.com/office/officeart/2005/8/layout/process2" loCatId="process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2F630778-B7F7-461A-9366-88270EA7C2FD}">
      <dgm:prSet phldrT="[Tex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ln>
          <a:solidFill>
            <a:schemeClr val="tx1"/>
          </a:solidFill>
        </a:ln>
      </dgm:spPr>
      <dgm:t>
        <a:bodyPr/>
        <a:lstStyle/>
        <a:p>
          <a:r>
            <a:rPr lang="en-GB" sz="1600" b="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CENA" panose="02000000000000000000" pitchFamily="2" charset="0"/>
              <a:cs typeface="Arial" panose="020B0604020202020204" pitchFamily="34" charset="0"/>
            </a:rPr>
            <a:t>ALL </a:t>
          </a:r>
          <a:r>
            <a:rPr lang="en-GB" sz="1600" b="0" dirty="0">
              <a:solidFill>
                <a:schemeClr val="tx1"/>
              </a:solidFill>
              <a:latin typeface="AR CENA" panose="02000000000000000000" pitchFamily="2" charset="0"/>
              <a:cs typeface="Arial" panose="020B0604020202020204" pitchFamily="34" charset="0"/>
            </a:rPr>
            <a:t>will be able to identify parallel lines from their equations.</a:t>
          </a:r>
          <a:endParaRPr lang="en-US" sz="1600" b="0" dirty="0">
            <a:latin typeface="AR CENA" panose="02000000000000000000" pitchFamily="2" charset="0"/>
          </a:endParaRPr>
        </a:p>
      </dgm:t>
    </dgm:pt>
    <dgm:pt modelId="{8A8492B7-726C-478B-B803-69370CB27EF3}" type="parTrans" cxnId="{BF8AAAE0-2580-4C9F-A79F-CEC8DEAFCBF5}">
      <dgm:prSet/>
      <dgm:spPr/>
      <dgm:t>
        <a:bodyPr/>
        <a:lstStyle/>
        <a:p>
          <a:endParaRPr lang="en-US" sz="2000">
            <a:latin typeface="AR CENA" panose="02000000000000000000" pitchFamily="2" charset="0"/>
          </a:endParaRPr>
        </a:p>
      </dgm:t>
    </dgm:pt>
    <dgm:pt modelId="{92A6CDF3-C868-4082-97FE-CBB81D0C24CC}" type="sibTrans" cxnId="{BF8AAAE0-2580-4C9F-A79F-CEC8DEAFCBF5}">
      <dgm:prSet custT="1"/>
      <dgm:spPr/>
      <dgm:t>
        <a:bodyPr/>
        <a:lstStyle/>
        <a:p>
          <a:endParaRPr lang="en-US" sz="2400">
            <a:latin typeface="AR CENA" panose="02000000000000000000" pitchFamily="2" charset="0"/>
          </a:endParaRPr>
        </a:p>
      </dgm:t>
    </dgm:pt>
    <dgm:pt modelId="{3C99FEC7-1552-49A6-A49F-B47A62CC9C15}">
      <dgm:prSet phldrT="[Text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ln>
          <a:solidFill>
            <a:schemeClr val="tx1"/>
          </a:solidFill>
        </a:ln>
      </dgm:spPr>
      <dgm:t>
        <a:bodyPr/>
        <a:lstStyle/>
        <a:p>
          <a:r>
            <a:rPr lang="en-GB" sz="1600" b="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CENA" panose="02000000000000000000" pitchFamily="2" charset="0"/>
              <a:cs typeface="Arial" panose="020B0604020202020204" pitchFamily="34" charset="0"/>
            </a:rPr>
            <a:t>MOST</a:t>
          </a:r>
          <a:r>
            <a:rPr lang="en-GB" sz="1600" b="0" dirty="0">
              <a:solidFill>
                <a:schemeClr val="tx1"/>
              </a:solidFill>
              <a:latin typeface="AR CENA" panose="02000000000000000000" pitchFamily="2" charset="0"/>
              <a:cs typeface="Arial" panose="020B0604020202020204" pitchFamily="34" charset="0"/>
            </a:rPr>
            <a:t> will be able to identify perpendicular lines from their equations.</a:t>
          </a:r>
          <a:endParaRPr lang="en-US" sz="1600" b="0" dirty="0">
            <a:latin typeface="AR CENA" panose="02000000000000000000" pitchFamily="2" charset="0"/>
          </a:endParaRPr>
        </a:p>
      </dgm:t>
    </dgm:pt>
    <dgm:pt modelId="{2A4F0823-D49F-4B6D-9B9C-CA3385A42E69}" type="parTrans" cxnId="{5E9BD7A8-BF95-4DBE-A7F9-53B096765FE7}">
      <dgm:prSet/>
      <dgm:spPr/>
      <dgm:t>
        <a:bodyPr/>
        <a:lstStyle/>
        <a:p>
          <a:endParaRPr lang="en-US" sz="2000">
            <a:latin typeface="AR CENA" panose="02000000000000000000" pitchFamily="2" charset="0"/>
          </a:endParaRPr>
        </a:p>
      </dgm:t>
    </dgm:pt>
    <dgm:pt modelId="{6495A4CF-DEE3-4B82-9F37-9ECBF33614EE}" type="sibTrans" cxnId="{5E9BD7A8-BF95-4DBE-A7F9-53B096765FE7}">
      <dgm:prSet custT="1"/>
      <dgm:spPr/>
      <dgm:t>
        <a:bodyPr/>
        <a:lstStyle/>
        <a:p>
          <a:endParaRPr lang="en-US" sz="2400">
            <a:latin typeface="AR CENA" panose="02000000000000000000" pitchFamily="2" charset="0"/>
          </a:endParaRPr>
        </a:p>
      </dgm:t>
    </dgm:pt>
    <dgm:pt modelId="{0FA6B887-6893-4753-B9DF-B65873FC7302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ln>
          <a:solidFill>
            <a:schemeClr val="tx1"/>
          </a:solidFill>
        </a:ln>
      </dgm:spPr>
      <dgm:t>
        <a:bodyPr/>
        <a:lstStyle/>
        <a:p>
          <a:r>
            <a:rPr lang="en-GB" sz="1600" b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CENA" panose="02000000000000000000" pitchFamily="2" charset="0"/>
              <a:cs typeface="Arial" panose="020B0604020202020204" pitchFamily="34" charset="0"/>
            </a:rPr>
            <a:t>SOME</a:t>
          </a:r>
          <a:r>
            <a:rPr lang="en-GB" sz="1600" b="0" dirty="0">
              <a:solidFill>
                <a:schemeClr val="tx1"/>
              </a:solidFill>
              <a:latin typeface="AR CENA" panose="02000000000000000000" pitchFamily="2" charset="0"/>
              <a:cs typeface="Arial" panose="020B0604020202020204" pitchFamily="34" charset="0"/>
            </a:rPr>
            <a:t> will be able to solve problems involving parallel and perpendicular lines.</a:t>
          </a:r>
          <a:endParaRPr lang="en-US" sz="1600" b="0" dirty="0">
            <a:latin typeface="AR CENA" panose="02000000000000000000" pitchFamily="2" charset="0"/>
          </a:endParaRPr>
        </a:p>
      </dgm:t>
    </dgm:pt>
    <dgm:pt modelId="{BB32241F-AC75-4EC5-822B-A590B6B363BE}" type="parTrans" cxnId="{8613932A-4B1C-4A10-AF4C-59D2DA58369B}">
      <dgm:prSet/>
      <dgm:spPr/>
      <dgm:t>
        <a:bodyPr/>
        <a:lstStyle/>
        <a:p>
          <a:endParaRPr lang="en-US" sz="2000">
            <a:latin typeface="AR CENA" panose="02000000000000000000" pitchFamily="2" charset="0"/>
          </a:endParaRPr>
        </a:p>
      </dgm:t>
    </dgm:pt>
    <dgm:pt modelId="{477F00CA-493B-472A-A3E2-1AC21DA7BF02}" type="sibTrans" cxnId="{8613932A-4B1C-4A10-AF4C-59D2DA58369B}">
      <dgm:prSet/>
      <dgm:spPr/>
      <dgm:t>
        <a:bodyPr/>
        <a:lstStyle/>
        <a:p>
          <a:endParaRPr lang="en-US" sz="2000">
            <a:latin typeface="AR CENA" panose="02000000000000000000" pitchFamily="2" charset="0"/>
          </a:endParaRPr>
        </a:p>
      </dgm:t>
    </dgm:pt>
    <dgm:pt modelId="{6B913D74-5031-4CFA-AA94-EFBAC65AF847}" type="pres">
      <dgm:prSet presAssocID="{3A05284A-37B8-400F-9461-412C922F21E4}" presName="linearFlow" presStyleCnt="0">
        <dgm:presLayoutVars>
          <dgm:resizeHandles val="exact"/>
        </dgm:presLayoutVars>
      </dgm:prSet>
      <dgm:spPr/>
    </dgm:pt>
    <dgm:pt modelId="{B076427C-5F9D-4F04-9FEC-7CF9003A4A6C}" type="pres">
      <dgm:prSet presAssocID="{2F630778-B7F7-461A-9366-88270EA7C2FD}" presName="node" presStyleLbl="node1" presStyleIdx="0" presStyleCnt="3">
        <dgm:presLayoutVars>
          <dgm:bulletEnabled val="1"/>
        </dgm:presLayoutVars>
      </dgm:prSet>
      <dgm:spPr/>
    </dgm:pt>
    <dgm:pt modelId="{A2A50928-CEC7-417B-9CC0-D3023DB27B76}" type="pres">
      <dgm:prSet presAssocID="{92A6CDF3-C868-4082-97FE-CBB81D0C24CC}" presName="sibTrans" presStyleLbl="sibTrans2D1" presStyleIdx="0" presStyleCnt="2"/>
      <dgm:spPr/>
    </dgm:pt>
    <dgm:pt modelId="{6317A1BB-10FD-4A91-9475-4E8FDBD52D11}" type="pres">
      <dgm:prSet presAssocID="{92A6CDF3-C868-4082-97FE-CBB81D0C24CC}" presName="connectorText" presStyleLbl="sibTrans2D1" presStyleIdx="0" presStyleCnt="2"/>
      <dgm:spPr/>
    </dgm:pt>
    <dgm:pt modelId="{713C9468-4631-41A8-8BBD-0C1EB7941757}" type="pres">
      <dgm:prSet presAssocID="{3C99FEC7-1552-49A6-A49F-B47A62CC9C15}" presName="node" presStyleLbl="node1" presStyleIdx="1" presStyleCnt="3">
        <dgm:presLayoutVars>
          <dgm:bulletEnabled val="1"/>
        </dgm:presLayoutVars>
      </dgm:prSet>
      <dgm:spPr/>
    </dgm:pt>
    <dgm:pt modelId="{8E14B318-2DB7-4AD9-B17A-8F4A0ADDBFDA}" type="pres">
      <dgm:prSet presAssocID="{6495A4CF-DEE3-4B82-9F37-9ECBF33614EE}" presName="sibTrans" presStyleLbl="sibTrans2D1" presStyleIdx="1" presStyleCnt="2"/>
      <dgm:spPr/>
    </dgm:pt>
    <dgm:pt modelId="{2BCB429A-E792-4B7F-A23F-30D785EED0FB}" type="pres">
      <dgm:prSet presAssocID="{6495A4CF-DEE3-4B82-9F37-9ECBF33614EE}" presName="connectorText" presStyleLbl="sibTrans2D1" presStyleIdx="1" presStyleCnt="2"/>
      <dgm:spPr/>
    </dgm:pt>
    <dgm:pt modelId="{B5111FA2-0DC8-4AB5-A992-7DD94B627AE4}" type="pres">
      <dgm:prSet presAssocID="{0FA6B887-6893-4753-B9DF-B65873FC7302}" presName="node" presStyleLbl="node1" presStyleIdx="2" presStyleCnt="3">
        <dgm:presLayoutVars>
          <dgm:bulletEnabled val="1"/>
        </dgm:presLayoutVars>
      </dgm:prSet>
      <dgm:spPr/>
    </dgm:pt>
  </dgm:ptLst>
  <dgm:cxnLst>
    <dgm:cxn modelId="{F8EB8921-0A7E-45AB-BB29-AA0EE8E4395E}" type="presOf" srcId="{3A05284A-37B8-400F-9461-412C922F21E4}" destId="{6B913D74-5031-4CFA-AA94-EFBAC65AF847}" srcOrd="0" destOrd="0" presId="urn:microsoft.com/office/officeart/2005/8/layout/process2"/>
    <dgm:cxn modelId="{8613932A-4B1C-4A10-AF4C-59D2DA58369B}" srcId="{3A05284A-37B8-400F-9461-412C922F21E4}" destId="{0FA6B887-6893-4753-B9DF-B65873FC7302}" srcOrd="2" destOrd="0" parTransId="{BB32241F-AC75-4EC5-822B-A590B6B363BE}" sibTransId="{477F00CA-493B-472A-A3E2-1AC21DA7BF02}"/>
    <dgm:cxn modelId="{5F005332-4D00-401A-93B9-2D1B994384D0}" type="presOf" srcId="{3C99FEC7-1552-49A6-A49F-B47A62CC9C15}" destId="{713C9468-4631-41A8-8BBD-0C1EB7941757}" srcOrd="0" destOrd="0" presId="urn:microsoft.com/office/officeart/2005/8/layout/process2"/>
    <dgm:cxn modelId="{6EAEFE7F-BB61-4885-9B7F-6F8CA1B335BF}" type="presOf" srcId="{6495A4CF-DEE3-4B82-9F37-9ECBF33614EE}" destId="{8E14B318-2DB7-4AD9-B17A-8F4A0ADDBFDA}" srcOrd="0" destOrd="0" presId="urn:microsoft.com/office/officeart/2005/8/layout/process2"/>
    <dgm:cxn modelId="{C671FE85-9CCB-4680-A2CA-75EA5DFDFEA5}" type="presOf" srcId="{2F630778-B7F7-461A-9366-88270EA7C2FD}" destId="{B076427C-5F9D-4F04-9FEC-7CF9003A4A6C}" srcOrd="0" destOrd="0" presId="urn:microsoft.com/office/officeart/2005/8/layout/process2"/>
    <dgm:cxn modelId="{5B14FF91-3487-44E2-853F-5BBDA21B183F}" type="presOf" srcId="{0FA6B887-6893-4753-B9DF-B65873FC7302}" destId="{B5111FA2-0DC8-4AB5-A992-7DD94B627AE4}" srcOrd="0" destOrd="0" presId="urn:microsoft.com/office/officeart/2005/8/layout/process2"/>
    <dgm:cxn modelId="{5E9BD7A8-BF95-4DBE-A7F9-53B096765FE7}" srcId="{3A05284A-37B8-400F-9461-412C922F21E4}" destId="{3C99FEC7-1552-49A6-A49F-B47A62CC9C15}" srcOrd="1" destOrd="0" parTransId="{2A4F0823-D49F-4B6D-9B9C-CA3385A42E69}" sibTransId="{6495A4CF-DEE3-4B82-9F37-9ECBF33614EE}"/>
    <dgm:cxn modelId="{82115FB1-5CCE-46B7-AD0F-71A9962A6279}" type="presOf" srcId="{6495A4CF-DEE3-4B82-9F37-9ECBF33614EE}" destId="{2BCB429A-E792-4B7F-A23F-30D785EED0FB}" srcOrd="1" destOrd="0" presId="urn:microsoft.com/office/officeart/2005/8/layout/process2"/>
    <dgm:cxn modelId="{A78B89B6-F4CF-4977-8078-AF1AB86CB976}" type="presOf" srcId="{92A6CDF3-C868-4082-97FE-CBB81D0C24CC}" destId="{A2A50928-CEC7-417B-9CC0-D3023DB27B76}" srcOrd="0" destOrd="0" presId="urn:microsoft.com/office/officeart/2005/8/layout/process2"/>
    <dgm:cxn modelId="{BF8AAAE0-2580-4C9F-A79F-CEC8DEAFCBF5}" srcId="{3A05284A-37B8-400F-9461-412C922F21E4}" destId="{2F630778-B7F7-461A-9366-88270EA7C2FD}" srcOrd="0" destOrd="0" parTransId="{8A8492B7-726C-478B-B803-69370CB27EF3}" sibTransId="{92A6CDF3-C868-4082-97FE-CBB81D0C24CC}"/>
    <dgm:cxn modelId="{0D539CF0-8532-4F10-BA1C-8124B29ED3D3}" type="presOf" srcId="{92A6CDF3-C868-4082-97FE-CBB81D0C24CC}" destId="{6317A1BB-10FD-4A91-9475-4E8FDBD52D11}" srcOrd="1" destOrd="0" presId="urn:microsoft.com/office/officeart/2005/8/layout/process2"/>
    <dgm:cxn modelId="{D8C8D32E-9FD0-4920-9A2A-716E4A771F65}" type="presParOf" srcId="{6B913D74-5031-4CFA-AA94-EFBAC65AF847}" destId="{B076427C-5F9D-4F04-9FEC-7CF9003A4A6C}" srcOrd="0" destOrd="0" presId="urn:microsoft.com/office/officeart/2005/8/layout/process2"/>
    <dgm:cxn modelId="{231ADFE1-0F0C-4CAD-9B33-EF006CB265B9}" type="presParOf" srcId="{6B913D74-5031-4CFA-AA94-EFBAC65AF847}" destId="{A2A50928-CEC7-417B-9CC0-D3023DB27B76}" srcOrd="1" destOrd="0" presId="urn:microsoft.com/office/officeart/2005/8/layout/process2"/>
    <dgm:cxn modelId="{91014C02-E62B-4726-A221-7C7DA457530D}" type="presParOf" srcId="{A2A50928-CEC7-417B-9CC0-D3023DB27B76}" destId="{6317A1BB-10FD-4A91-9475-4E8FDBD52D11}" srcOrd="0" destOrd="0" presId="urn:microsoft.com/office/officeart/2005/8/layout/process2"/>
    <dgm:cxn modelId="{DEC8990E-DA74-430A-8808-BBAC010C5F67}" type="presParOf" srcId="{6B913D74-5031-4CFA-AA94-EFBAC65AF847}" destId="{713C9468-4631-41A8-8BBD-0C1EB7941757}" srcOrd="2" destOrd="0" presId="urn:microsoft.com/office/officeart/2005/8/layout/process2"/>
    <dgm:cxn modelId="{862314AD-8FBD-4154-971D-FDB32816BD79}" type="presParOf" srcId="{6B913D74-5031-4CFA-AA94-EFBAC65AF847}" destId="{8E14B318-2DB7-4AD9-B17A-8F4A0ADDBFDA}" srcOrd="3" destOrd="0" presId="urn:microsoft.com/office/officeart/2005/8/layout/process2"/>
    <dgm:cxn modelId="{5DC8BBE5-C854-46A4-91C9-4270CCBB11DF}" type="presParOf" srcId="{8E14B318-2DB7-4AD9-B17A-8F4A0ADDBFDA}" destId="{2BCB429A-E792-4B7F-A23F-30D785EED0FB}" srcOrd="0" destOrd="0" presId="urn:microsoft.com/office/officeart/2005/8/layout/process2"/>
    <dgm:cxn modelId="{D5FBADF8-43B6-4AE0-9F29-EA1D23AA4119}" type="presParOf" srcId="{6B913D74-5031-4CFA-AA94-EFBAC65AF847}" destId="{B5111FA2-0DC8-4AB5-A992-7DD94B627AE4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76427C-5F9D-4F04-9FEC-7CF9003A4A6C}">
      <dsp:nvSpPr>
        <dsp:cNvPr id="0" name=""/>
        <dsp:cNvSpPr/>
      </dsp:nvSpPr>
      <dsp:spPr>
        <a:xfrm>
          <a:off x="0" y="2883"/>
          <a:ext cx="1584175" cy="147472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tint val="58000"/>
                <a:satMod val="108000"/>
                <a:lumMod val="110000"/>
              </a:schemeClr>
            </a:gs>
            <a:gs pos="100000">
              <a:schemeClr val="accent6">
                <a:tint val="81000"/>
                <a:satMod val="109000"/>
                <a:lumMod val="105000"/>
              </a:schemeClr>
            </a:gs>
          </a:gsLst>
          <a:lin ang="5040000" scaled="0"/>
        </a:gradFill>
        <a:ln w="9525" cap="flat" cmpd="sng" algn="ctr">
          <a:solidFill>
            <a:schemeClr val="tx1"/>
          </a:solidFill>
          <a:prstDash val="solid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0" kern="12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CENA" panose="02000000000000000000" pitchFamily="2" charset="0"/>
              <a:cs typeface="Arial" panose="020B0604020202020204" pitchFamily="34" charset="0"/>
            </a:rPr>
            <a:t>ALL </a:t>
          </a:r>
          <a:r>
            <a:rPr lang="en-GB" sz="1600" b="0" kern="1200" dirty="0">
              <a:solidFill>
                <a:schemeClr val="tx1"/>
              </a:solidFill>
              <a:latin typeface="AR CENA" panose="02000000000000000000" pitchFamily="2" charset="0"/>
              <a:cs typeface="Arial" panose="020B0604020202020204" pitchFamily="34" charset="0"/>
            </a:rPr>
            <a:t>will be able to identify parallel lines from their equations.</a:t>
          </a:r>
          <a:endParaRPr lang="en-US" sz="1600" b="0" kern="1200" dirty="0">
            <a:latin typeface="AR CENA" panose="02000000000000000000" pitchFamily="2" charset="0"/>
          </a:endParaRPr>
        </a:p>
      </dsp:txBody>
      <dsp:txXfrm>
        <a:off x="43193" y="46076"/>
        <a:ext cx="1497789" cy="1388336"/>
      </dsp:txXfrm>
    </dsp:sp>
    <dsp:sp modelId="{A2A50928-CEC7-417B-9CC0-D3023DB27B76}">
      <dsp:nvSpPr>
        <dsp:cNvPr id="0" name=""/>
        <dsp:cNvSpPr/>
      </dsp:nvSpPr>
      <dsp:spPr>
        <a:xfrm rot="5400000">
          <a:off x="515577" y="1514473"/>
          <a:ext cx="553020" cy="663625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>
            <a:latin typeface="AR CENA" panose="02000000000000000000" pitchFamily="2" charset="0"/>
          </a:endParaRPr>
        </a:p>
      </dsp:txBody>
      <dsp:txXfrm rot="-5400000">
        <a:off x="593000" y="1569775"/>
        <a:ext cx="398175" cy="387114"/>
      </dsp:txXfrm>
    </dsp:sp>
    <dsp:sp modelId="{713C9468-4631-41A8-8BBD-0C1EB7941757}">
      <dsp:nvSpPr>
        <dsp:cNvPr id="0" name=""/>
        <dsp:cNvSpPr/>
      </dsp:nvSpPr>
      <dsp:spPr>
        <a:xfrm>
          <a:off x="0" y="2214966"/>
          <a:ext cx="1584175" cy="147472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tint val="58000"/>
                <a:satMod val="108000"/>
                <a:lumMod val="110000"/>
              </a:schemeClr>
            </a:gs>
            <a:gs pos="100000">
              <a:schemeClr val="accent4">
                <a:tint val="81000"/>
                <a:satMod val="109000"/>
                <a:lumMod val="105000"/>
              </a:schemeClr>
            </a:gs>
          </a:gsLst>
          <a:lin ang="5040000" scaled="0"/>
        </a:gradFill>
        <a:ln w="9525" cap="flat" cmpd="sng" algn="ctr">
          <a:solidFill>
            <a:schemeClr val="tx1"/>
          </a:solidFill>
          <a:prstDash val="solid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0" kern="12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CENA" panose="02000000000000000000" pitchFamily="2" charset="0"/>
              <a:cs typeface="Arial" panose="020B0604020202020204" pitchFamily="34" charset="0"/>
            </a:rPr>
            <a:t>MOST</a:t>
          </a:r>
          <a:r>
            <a:rPr lang="en-GB" sz="1600" b="0" kern="1200" dirty="0">
              <a:solidFill>
                <a:schemeClr val="tx1"/>
              </a:solidFill>
              <a:latin typeface="AR CENA" panose="02000000000000000000" pitchFamily="2" charset="0"/>
              <a:cs typeface="Arial" panose="020B0604020202020204" pitchFamily="34" charset="0"/>
            </a:rPr>
            <a:t> will be able to identify perpendicular lines from their equations.</a:t>
          </a:r>
          <a:endParaRPr lang="en-US" sz="1600" b="0" kern="1200" dirty="0">
            <a:latin typeface="AR CENA" panose="02000000000000000000" pitchFamily="2" charset="0"/>
          </a:endParaRPr>
        </a:p>
      </dsp:txBody>
      <dsp:txXfrm>
        <a:off x="43193" y="2258159"/>
        <a:ext cx="1497789" cy="1388336"/>
      </dsp:txXfrm>
    </dsp:sp>
    <dsp:sp modelId="{8E14B318-2DB7-4AD9-B17A-8F4A0ADDBFDA}">
      <dsp:nvSpPr>
        <dsp:cNvPr id="0" name=""/>
        <dsp:cNvSpPr/>
      </dsp:nvSpPr>
      <dsp:spPr>
        <a:xfrm rot="5400000">
          <a:off x="515577" y="3726557"/>
          <a:ext cx="553020" cy="663625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>
            <a:latin typeface="AR CENA" panose="02000000000000000000" pitchFamily="2" charset="0"/>
          </a:endParaRPr>
        </a:p>
      </dsp:txBody>
      <dsp:txXfrm rot="-5400000">
        <a:off x="593000" y="3781859"/>
        <a:ext cx="398175" cy="387114"/>
      </dsp:txXfrm>
    </dsp:sp>
    <dsp:sp modelId="{B5111FA2-0DC8-4AB5-A992-7DD94B627AE4}">
      <dsp:nvSpPr>
        <dsp:cNvPr id="0" name=""/>
        <dsp:cNvSpPr/>
      </dsp:nvSpPr>
      <dsp:spPr>
        <a:xfrm>
          <a:off x="0" y="4427050"/>
          <a:ext cx="1584175" cy="147472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58000"/>
                <a:satMod val="108000"/>
                <a:lumMod val="110000"/>
              </a:schemeClr>
            </a:gs>
            <a:gs pos="100000">
              <a:schemeClr val="accent2">
                <a:tint val="81000"/>
                <a:satMod val="109000"/>
                <a:lumMod val="105000"/>
              </a:schemeClr>
            </a:gs>
          </a:gsLst>
          <a:lin ang="5040000" scaled="0"/>
        </a:gradFill>
        <a:ln w="9525" cap="flat" cmpd="sng" algn="ctr">
          <a:solidFill>
            <a:schemeClr val="tx1"/>
          </a:solidFill>
          <a:prstDash val="solid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0" kern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CENA" panose="02000000000000000000" pitchFamily="2" charset="0"/>
              <a:cs typeface="Arial" panose="020B0604020202020204" pitchFamily="34" charset="0"/>
            </a:rPr>
            <a:t>SOME</a:t>
          </a:r>
          <a:r>
            <a:rPr lang="en-GB" sz="1600" b="0" kern="1200" dirty="0">
              <a:solidFill>
                <a:schemeClr val="tx1"/>
              </a:solidFill>
              <a:latin typeface="AR CENA" panose="02000000000000000000" pitchFamily="2" charset="0"/>
              <a:cs typeface="Arial" panose="020B0604020202020204" pitchFamily="34" charset="0"/>
            </a:rPr>
            <a:t> will be able to solve problems involving parallel and perpendicular lines.</a:t>
          </a:r>
          <a:endParaRPr lang="en-US" sz="1600" b="0" kern="1200" dirty="0">
            <a:latin typeface="AR CENA" panose="02000000000000000000" pitchFamily="2" charset="0"/>
          </a:endParaRPr>
        </a:p>
      </dsp:txBody>
      <dsp:txXfrm>
        <a:off x="43193" y="4470243"/>
        <a:ext cx="1497789" cy="138833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76427C-5F9D-4F04-9FEC-7CF9003A4A6C}">
      <dsp:nvSpPr>
        <dsp:cNvPr id="0" name=""/>
        <dsp:cNvSpPr/>
      </dsp:nvSpPr>
      <dsp:spPr>
        <a:xfrm>
          <a:off x="0" y="2883"/>
          <a:ext cx="1584175" cy="147472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tint val="58000"/>
                <a:satMod val="108000"/>
                <a:lumMod val="110000"/>
              </a:schemeClr>
            </a:gs>
            <a:gs pos="100000">
              <a:schemeClr val="accent6">
                <a:tint val="81000"/>
                <a:satMod val="109000"/>
                <a:lumMod val="105000"/>
              </a:schemeClr>
            </a:gs>
          </a:gsLst>
          <a:lin ang="5040000" scaled="0"/>
        </a:gradFill>
        <a:ln w="9525" cap="flat" cmpd="sng" algn="ctr">
          <a:solidFill>
            <a:schemeClr val="tx1"/>
          </a:solidFill>
          <a:prstDash val="solid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0" kern="12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CENA" panose="02000000000000000000" pitchFamily="2" charset="0"/>
              <a:cs typeface="Arial" panose="020B0604020202020204" pitchFamily="34" charset="0"/>
            </a:rPr>
            <a:t>ALL </a:t>
          </a:r>
          <a:r>
            <a:rPr lang="en-GB" sz="1600" b="0" kern="1200" dirty="0">
              <a:solidFill>
                <a:schemeClr val="tx1"/>
              </a:solidFill>
              <a:latin typeface="AR CENA" panose="02000000000000000000" pitchFamily="2" charset="0"/>
              <a:cs typeface="Arial" panose="020B0604020202020204" pitchFamily="34" charset="0"/>
            </a:rPr>
            <a:t>will be able to identify parallel lines from their equations.</a:t>
          </a:r>
          <a:endParaRPr lang="en-US" sz="1600" b="0" kern="1200" dirty="0">
            <a:latin typeface="AR CENA" panose="02000000000000000000" pitchFamily="2" charset="0"/>
          </a:endParaRPr>
        </a:p>
      </dsp:txBody>
      <dsp:txXfrm>
        <a:off x="43193" y="46076"/>
        <a:ext cx="1497789" cy="1388336"/>
      </dsp:txXfrm>
    </dsp:sp>
    <dsp:sp modelId="{A2A50928-CEC7-417B-9CC0-D3023DB27B76}">
      <dsp:nvSpPr>
        <dsp:cNvPr id="0" name=""/>
        <dsp:cNvSpPr/>
      </dsp:nvSpPr>
      <dsp:spPr>
        <a:xfrm rot="5400000">
          <a:off x="515577" y="1514473"/>
          <a:ext cx="553020" cy="663625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>
            <a:latin typeface="AR CENA" panose="02000000000000000000" pitchFamily="2" charset="0"/>
          </a:endParaRPr>
        </a:p>
      </dsp:txBody>
      <dsp:txXfrm rot="-5400000">
        <a:off x="593000" y="1569775"/>
        <a:ext cx="398175" cy="387114"/>
      </dsp:txXfrm>
    </dsp:sp>
    <dsp:sp modelId="{713C9468-4631-41A8-8BBD-0C1EB7941757}">
      <dsp:nvSpPr>
        <dsp:cNvPr id="0" name=""/>
        <dsp:cNvSpPr/>
      </dsp:nvSpPr>
      <dsp:spPr>
        <a:xfrm>
          <a:off x="0" y="2214966"/>
          <a:ext cx="1584175" cy="147472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tint val="58000"/>
                <a:satMod val="108000"/>
                <a:lumMod val="110000"/>
              </a:schemeClr>
            </a:gs>
            <a:gs pos="100000">
              <a:schemeClr val="accent4">
                <a:tint val="81000"/>
                <a:satMod val="109000"/>
                <a:lumMod val="105000"/>
              </a:schemeClr>
            </a:gs>
          </a:gsLst>
          <a:lin ang="5040000" scaled="0"/>
        </a:gradFill>
        <a:ln w="9525" cap="flat" cmpd="sng" algn="ctr">
          <a:solidFill>
            <a:schemeClr val="tx1"/>
          </a:solidFill>
          <a:prstDash val="solid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0" kern="12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CENA" panose="02000000000000000000" pitchFamily="2" charset="0"/>
              <a:cs typeface="Arial" panose="020B0604020202020204" pitchFamily="34" charset="0"/>
            </a:rPr>
            <a:t>MOST</a:t>
          </a:r>
          <a:r>
            <a:rPr lang="en-GB" sz="1600" b="0" kern="1200" dirty="0">
              <a:solidFill>
                <a:schemeClr val="tx1"/>
              </a:solidFill>
              <a:latin typeface="AR CENA" panose="02000000000000000000" pitchFamily="2" charset="0"/>
              <a:cs typeface="Arial" panose="020B0604020202020204" pitchFamily="34" charset="0"/>
            </a:rPr>
            <a:t> will be able to identify perpendicular lines from their equations.</a:t>
          </a:r>
          <a:endParaRPr lang="en-US" sz="1600" b="0" kern="1200" dirty="0">
            <a:latin typeface="AR CENA" panose="02000000000000000000" pitchFamily="2" charset="0"/>
          </a:endParaRPr>
        </a:p>
      </dsp:txBody>
      <dsp:txXfrm>
        <a:off x="43193" y="2258159"/>
        <a:ext cx="1497789" cy="1388336"/>
      </dsp:txXfrm>
    </dsp:sp>
    <dsp:sp modelId="{8E14B318-2DB7-4AD9-B17A-8F4A0ADDBFDA}">
      <dsp:nvSpPr>
        <dsp:cNvPr id="0" name=""/>
        <dsp:cNvSpPr/>
      </dsp:nvSpPr>
      <dsp:spPr>
        <a:xfrm rot="5400000">
          <a:off x="515577" y="3726557"/>
          <a:ext cx="553020" cy="663625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>
            <a:latin typeface="AR CENA" panose="02000000000000000000" pitchFamily="2" charset="0"/>
          </a:endParaRPr>
        </a:p>
      </dsp:txBody>
      <dsp:txXfrm rot="-5400000">
        <a:off x="593000" y="3781859"/>
        <a:ext cx="398175" cy="387114"/>
      </dsp:txXfrm>
    </dsp:sp>
    <dsp:sp modelId="{B5111FA2-0DC8-4AB5-A992-7DD94B627AE4}">
      <dsp:nvSpPr>
        <dsp:cNvPr id="0" name=""/>
        <dsp:cNvSpPr/>
      </dsp:nvSpPr>
      <dsp:spPr>
        <a:xfrm>
          <a:off x="0" y="4427050"/>
          <a:ext cx="1584175" cy="147472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58000"/>
                <a:satMod val="108000"/>
                <a:lumMod val="110000"/>
              </a:schemeClr>
            </a:gs>
            <a:gs pos="100000">
              <a:schemeClr val="accent2">
                <a:tint val="81000"/>
                <a:satMod val="109000"/>
                <a:lumMod val="105000"/>
              </a:schemeClr>
            </a:gs>
          </a:gsLst>
          <a:lin ang="5040000" scaled="0"/>
        </a:gradFill>
        <a:ln w="9525" cap="flat" cmpd="sng" algn="ctr">
          <a:solidFill>
            <a:schemeClr val="tx1"/>
          </a:solidFill>
          <a:prstDash val="solid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0" kern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CENA" panose="02000000000000000000" pitchFamily="2" charset="0"/>
              <a:cs typeface="Arial" panose="020B0604020202020204" pitchFamily="34" charset="0"/>
            </a:rPr>
            <a:t>SOME</a:t>
          </a:r>
          <a:r>
            <a:rPr lang="en-GB" sz="1600" b="0" kern="1200" dirty="0">
              <a:solidFill>
                <a:schemeClr val="tx1"/>
              </a:solidFill>
              <a:latin typeface="AR CENA" panose="02000000000000000000" pitchFamily="2" charset="0"/>
              <a:cs typeface="Arial" panose="020B0604020202020204" pitchFamily="34" charset="0"/>
            </a:rPr>
            <a:t> will be able to solve problems involving parallel and perpendicular lines.</a:t>
          </a:r>
          <a:endParaRPr lang="en-US" sz="1600" b="0" kern="1200" dirty="0">
            <a:latin typeface="AR CENA" panose="02000000000000000000" pitchFamily="2" charset="0"/>
          </a:endParaRPr>
        </a:p>
      </dsp:txBody>
      <dsp:txXfrm>
        <a:off x="43193" y="4470243"/>
        <a:ext cx="1497789" cy="13883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E44B0AA3-265B-4CFE-8D3A-232DC7861898}" type="datetimeFigureOut">
              <a:rPr lang="en-AU" smtClean="0"/>
              <a:t>29/03/2023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FA07A145-43D1-41A9-926D-5D53F78BE79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276303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B0AA3-265B-4CFE-8D3A-232DC7861898}" type="datetimeFigureOut">
              <a:rPr lang="en-AU" smtClean="0"/>
              <a:t>29/03/2023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7A145-43D1-41A9-926D-5D53F78BE79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25513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B0AA3-265B-4CFE-8D3A-232DC7861898}" type="datetimeFigureOut">
              <a:rPr lang="en-AU" smtClean="0"/>
              <a:t>29/03/2023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7A145-43D1-41A9-926D-5D53F78BE79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616155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B0AA3-265B-4CFE-8D3A-232DC7861898}" type="datetimeFigureOut">
              <a:rPr lang="en-AU" smtClean="0"/>
              <a:t>29/03/2023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7A145-43D1-41A9-926D-5D53F78BE790}" type="slidenum">
              <a:rPr lang="en-AU" smtClean="0"/>
              <a:t>‹#›</a:t>
            </a:fld>
            <a:endParaRPr lang="en-AU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738668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B0AA3-265B-4CFE-8D3A-232DC7861898}" type="datetimeFigureOut">
              <a:rPr lang="en-AU" smtClean="0"/>
              <a:t>29/03/2023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7A145-43D1-41A9-926D-5D53F78BE79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669425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B0AA3-265B-4CFE-8D3A-232DC7861898}" type="datetimeFigureOut">
              <a:rPr lang="en-AU" smtClean="0"/>
              <a:t>29/03/2023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7A145-43D1-41A9-926D-5D53F78BE79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150133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B0AA3-265B-4CFE-8D3A-232DC7861898}" type="datetimeFigureOut">
              <a:rPr lang="en-AU" smtClean="0"/>
              <a:t>29/03/2023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7A145-43D1-41A9-926D-5D53F78BE79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193056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B0AA3-265B-4CFE-8D3A-232DC7861898}" type="datetimeFigureOut">
              <a:rPr lang="en-AU" smtClean="0"/>
              <a:t>29/03/2023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7A145-43D1-41A9-926D-5D53F78BE79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68885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B0AA3-265B-4CFE-8D3A-232DC7861898}" type="datetimeFigureOut">
              <a:rPr lang="en-AU" smtClean="0"/>
              <a:t>29/03/2023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7A145-43D1-41A9-926D-5D53F78BE79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487572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B0AA3-265B-4CFE-8D3A-232DC7861898}" type="datetimeFigureOut">
              <a:rPr lang="en-AU" smtClean="0"/>
              <a:t>29/03/2023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7A145-43D1-41A9-926D-5D53F78BE79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704500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B0AA3-265B-4CFE-8D3A-232DC7861898}" type="datetimeFigureOut">
              <a:rPr lang="en-AU" smtClean="0"/>
              <a:t>29/03/2023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7A145-43D1-41A9-926D-5D53F78BE79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67226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B0AA3-265B-4CFE-8D3A-232DC7861898}" type="datetimeFigureOut">
              <a:rPr lang="en-AU" smtClean="0"/>
              <a:t>29/03/2023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7A145-43D1-41A9-926D-5D53F78BE79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26295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B0AA3-265B-4CFE-8D3A-232DC7861898}" type="datetimeFigureOut">
              <a:rPr lang="en-AU" smtClean="0"/>
              <a:t>29/03/2023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7A145-43D1-41A9-926D-5D53F78BE79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132483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B0AA3-265B-4CFE-8D3A-232DC7861898}" type="datetimeFigureOut">
              <a:rPr lang="en-AU" smtClean="0"/>
              <a:t>29/03/2023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7A145-43D1-41A9-926D-5D53F78BE79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44301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B0AA3-265B-4CFE-8D3A-232DC7861898}" type="datetimeFigureOut">
              <a:rPr lang="en-AU" smtClean="0"/>
              <a:t>29/03/2023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7A145-43D1-41A9-926D-5D53F78BE79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65795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B0AA3-265B-4CFE-8D3A-232DC7861898}" type="datetimeFigureOut">
              <a:rPr lang="en-AU" smtClean="0"/>
              <a:t>29/03/2023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7A145-43D1-41A9-926D-5D53F78BE79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492499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B0AA3-265B-4CFE-8D3A-232DC7861898}" type="datetimeFigureOut">
              <a:rPr lang="en-AU" smtClean="0"/>
              <a:t>29/03/2023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7A145-43D1-41A9-926D-5D53F78BE79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63816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4B0AA3-265B-4CFE-8D3A-232DC7861898}" type="datetimeFigureOut">
              <a:rPr lang="en-AU" smtClean="0"/>
              <a:t>29/03/2023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7A145-43D1-41A9-926D-5D53F78BE79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0619290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NUL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42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47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13" Type="http://schemas.openxmlformats.org/officeDocument/2006/relationships/image" Target="../media/image57.wmf"/><Relationship Id="rId3" Type="http://schemas.openxmlformats.org/officeDocument/2006/relationships/image" Target="../media/image52.wmf"/><Relationship Id="rId7" Type="http://schemas.openxmlformats.org/officeDocument/2006/relationships/image" Target="../media/image54.wmf"/><Relationship Id="rId12" Type="http://schemas.openxmlformats.org/officeDocument/2006/relationships/oleObject" Target="../embeddings/oleObject10.bin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7.bin"/><Relationship Id="rId11" Type="http://schemas.openxmlformats.org/officeDocument/2006/relationships/image" Target="../media/image56.wmf"/><Relationship Id="rId5" Type="http://schemas.openxmlformats.org/officeDocument/2006/relationships/image" Target="../media/image53.wmf"/><Relationship Id="rId10" Type="http://schemas.openxmlformats.org/officeDocument/2006/relationships/oleObject" Target="../embeddings/oleObject9.bin"/><Relationship Id="rId4" Type="http://schemas.openxmlformats.org/officeDocument/2006/relationships/oleObject" Target="../embeddings/oleObject6.bin"/><Relationship Id="rId9" Type="http://schemas.openxmlformats.org/officeDocument/2006/relationships/image" Target="../media/image55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wmf"/><Relationship Id="rId7" Type="http://schemas.openxmlformats.org/officeDocument/2006/relationships/oleObject" Target="../embeddings/oleObject14.bin"/><Relationship Id="rId2" Type="http://schemas.openxmlformats.org/officeDocument/2006/relationships/oleObject" Target="../embeddings/oleObject11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13.bin"/><Relationship Id="rId5" Type="http://schemas.openxmlformats.org/officeDocument/2006/relationships/image" Target="../media/image62.wmf"/><Relationship Id="rId4" Type="http://schemas.openxmlformats.org/officeDocument/2006/relationships/oleObject" Target="../embeddings/oleObject12.bin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3" Type="http://schemas.openxmlformats.org/officeDocument/2006/relationships/image" Target="../media/image63.png"/><Relationship Id="rId7" Type="http://schemas.openxmlformats.org/officeDocument/2006/relationships/image" Target="../media/image65.emf"/><Relationship Id="rId2" Type="http://schemas.openxmlformats.org/officeDocument/2006/relationships/oleObject" Target="../embeddings/oleObject15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7.bin"/><Relationship Id="rId5" Type="http://schemas.openxmlformats.org/officeDocument/2006/relationships/image" Target="../media/image64.emf"/><Relationship Id="rId4" Type="http://schemas.openxmlformats.org/officeDocument/2006/relationships/oleObject" Target="../embeddings/oleObject16.bin"/><Relationship Id="rId9" Type="http://schemas.openxmlformats.org/officeDocument/2006/relationships/image" Target="../media/image66.emf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w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wmf"/><Relationship Id="rId2" Type="http://schemas.openxmlformats.org/officeDocument/2006/relationships/oleObject" Target="../embeddings/oleObject19.bin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.bin"/><Relationship Id="rId13" Type="http://schemas.openxmlformats.org/officeDocument/2006/relationships/image" Target="../media/image75.wmf"/><Relationship Id="rId18" Type="http://schemas.openxmlformats.org/officeDocument/2006/relationships/oleObject" Target="../embeddings/oleObject28.bin"/><Relationship Id="rId3" Type="http://schemas.openxmlformats.org/officeDocument/2006/relationships/image" Target="../media/image70.wmf"/><Relationship Id="rId7" Type="http://schemas.openxmlformats.org/officeDocument/2006/relationships/image" Target="../media/image72.wmf"/><Relationship Id="rId12" Type="http://schemas.openxmlformats.org/officeDocument/2006/relationships/oleObject" Target="../embeddings/oleObject25.bin"/><Relationship Id="rId17" Type="http://schemas.openxmlformats.org/officeDocument/2006/relationships/image" Target="../media/image77.wmf"/><Relationship Id="rId2" Type="http://schemas.openxmlformats.org/officeDocument/2006/relationships/oleObject" Target="../embeddings/oleObject20.bin"/><Relationship Id="rId16" Type="http://schemas.openxmlformats.org/officeDocument/2006/relationships/oleObject" Target="../embeddings/oleObject27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22.bin"/><Relationship Id="rId11" Type="http://schemas.openxmlformats.org/officeDocument/2006/relationships/image" Target="../media/image74.wmf"/><Relationship Id="rId5" Type="http://schemas.openxmlformats.org/officeDocument/2006/relationships/image" Target="../media/image71.wmf"/><Relationship Id="rId15" Type="http://schemas.openxmlformats.org/officeDocument/2006/relationships/image" Target="../media/image76.wmf"/><Relationship Id="rId10" Type="http://schemas.openxmlformats.org/officeDocument/2006/relationships/oleObject" Target="../embeddings/oleObject24.bin"/><Relationship Id="rId19" Type="http://schemas.openxmlformats.org/officeDocument/2006/relationships/image" Target="../media/image78.wmf"/><Relationship Id="rId4" Type="http://schemas.openxmlformats.org/officeDocument/2006/relationships/oleObject" Target="../embeddings/oleObject21.bin"/><Relationship Id="rId9" Type="http://schemas.openxmlformats.org/officeDocument/2006/relationships/image" Target="../media/image73.wmf"/><Relationship Id="rId14" Type="http://schemas.openxmlformats.org/officeDocument/2006/relationships/oleObject" Target="../embeddings/oleObject26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NUL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2AE820-C8DC-40D4-B0D6-1E22B2C02CE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Chapter 5 Functions and relations</a:t>
            </a:r>
            <a:endParaRPr lang="en-A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6D478C-6A6C-46B0-B7FE-1B9343CDCCC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Review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263204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027804-F50A-621B-86C9-1590B5B2E4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AE7DEDB-4BDC-F683-7F0D-23B3D5C1FD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8641" y="261323"/>
            <a:ext cx="11948318" cy="6278962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844CCC3-1AE6-AC35-1068-133670157A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7808" y="3374642"/>
            <a:ext cx="9579392" cy="37594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2FA633B-2D70-AA60-3042-9AB4A0A726E0}"/>
                  </a:ext>
                </a:extLst>
              </p:cNvPr>
              <p:cNvSpPr txBox="1"/>
              <p:nvPr/>
            </p:nvSpPr>
            <p:spPr>
              <a:xfrm>
                <a:off x="709047" y="3169971"/>
                <a:ext cx="4932335" cy="47000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b="1" dirty="0">
                    <a:solidFill>
                      <a:srgbClr val="FF0000"/>
                    </a:solidFill>
                  </a:rPr>
                  <a:t>{(</a:t>
                </a:r>
                <a14:m>
                  <m:oMath xmlns:m="http://schemas.openxmlformats.org/officeDocument/2006/math">
                    <m:r>
                      <a:rPr lang="en-US" sz="24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2400" b="1" dirty="0">
                    <a:solidFill>
                      <a:srgbClr val="FF0000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en-US" sz="2400" b="1" dirty="0">
                    <a:solidFill>
                      <a:srgbClr val="FF0000"/>
                    </a:solidFill>
                  </a:rPr>
                  <a:t>):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2400" b="1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2400" b="1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2400" b="1" dirty="0">
                    <a:solidFill>
                      <a:srgbClr val="FF0000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4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b="1" dirty="0">
                    <a:solidFill>
                      <a:srgbClr val="FF0000"/>
                    </a:solidFill>
                  </a:rPr>
                  <a:t>∈[–1, </a:t>
                </a:r>
                <a14:m>
                  <m:oMath xmlns:m="http://schemas.openxmlformats.org/officeDocument/2006/math">
                    <m:r>
                      <a:rPr lang="en-US" sz="2400" b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∞</m:t>
                    </m:r>
                    <m:r>
                      <a:rPr lang="en-US" sz="2400" b="1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b="1" dirty="0">
                    <a:solidFill>
                      <a:srgbClr val="FF0000"/>
                    </a:solidFill>
                  </a:rPr>
                  <a:t>}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2FA633B-2D70-AA60-3042-9AB4A0A726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047" y="3169971"/>
                <a:ext cx="4932335" cy="470000"/>
              </a:xfrm>
              <a:prstGeom prst="rect">
                <a:avLst/>
              </a:prstGeom>
              <a:blipFill>
                <a:blip r:embed="rId4"/>
                <a:stretch>
                  <a:fillRect l="-1854" t="-9091" b="-28571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480299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4552D3-C40C-16E9-EBBC-725CAA171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7C0B286-717E-1A36-5E23-A74D468C74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8617" y="183486"/>
            <a:ext cx="11714765" cy="6491028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2FD0B6F-C5E0-D24E-A433-8A62F0DC84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7056" y="3234262"/>
            <a:ext cx="4357885" cy="389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485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E0C25A0D-E209-77CE-AA99-F9A979178B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942" y="363786"/>
            <a:ext cx="10895308" cy="6130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14796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68DE5F-CF38-452D-98FC-25FBC8B07F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75" y="2510358"/>
            <a:ext cx="8534400" cy="1507067"/>
          </a:xfrm>
        </p:spPr>
        <p:txBody>
          <a:bodyPr/>
          <a:lstStyle/>
          <a:p>
            <a:r>
              <a:rPr lang="en-US" dirty="0"/>
              <a:t>functions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2B1C06-09BE-442F-9029-E8ABE8B0DF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175" y="0"/>
            <a:ext cx="11113650" cy="2869324"/>
          </a:xfrm>
        </p:spPr>
        <p:txBody>
          <a:bodyPr/>
          <a:lstStyle/>
          <a:p>
            <a:endParaRPr lang="en-US" dirty="0"/>
          </a:p>
          <a:p>
            <a:r>
              <a:rPr lang="en-US" sz="2800" dirty="0">
                <a:solidFill>
                  <a:schemeClr val="bg1"/>
                </a:solidFill>
              </a:rPr>
              <a:t>A function is a relation such that for each x-value there is only one corresponding y-value. This means that, if (</a:t>
            </a:r>
            <a:r>
              <a:rPr lang="en-US" sz="2800" dirty="0" err="1">
                <a:solidFill>
                  <a:schemeClr val="bg1"/>
                </a:solidFill>
              </a:rPr>
              <a:t>a,b</a:t>
            </a:r>
            <a:r>
              <a:rPr lang="en-US" sz="2800" dirty="0">
                <a:solidFill>
                  <a:schemeClr val="bg1"/>
                </a:solidFill>
              </a:rPr>
              <a:t>) and (</a:t>
            </a:r>
            <a:r>
              <a:rPr lang="en-US" sz="2800" dirty="0" err="1">
                <a:solidFill>
                  <a:schemeClr val="bg1"/>
                </a:solidFill>
              </a:rPr>
              <a:t>a,c</a:t>
            </a:r>
            <a:r>
              <a:rPr lang="en-US" sz="2800" dirty="0">
                <a:solidFill>
                  <a:schemeClr val="bg1"/>
                </a:solidFill>
              </a:rPr>
              <a:t>) are ordered pairs of a function, then b=c. In other words, a function cannot contain two different ordered pairs with the same first coordinate.</a:t>
            </a:r>
            <a:endParaRPr lang="en-AU" sz="2800" dirty="0">
              <a:solidFill>
                <a:schemeClr val="bg1"/>
              </a:solidFill>
            </a:endParaRPr>
          </a:p>
        </p:txBody>
      </p:sp>
      <p:pic>
        <p:nvPicPr>
          <p:cNvPr id="2050" name="Picture 2" descr="Vertical Line Test: Definition and Examples - Owlcation">
            <a:extLst>
              <a:ext uri="{FF2B5EF4-FFF2-40B4-BE49-F238E27FC236}">
                <a16:creationId xmlns:a16="http://schemas.microsoft.com/office/drawing/2014/main" id="{63021200-D9AA-570E-0278-3566F4D394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2239" y="2643034"/>
            <a:ext cx="5372746" cy="4029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27900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BB6012-ADCF-4036-B97E-426FAB0A3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681" y="5419836"/>
            <a:ext cx="8534400" cy="1059792"/>
          </a:xfrm>
        </p:spPr>
        <p:txBody>
          <a:bodyPr/>
          <a:lstStyle/>
          <a:p>
            <a:r>
              <a:rPr lang="en-AU" dirty="0"/>
              <a:t>Function notation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27D421-A353-45AC-9735-FF54C0AAE4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5669" y="176894"/>
            <a:ext cx="10830909" cy="4903076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chemeClr val="bg1"/>
                </a:solidFill>
              </a:rPr>
              <a:t>Functions are usually denoted with lowercase letters such as </a:t>
            </a:r>
            <a:r>
              <a:rPr lang="en-US" dirty="0">
                <a:solidFill>
                  <a:srgbClr val="C00000"/>
                </a:solidFill>
              </a:rPr>
              <a:t>f, g, h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  <a:p>
            <a:r>
              <a:rPr lang="en-US" dirty="0">
                <a:solidFill>
                  <a:schemeClr val="bg1"/>
                </a:solidFill>
              </a:rPr>
              <a:t>If f is a function, then for each x in the domain of f there is a unique element y in the range such that (</a:t>
            </a:r>
            <a:r>
              <a:rPr lang="en-US" dirty="0" err="1">
                <a:solidFill>
                  <a:schemeClr val="bg1"/>
                </a:solidFill>
              </a:rPr>
              <a:t>x,y</a:t>
            </a:r>
            <a:r>
              <a:rPr lang="en-US" dirty="0">
                <a:solidFill>
                  <a:schemeClr val="bg1"/>
                </a:solidFill>
              </a:rPr>
              <a:t>)∈f. The element y is called ‘the image of x under f’ or ‘the value of f at x’, and the element x is called ‘a pre-image of y’.</a:t>
            </a:r>
          </a:p>
          <a:p>
            <a:r>
              <a:rPr lang="en-US" dirty="0">
                <a:solidFill>
                  <a:schemeClr val="bg1"/>
                </a:solidFill>
              </a:rPr>
              <a:t>Since the y-value obtained is a function of the x-value, we use the notation f(x), read as ‘f of x’, in place of y.</a:t>
            </a:r>
          </a:p>
          <a:p>
            <a:r>
              <a:rPr lang="en-US" dirty="0">
                <a:solidFill>
                  <a:schemeClr val="bg1"/>
                </a:solidFill>
              </a:rPr>
              <a:t>For example, instead of y=2x+1 we can write f(x)=2x+1. Then f(2) means the y-value obtained when x=2.</a:t>
            </a:r>
          </a:p>
          <a:p>
            <a:r>
              <a:rPr lang="en-US" dirty="0">
                <a:solidFill>
                  <a:schemeClr val="bg1"/>
                </a:solidFill>
              </a:rPr>
              <a:t>e.g.      f(2) =2(2)+1=5 </a:t>
            </a:r>
          </a:p>
          <a:p>
            <a:r>
              <a:rPr lang="en-US" dirty="0">
                <a:solidFill>
                  <a:schemeClr val="bg1"/>
                </a:solidFill>
              </a:rPr>
              <a:t>            f(−4) =2(−4)+1=−7</a:t>
            </a:r>
          </a:p>
          <a:p>
            <a:r>
              <a:rPr lang="en-US" dirty="0">
                <a:solidFill>
                  <a:schemeClr val="bg1"/>
                </a:solidFill>
              </a:rPr>
              <a:t>            f(a) =2a+1</a:t>
            </a:r>
            <a:endParaRPr lang="en-AU" dirty="0">
              <a:solidFill>
                <a:schemeClr val="bg1"/>
              </a:solidFill>
            </a:endParaRPr>
          </a:p>
        </p:txBody>
      </p:sp>
      <p:pic>
        <p:nvPicPr>
          <p:cNvPr id="4098" name="Picture 2" descr="Function Notation (examples, solutions, videos)">
            <a:extLst>
              <a:ext uri="{FF2B5EF4-FFF2-40B4-BE49-F238E27FC236}">
                <a16:creationId xmlns:a16="http://schemas.microsoft.com/office/drawing/2014/main" id="{CAEA6A9B-7D38-58DB-3EEA-2013AC89A3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2012" y="3202581"/>
            <a:ext cx="4938793" cy="3478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39219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931F79-0782-4A7D-B517-D767DF9A50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454" y="5860603"/>
            <a:ext cx="8534400" cy="829971"/>
          </a:xfrm>
        </p:spPr>
        <p:txBody>
          <a:bodyPr/>
          <a:lstStyle/>
          <a:p>
            <a:r>
              <a:rPr lang="en-AU" dirty="0"/>
              <a:t>Restriction of a function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C0FAB1-F658-4605-95B0-BC101AA1B0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941" y="167425"/>
            <a:ext cx="11552349" cy="5589431"/>
          </a:xfrm>
        </p:spPr>
        <p:txBody>
          <a:bodyPr>
            <a:normAutofit fontScale="85000" lnSpcReduction="20000"/>
          </a:bodyPr>
          <a:lstStyle/>
          <a:p>
            <a:r>
              <a:rPr lang="en-US" dirty="0">
                <a:solidFill>
                  <a:schemeClr val="bg1"/>
                </a:solidFill>
              </a:rPr>
              <a:t>Consider the following functions: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The different letters</a:t>
            </a:r>
            <a:r>
              <a:rPr lang="en-US" dirty="0">
                <a:solidFill>
                  <a:srgbClr val="C00000"/>
                </a:solidFill>
              </a:rPr>
              <a:t>, f, g and h</a:t>
            </a:r>
            <a:r>
              <a:rPr lang="en-US" dirty="0">
                <a:solidFill>
                  <a:schemeClr val="bg1"/>
                </a:solidFill>
              </a:rPr>
              <a:t>, used to name the functions </a:t>
            </a:r>
            <a:r>
              <a:rPr lang="en-US" dirty="0" err="1">
                <a:solidFill>
                  <a:schemeClr val="bg1"/>
                </a:solidFill>
              </a:rPr>
              <a:t>emphasise</a:t>
            </a:r>
            <a:r>
              <a:rPr lang="en-US" dirty="0">
                <a:solidFill>
                  <a:schemeClr val="bg1"/>
                </a:solidFill>
              </a:rPr>
              <a:t> the fact that there are three </a:t>
            </a:r>
            <a:r>
              <a:rPr lang="en-US" dirty="0">
                <a:solidFill>
                  <a:srgbClr val="C00000"/>
                </a:solidFill>
              </a:rPr>
              <a:t>different functions</a:t>
            </a:r>
            <a:r>
              <a:rPr lang="en-US" dirty="0">
                <a:solidFill>
                  <a:schemeClr val="bg1"/>
                </a:solidFill>
              </a:rPr>
              <a:t>, even though they all have the </a:t>
            </a:r>
            <a:r>
              <a:rPr lang="en-US" dirty="0">
                <a:solidFill>
                  <a:srgbClr val="C00000"/>
                </a:solidFill>
              </a:rPr>
              <a:t>same rule</a:t>
            </a:r>
            <a:r>
              <a:rPr lang="en-US" dirty="0">
                <a:solidFill>
                  <a:schemeClr val="bg1"/>
                </a:solidFill>
              </a:rPr>
              <a:t>. They are different because they are defined for different domains. We say that g and h are restrictions of f, since their domains are subsets of the domain of f.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94879D5-E849-4E6B-A811-0BCAA55D55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911" y="1101144"/>
            <a:ext cx="11540177" cy="2990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822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53695DC3-6C17-EC76-7FE6-2D34619472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688CFCB-FAFF-072E-619B-B692D5E37D30}"/>
              </a:ext>
            </a:extLst>
          </p:cNvPr>
          <p:cNvCxnSpPr/>
          <p:nvPr/>
        </p:nvCxnSpPr>
        <p:spPr>
          <a:xfrm>
            <a:off x="1766807" y="2061275"/>
            <a:ext cx="8217668" cy="0"/>
          </a:xfrm>
          <a:prstGeom prst="line">
            <a:avLst/>
          </a:prstGeom>
          <a:ln w="25400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6207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69 -0.18588 L 0.00091 0.3467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" y="266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One-to-One Functions (Section 3.7, pp ) and Their Inverses - ppt download">
            <a:extLst>
              <a:ext uri="{FF2B5EF4-FFF2-40B4-BE49-F238E27FC236}">
                <a16:creationId xmlns:a16="http://schemas.microsoft.com/office/drawing/2014/main" id="{8C0CB714-BFC3-748C-420A-8A8C05162A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56973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97950" y="631849"/>
            <a:ext cx="799610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7200" dirty="0"/>
              <a:t>What is </a:t>
            </a:r>
            <a:r>
              <a:rPr lang="en-GB" sz="7200" dirty="0">
                <a:solidFill>
                  <a:srgbClr val="FF0000"/>
                </a:solidFill>
              </a:rPr>
              <a:t>gradient</a:t>
            </a:r>
            <a:r>
              <a:rPr lang="en-GB" sz="7200" dirty="0"/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11524" y="1538764"/>
            <a:ext cx="85689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FF0000"/>
                </a:solidFill>
              </a:rPr>
              <a:t>Gradient</a:t>
            </a:r>
            <a:r>
              <a:rPr lang="en-GB" sz="4000" dirty="0">
                <a:solidFill>
                  <a:srgbClr val="00B050"/>
                </a:solidFill>
              </a:rPr>
              <a:t> is the measure of how </a:t>
            </a:r>
            <a:r>
              <a:rPr lang="en-GB" sz="4000" b="1" dirty="0">
                <a:solidFill>
                  <a:srgbClr val="FF0000"/>
                </a:solidFill>
              </a:rPr>
              <a:t>steep</a:t>
            </a:r>
            <a:r>
              <a:rPr lang="en-GB" sz="4000" dirty="0">
                <a:solidFill>
                  <a:srgbClr val="00B050"/>
                </a:solidFill>
              </a:rPr>
              <a:t> a line is. The bigger the gradient, the steeper the line.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CEA6298-4E05-B048-B9B2-BC1749B7EE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7950" y="3592701"/>
            <a:ext cx="3888432" cy="3186071"/>
          </a:xfrm>
          <a:prstGeom prst="rect">
            <a:avLst/>
          </a:prstGeom>
        </p:spPr>
      </p:pic>
      <p:pic>
        <p:nvPicPr>
          <p:cNvPr id="1026" name="Picture 2" descr="How to plot a linear equation graph - BBC Bitesize">
            <a:extLst>
              <a:ext uri="{FF2B5EF4-FFF2-40B4-BE49-F238E27FC236}">
                <a16:creationId xmlns:a16="http://schemas.microsoft.com/office/drawing/2014/main" id="{AD357415-96DF-75E9-6D15-6A1F3781A4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5619" y="3592701"/>
            <a:ext cx="5664125" cy="3186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60513" y="980728"/>
            <a:ext cx="889248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/>
              <a:t>The way we work out the gradient of any line is by the formula: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3552686" y="2996952"/>
            <a:ext cx="4735576" cy="1296144"/>
            <a:chOff x="3972902" y="260648"/>
            <a:chExt cx="4735576" cy="1296144"/>
          </a:xfrm>
        </p:grpSpPr>
        <p:sp>
          <p:nvSpPr>
            <p:cNvPr id="8" name="Rectangle 7"/>
            <p:cNvSpPr/>
            <p:nvPr/>
          </p:nvSpPr>
          <p:spPr>
            <a:xfrm>
              <a:off x="3972902" y="260648"/>
              <a:ext cx="4713134" cy="1296144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156176" y="332656"/>
              <a:ext cx="255230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/>
                <a:t>change in y</a:t>
              </a:r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6204748" y="980728"/>
              <a:ext cx="201622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6156176" y="972017"/>
              <a:ext cx="252986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/>
                <a:t>change in x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972902" y="688340"/>
              <a:ext cx="244009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/>
                <a:t>Gradient = 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983CD027-2E75-20E5-DB9D-80C40B41DEB1}"/>
              </a:ext>
            </a:extLst>
          </p:cNvPr>
          <p:cNvGrpSpPr/>
          <p:nvPr/>
        </p:nvGrpSpPr>
        <p:grpSpPr>
          <a:xfrm>
            <a:off x="3552686" y="4712020"/>
            <a:ext cx="4861015" cy="1322394"/>
            <a:chOff x="3972902" y="247523"/>
            <a:chExt cx="4861015" cy="1322394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8A7AFA33-5ABE-1421-3379-3217849F9125}"/>
                </a:ext>
              </a:extLst>
            </p:cNvPr>
            <p:cNvSpPr/>
            <p:nvPr/>
          </p:nvSpPr>
          <p:spPr>
            <a:xfrm>
              <a:off x="3972902" y="260648"/>
              <a:ext cx="4713134" cy="1296144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E8EB6D0A-377D-0B82-A384-913CE581686E}"/>
                </a:ext>
              </a:extLst>
            </p:cNvPr>
            <p:cNvSpPr txBox="1"/>
            <p:nvPr/>
          </p:nvSpPr>
          <p:spPr>
            <a:xfrm>
              <a:off x="7780423" y="247523"/>
              <a:ext cx="105349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/>
                <a:t>Rise </a:t>
              </a:r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BE08A067-3C2C-BB92-52A1-E1E7C6F17DC7}"/>
                </a:ext>
              </a:extLst>
            </p:cNvPr>
            <p:cNvCxnSpPr>
              <a:cxnSpLocks/>
            </p:cNvCxnSpPr>
            <p:nvPr/>
          </p:nvCxnSpPr>
          <p:spPr>
            <a:xfrm>
              <a:off x="7881218" y="954945"/>
              <a:ext cx="671508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83D75CA-323C-6699-DF12-B8D6474A562A}"/>
                </a:ext>
              </a:extLst>
            </p:cNvPr>
            <p:cNvSpPr txBox="1"/>
            <p:nvPr/>
          </p:nvSpPr>
          <p:spPr>
            <a:xfrm>
              <a:off x="7780423" y="985142"/>
              <a:ext cx="104708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/>
                <a:t>Run 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0BC3D7E-AFA3-AE54-FC1C-ADCE3A4F807E}"/>
                </a:ext>
              </a:extLst>
            </p:cNvPr>
            <p:cNvSpPr txBox="1"/>
            <p:nvPr/>
          </p:nvSpPr>
          <p:spPr>
            <a:xfrm>
              <a:off x="4009314" y="616332"/>
              <a:ext cx="401904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/>
                <a:t>Gradient = Slope = </a:t>
              </a: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E169B6-83D8-0753-4A19-CE5B3330D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626" y="554839"/>
            <a:ext cx="4758290" cy="1179576"/>
          </a:xfrm>
        </p:spPr>
        <p:txBody>
          <a:bodyPr/>
          <a:lstStyle/>
          <a:p>
            <a:r>
              <a:rPr lang="en-US" dirty="0"/>
              <a:t>Sets &amp; Elements</a:t>
            </a:r>
            <a:endParaRPr lang="en-AU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601A1E6-E395-78CE-A347-B35E53BDFA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5803" y="157920"/>
            <a:ext cx="7165511" cy="655284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3F7D6C2-DFDF-4211-FFD4-B01D688536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59" y="3302239"/>
            <a:ext cx="3801005" cy="161947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A811468-9A5F-CE46-7D08-43D822ECEE8F}"/>
              </a:ext>
            </a:extLst>
          </p:cNvPr>
          <p:cNvSpPr txBox="1"/>
          <p:nvPr/>
        </p:nvSpPr>
        <p:spPr>
          <a:xfrm>
            <a:off x="755543" y="5156685"/>
            <a:ext cx="609858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US" altLang="en-US" sz="2400" dirty="0"/>
              <a:t>3 </a:t>
            </a:r>
            <a:r>
              <a:rPr lang="en-US" altLang="en-US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∊ C</a:t>
            </a:r>
          </a:p>
          <a:p>
            <a:pPr lvl="1"/>
            <a:r>
              <a:rPr lang="en-US" altLang="en-US" sz="2400" dirty="0"/>
              <a:t>4 </a:t>
            </a:r>
            <a:r>
              <a:rPr lang="en-US" altLang="en-US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∉ C</a:t>
            </a:r>
          </a:p>
          <a:p>
            <a:pPr lvl="1"/>
            <a:r>
              <a:rPr lang="en-US" altLang="en-US" sz="2400" dirty="0"/>
              <a:t>15 </a:t>
            </a:r>
            <a:r>
              <a:rPr lang="en-US" altLang="en-US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∉ C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83CCE72-64EC-6CD7-7BB2-7AD82D3E46DF}"/>
              </a:ext>
            </a:extLst>
          </p:cNvPr>
          <p:cNvSpPr txBox="1"/>
          <p:nvPr/>
        </p:nvSpPr>
        <p:spPr>
          <a:xfrm>
            <a:off x="1488443" y="2656099"/>
            <a:ext cx="609858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32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 =</a:t>
            </a:r>
            <a:endParaRPr lang="en-AU" sz="3200" dirty="0"/>
          </a:p>
        </p:txBody>
      </p:sp>
    </p:spTree>
    <p:extLst>
      <p:ext uri="{BB962C8B-B14F-4D97-AF65-F5344CB8AC3E}">
        <p14:creationId xmlns:p14="http://schemas.microsoft.com/office/powerpoint/2010/main" val="23294505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16288" y="2588712"/>
            <a:ext cx="483818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7200" b="1" dirty="0">
                <a:solidFill>
                  <a:srgbClr val="FF0000"/>
                </a:solidFill>
              </a:rPr>
              <a:t>y = </a:t>
            </a:r>
            <a:r>
              <a:rPr lang="en-GB" sz="7200" b="1" dirty="0" err="1">
                <a:solidFill>
                  <a:srgbClr val="0070C0"/>
                </a:solidFill>
              </a:rPr>
              <a:t>m</a:t>
            </a:r>
            <a:r>
              <a:rPr lang="en-GB" sz="7200" b="1" dirty="0" err="1">
                <a:solidFill>
                  <a:srgbClr val="FF0000"/>
                </a:solidFill>
              </a:rPr>
              <a:t>x</a:t>
            </a:r>
            <a:r>
              <a:rPr lang="en-GB" sz="7200" b="1" dirty="0">
                <a:solidFill>
                  <a:srgbClr val="FF0000"/>
                </a:solidFill>
              </a:rPr>
              <a:t> + </a:t>
            </a:r>
            <a:r>
              <a:rPr lang="en-GB" sz="7200" b="1" dirty="0">
                <a:solidFill>
                  <a:srgbClr val="00B050"/>
                </a:solidFill>
              </a:rPr>
              <a:t>c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24000" y="998145"/>
            <a:ext cx="889248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/>
              <a:t>The equation of </a:t>
            </a:r>
            <a:r>
              <a:rPr lang="en-GB" sz="4400" b="1" dirty="0">
                <a:solidFill>
                  <a:srgbClr val="FF0000"/>
                </a:solidFill>
              </a:rPr>
              <a:t>any</a:t>
            </a:r>
            <a:r>
              <a:rPr lang="en-GB" sz="4400" dirty="0"/>
              <a:t> straight line is of the form: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10300" y="4077073"/>
            <a:ext cx="274947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600" b="1" dirty="0">
                <a:solidFill>
                  <a:srgbClr val="0070C0"/>
                </a:solidFill>
              </a:rPr>
              <a:t>Gradient </a:t>
            </a:r>
          </a:p>
          <a:p>
            <a:pPr algn="ctr"/>
            <a:r>
              <a:rPr lang="en-GB" sz="3600" b="1" dirty="0">
                <a:solidFill>
                  <a:srgbClr val="0070C0"/>
                </a:solidFill>
              </a:rPr>
              <a:t>(steepness)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67540" y="4077073"/>
            <a:ext cx="644278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600" b="1" dirty="0">
                <a:solidFill>
                  <a:srgbClr val="00B050"/>
                </a:solidFill>
              </a:rPr>
              <a:t>y-intercept</a:t>
            </a:r>
          </a:p>
          <a:p>
            <a:pPr algn="ctr"/>
            <a:r>
              <a:rPr lang="en-GB" sz="3600" b="1" dirty="0">
                <a:solidFill>
                  <a:srgbClr val="00B050"/>
                </a:solidFill>
              </a:rPr>
              <a:t>(where is crosses the y-axis)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4260304" y="3717032"/>
            <a:ext cx="1296144" cy="648072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 flipV="1">
            <a:off x="8076728" y="3573016"/>
            <a:ext cx="504056" cy="504056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 l="42334" t="22266" r="28334" b="20641"/>
          <a:stretch>
            <a:fillRect/>
          </a:stretch>
        </p:blipFill>
        <p:spPr bwMode="auto">
          <a:xfrm>
            <a:off x="2135560" y="620689"/>
            <a:ext cx="5040560" cy="5516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" name="TextBox 82"/>
          <p:cNvSpPr txBox="1"/>
          <p:nvPr/>
        </p:nvSpPr>
        <p:spPr>
          <a:xfrm>
            <a:off x="3287688" y="3645025"/>
            <a:ext cx="3371436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</a:rPr>
              <a:t>For 1 along the x-axis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4105222" y="2708921"/>
            <a:ext cx="4128053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</a:rPr>
              <a:t>Increase of 2 up the y-axis</a:t>
            </a:r>
          </a:p>
        </p:txBody>
      </p:sp>
      <p:cxnSp>
        <p:nvCxnSpPr>
          <p:cNvPr id="87" name="Straight Arrow Connector 86"/>
          <p:cNvCxnSpPr/>
          <p:nvPr/>
        </p:nvCxnSpPr>
        <p:spPr>
          <a:xfrm flipH="1" flipV="1">
            <a:off x="3359696" y="3356992"/>
            <a:ext cx="288032" cy="28803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>
            <a:stCxn id="15" idx="1"/>
          </p:cNvCxnSpPr>
          <p:nvPr/>
        </p:nvCxnSpPr>
        <p:spPr>
          <a:xfrm flipH="1" flipV="1">
            <a:off x="2639616" y="4293096"/>
            <a:ext cx="4176464" cy="179150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/>
          <p:cNvSpPr txBox="1"/>
          <p:nvPr/>
        </p:nvSpPr>
        <p:spPr>
          <a:xfrm>
            <a:off x="2999656" y="692697"/>
            <a:ext cx="373531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b="1" dirty="0">
                <a:solidFill>
                  <a:srgbClr val="00B050"/>
                </a:solidFill>
              </a:rPr>
              <a:t>Gradient of 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816081" y="4149081"/>
            <a:ext cx="43220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>
                <a:solidFill>
                  <a:srgbClr val="7030A0"/>
                </a:solidFill>
              </a:rPr>
              <a:t>Crosses y-axis at 3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241334" y="4902260"/>
            <a:ext cx="2999540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GB" sz="4800" b="1" dirty="0"/>
              <a:t>y = </a:t>
            </a:r>
            <a:r>
              <a:rPr lang="en-GB" sz="4800" b="1" dirty="0">
                <a:solidFill>
                  <a:srgbClr val="00B050"/>
                </a:solidFill>
              </a:rPr>
              <a:t>2</a:t>
            </a:r>
            <a:r>
              <a:rPr lang="en-GB" sz="4800" b="1" dirty="0"/>
              <a:t>x + </a:t>
            </a:r>
            <a:r>
              <a:rPr lang="en-GB" sz="4800" b="1" dirty="0">
                <a:solidFill>
                  <a:srgbClr val="7030A0"/>
                </a:solidFill>
              </a:rPr>
              <a:t>3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7032104" y="188641"/>
            <a:ext cx="4001036" cy="2016224"/>
            <a:chOff x="5508103" y="188640"/>
            <a:chExt cx="4001036" cy="2016224"/>
          </a:xfrm>
        </p:grpSpPr>
        <p:sp>
          <p:nvSpPr>
            <p:cNvPr id="20" name="Rectangle 19"/>
            <p:cNvSpPr/>
            <p:nvPr/>
          </p:nvSpPr>
          <p:spPr>
            <a:xfrm>
              <a:off x="5508103" y="260648"/>
              <a:ext cx="4001035" cy="1944216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724128" y="188640"/>
              <a:ext cx="3785011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5400" dirty="0"/>
                <a:t>y = </a:t>
              </a:r>
              <a:r>
                <a:rPr lang="en-GB" sz="5400" b="1" dirty="0" err="1">
                  <a:solidFill>
                    <a:srgbClr val="00B050"/>
                  </a:solidFill>
                </a:rPr>
                <a:t>m</a:t>
              </a:r>
              <a:r>
                <a:rPr lang="en-GB" sz="5400" dirty="0" err="1"/>
                <a:t>x</a:t>
              </a:r>
              <a:r>
                <a:rPr lang="en-GB" sz="5400" dirty="0"/>
                <a:t> + </a:t>
              </a:r>
              <a:r>
                <a:rPr lang="en-GB" sz="5400" b="1" dirty="0">
                  <a:solidFill>
                    <a:srgbClr val="7030A0"/>
                  </a:solidFill>
                </a:rPr>
                <a:t>c</a:t>
              </a:r>
              <a:r>
                <a:rPr lang="en-GB" sz="5400" dirty="0"/>
                <a:t> 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724128" y="1412776"/>
              <a:ext cx="149592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b="1" dirty="0">
                  <a:solidFill>
                    <a:srgbClr val="00B050"/>
                  </a:solidFill>
                </a:rPr>
                <a:t>Gradient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596335" y="1268760"/>
              <a:ext cx="163548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b="1" dirty="0">
                  <a:solidFill>
                    <a:srgbClr val="7030A0"/>
                  </a:solidFill>
                </a:rPr>
                <a:t>crosses y-axis</a:t>
              </a:r>
            </a:p>
          </p:txBody>
        </p:sp>
        <p:cxnSp>
          <p:nvCxnSpPr>
            <p:cNvPr id="24" name="Straight Arrow Connector 23"/>
            <p:cNvCxnSpPr/>
            <p:nvPr/>
          </p:nvCxnSpPr>
          <p:spPr>
            <a:xfrm flipV="1">
              <a:off x="6588224" y="1052736"/>
              <a:ext cx="288032" cy="432048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 flipV="1">
              <a:off x="8532439" y="931950"/>
              <a:ext cx="288032" cy="432048"/>
            </a:xfrm>
            <a:prstGeom prst="straightConnector1">
              <a:avLst/>
            </a:prstGeom>
            <a:ln w="3810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 l="42334" t="20297" r="28334" b="23594"/>
          <a:stretch>
            <a:fillRect/>
          </a:stretch>
        </p:blipFill>
        <p:spPr bwMode="auto">
          <a:xfrm>
            <a:off x="2135561" y="332656"/>
            <a:ext cx="5222475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5"/>
          <p:cNvCxnSpPr/>
          <p:nvPr/>
        </p:nvCxnSpPr>
        <p:spPr>
          <a:xfrm>
            <a:off x="2711624" y="4509120"/>
            <a:ext cx="432048" cy="0"/>
          </a:xfrm>
          <a:prstGeom prst="line">
            <a:avLst/>
          </a:prstGeom>
          <a:ln w="571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3143672" y="3068960"/>
            <a:ext cx="0" cy="1440160"/>
          </a:xfrm>
          <a:prstGeom prst="line">
            <a:avLst/>
          </a:prstGeom>
          <a:ln w="571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855640" y="4911552"/>
            <a:ext cx="3371436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</a:rPr>
              <a:t>For 1 along the x-axis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673174" y="3975448"/>
            <a:ext cx="4128053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</a:rPr>
              <a:t>Increase of 3 up the y-axis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2927648" y="4623519"/>
            <a:ext cx="288032" cy="28803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3287688" y="4191471"/>
            <a:ext cx="432048" cy="7200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855640" y="332657"/>
            <a:ext cx="373531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b="1" dirty="0">
                <a:solidFill>
                  <a:srgbClr val="00B050"/>
                </a:solidFill>
              </a:rPr>
              <a:t>Gradient of 3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7032104" y="188641"/>
            <a:ext cx="4128053" cy="2016224"/>
            <a:chOff x="5508103" y="188640"/>
            <a:chExt cx="4128053" cy="2016224"/>
          </a:xfrm>
        </p:grpSpPr>
        <p:sp>
          <p:nvSpPr>
            <p:cNvPr id="24" name="Rectangle 23"/>
            <p:cNvSpPr/>
            <p:nvPr/>
          </p:nvSpPr>
          <p:spPr>
            <a:xfrm>
              <a:off x="5508103" y="260648"/>
              <a:ext cx="4128053" cy="1944216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724128" y="188640"/>
              <a:ext cx="3785011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5400" dirty="0"/>
                <a:t>y = </a:t>
              </a:r>
              <a:r>
                <a:rPr lang="en-GB" sz="5400" b="1" dirty="0" err="1">
                  <a:solidFill>
                    <a:srgbClr val="00B050"/>
                  </a:solidFill>
                </a:rPr>
                <a:t>m</a:t>
              </a:r>
              <a:r>
                <a:rPr lang="en-GB" sz="5400" dirty="0" err="1"/>
                <a:t>x</a:t>
              </a:r>
              <a:r>
                <a:rPr lang="en-GB" sz="5400" dirty="0"/>
                <a:t> + </a:t>
              </a:r>
              <a:r>
                <a:rPr lang="en-GB" sz="5400" b="1" dirty="0">
                  <a:solidFill>
                    <a:srgbClr val="7030A0"/>
                  </a:solidFill>
                </a:rPr>
                <a:t>c</a:t>
              </a:r>
              <a:r>
                <a:rPr lang="en-GB" sz="5400" dirty="0"/>
                <a:t> 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5724128" y="1412776"/>
              <a:ext cx="149592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b="1" dirty="0">
                  <a:solidFill>
                    <a:srgbClr val="00B050"/>
                  </a:solidFill>
                </a:rPr>
                <a:t>Gradient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596336" y="1268760"/>
              <a:ext cx="168198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b="1" dirty="0">
                  <a:solidFill>
                    <a:srgbClr val="7030A0"/>
                  </a:solidFill>
                </a:rPr>
                <a:t>crosses y-axis</a:t>
              </a:r>
            </a:p>
          </p:txBody>
        </p:sp>
        <p:cxnSp>
          <p:nvCxnSpPr>
            <p:cNvPr id="28" name="Straight Arrow Connector 27"/>
            <p:cNvCxnSpPr/>
            <p:nvPr/>
          </p:nvCxnSpPr>
          <p:spPr>
            <a:xfrm flipV="1">
              <a:off x="6588224" y="1052736"/>
              <a:ext cx="288032" cy="432048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 flipV="1">
              <a:off x="8572858" y="908718"/>
              <a:ext cx="288032" cy="432048"/>
            </a:xfrm>
            <a:prstGeom prst="straightConnector1">
              <a:avLst/>
            </a:prstGeom>
            <a:ln w="3810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0" name="Straight Arrow Connector 29"/>
          <p:cNvCxnSpPr>
            <a:stCxn id="31" idx="1"/>
          </p:cNvCxnSpPr>
          <p:nvPr/>
        </p:nvCxnSpPr>
        <p:spPr>
          <a:xfrm flipH="1" flipV="1">
            <a:off x="2711624" y="4509121"/>
            <a:ext cx="4104456" cy="108883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6816081" y="4294838"/>
            <a:ext cx="43220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>
                <a:solidFill>
                  <a:srgbClr val="7030A0"/>
                </a:solidFill>
              </a:rPr>
              <a:t>Crosses y-axis at 2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241335" y="4902260"/>
            <a:ext cx="2999540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GB" sz="4800" b="1" dirty="0"/>
              <a:t>y = </a:t>
            </a:r>
            <a:r>
              <a:rPr lang="en-GB" sz="4800" b="1" dirty="0">
                <a:solidFill>
                  <a:srgbClr val="00B050"/>
                </a:solidFill>
              </a:rPr>
              <a:t>3</a:t>
            </a:r>
            <a:r>
              <a:rPr lang="en-GB" sz="4800" b="1" dirty="0"/>
              <a:t>x + </a:t>
            </a:r>
            <a:r>
              <a:rPr lang="en-GB" sz="4800" b="1" dirty="0">
                <a:solidFill>
                  <a:srgbClr val="7030A0"/>
                </a:solidFill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3"/>
          <p:cNvSpPr txBox="1">
            <a:spLocks/>
          </p:cNvSpPr>
          <p:nvPr/>
        </p:nvSpPr>
        <p:spPr>
          <a:xfrm>
            <a:off x="119336" y="109753"/>
            <a:ext cx="1656184" cy="58294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2C8230C-012A-432B-A69D-ACF4F06F3B4E}" type="datetime2">
              <a:rPr lang="en-GB" sz="1800">
                <a:latin typeface="AR CENA" panose="02000000000000000000" pitchFamily="2" charset="0"/>
                <a:ea typeface="Tahoma" panose="020B0604030504040204" pitchFamily="34" charset="0"/>
                <a:cs typeface="Arial" panose="020B0604020202020204" pitchFamily="34" charset="0"/>
              </a:rPr>
              <a:pPr algn="ctr"/>
              <a:t>Wednesday, 29 March 2023</a:t>
            </a:fld>
            <a:endParaRPr lang="en-GB" sz="1800" dirty="0">
              <a:latin typeface="AR CENA" panose="02000000000000000000" pitchFamily="2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001536" y="836713"/>
            <a:ext cx="99171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dirty="0">
                <a:solidFill>
                  <a:schemeClr val="bg1">
                    <a:lumMod val="50000"/>
                  </a:schemeClr>
                </a:solidFill>
                <a:latin typeface="AR CENA" panose="02000000000000000000" pitchFamily="2" charset="0"/>
                <a:ea typeface="Tahoma" panose="020B0604030504040204" pitchFamily="34" charset="0"/>
                <a:cs typeface="Arial" panose="020B0604020202020204" pitchFamily="34" charset="0"/>
              </a:rPr>
              <a:t>Lesson Objective: To be able to find the equation of graphs parallel or perpendicular to others and passing through a specific point.</a:t>
            </a:r>
            <a:endParaRPr lang="en-GB" sz="2200" dirty="0">
              <a:solidFill>
                <a:schemeClr val="bg1">
                  <a:lumMod val="50000"/>
                </a:schemeClr>
              </a:solidFill>
              <a:latin typeface="AR CENA" panose="02000000000000000000" pitchFamily="2" charset="0"/>
              <a:ea typeface="Tahoma" panose="020B060403050404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9536" y="116633"/>
            <a:ext cx="10081120" cy="576064"/>
          </a:xfrm>
          <a:solidFill>
            <a:schemeClr val="tx2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sz="3200" dirty="0">
                <a:solidFill>
                  <a:schemeClr val="bg2"/>
                </a:solidFill>
                <a:latin typeface="AR CENA" panose="02000000000000000000" pitchFamily="2" charset="0"/>
              </a:rPr>
              <a:t>Parallel and Perpendicular Lines.</a:t>
            </a:r>
          </a:p>
        </p:txBody>
      </p:sp>
      <p:graphicFrame>
        <p:nvGraphicFramePr>
          <p:cNvPr id="7" name="Diagram 6"/>
          <p:cNvGraphicFramePr/>
          <p:nvPr/>
        </p:nvGraphicFramePr>
        <p:xfrm>
          <a:off x="155340" y="836712"/>
          <a:ext cx="1584176" cy="5904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2111102" y="6296191"/>
            <a:ext cx="9697988" cy="830997"/>
          </a:xfrm>
          <a:prstGeom prst="rect">
            <a:avLst/>
          </a:prstGeom>
          <a:solidFill>
            <a:srgbClr val="CCFF99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AR CENA" panose="02000000000000000000" pitchFamily="2" charset="0"/>
                <a:cs typeface="Arial" panose="020B0604020202020204" pitchFamily="34" charset="0"/>
              </a:rPr>
              <a:t>Keywords: Equation </a:t>
            </a:r>
            <a:r>
              <a:rPr lang="en-GB" sz="2400" dirty="0">
                <a:latin typeface="AR CENA" panose="02000000000000000000" pitchFamily="2" charset="0"/>
                <a:cs typeface="Arial" panose="020B0604020202020204" pitchFamily="34" charset="0"/>
                <a:sym typeface="Wingdings" panose="05000000000000000000" pitchFamily="2" charset="2"/>
              </a:rPr>
              <a:t> y = mx + c  Negative Reciprocal  Parallel  Perpendicular.</a:t>
            </a:r>
            <a:endParaRPr lang="en-GB" sz="2400" dirty="0">
              <a:latin typeface="AR CENA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2125294-ACF7-4247-8468-B4B4490E0C5E}"/>
              </a:ext>
            </a:extLst>
          </p:cNvPr>
          <p:cNvSpPr txBox="1"/>
          <p:nvPr/>
        </p:nvSpPr>
        <p:spPr>
          <a:xfrm>
            <a:off x="6708864" y="1760918"/>
            <a:ext cx="52917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0070C0"/>
                </a:solidFill>
                <a:latin typeface="AR CENA" panose="02000000000000000000" pitchFamily="2" charset="0"/>
                <a:ea typeface="Tahoma" panose="020B0604030504040204" pitchFamily="34" charset="0"/>
                <a:cs typeface="Arial" panose="020B0604020202020204" pitchFamily="34" charset="0"/>
              </a:rPr>
              <a:t>Investigation (Part 1):</a:t>
            </a:r>
            <a:endParaRPr lang="en-GB" sz="2800" b="1" dirty="0">
              <a:solidFill>
                <a:srgbClr val="0070C0"/>
              </a:solidFill>
              <a:latin typeface="AR CENA" panose="02000000000000000000" pitchFamily="2" charset="0"/>
              <a:ea typeface="Tahoma" panose="020B060403050404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4F6216A-9D16-4F91-9794-3F2943F92436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9871" t="18477" r="39366" b="11122"/>
          <a:stretch/>
        </p:blipFill>
        <p:spPr>
          <a:xfrm>
            <a:off x="2001535" y="1606153"/>
            <a:ext cx="4707328" cy="457088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8118A6F-4C3C-43C9-ABEA-92A38431A119}"/>
              </a:ext>
            </a:extLst>
          </p:cNvPr>
          <p:cNvSpPr txBox="1"/>
          <p:nvPr/>
        </p:nvSpPr>
        <p:spPr>
          <a:xfrm>
            <a:off x="6970882" y="2341315"/>
            <a:ext cx="4838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AR CENA" panose="02000000000000000000" pitchFamily="2" charset="0"/>
                <a:ea typeface="Tahoma" panose="020B0604030504040204" pitchFamily="34" charset="0"/>
                <a:cs typeface="Arial" panose="020B0604020202020204" pitchFamily="34" charset="0"/>
              </a:rPr>
              <a:t>Draw the graphs of the following –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9B0B3E1-DB2C-4EEC-8344-D6FD3F2237D2}"/>
              </a:ext>
            </a:extLst>
          </p:cNvPr>
          <p:cNvSpPr txBox="1"/>
          <p:nvPr/>
        </p:nvSpPr>
        <p:spPr>
          <a:xfrm>
            <a:off x="6845247" y="3078114"/>
            <a:ext cx="4838208" cy="2077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FF0000"/>
                </a:solidFill>
                <a:latin typeface="AR CENA" panose="02000000000000000000" pitchFamily="2" charset="0"/>
                <a:ea typeface="Tahoma" panose="020B0604030504040204" pitchFamily="34" charset="0"/>
                <a:cs typeface="Arial" panose="020B0604020202020204" pitchFamily="34" charset="0"/>
              </a:rPr>
              <a:t>y = 2x</a:t>
            </a:r>
          </a:p>
          <a:p>
            <a:pPr algn="ctr"/>
            <a:endParaRPr lang="en-GB" sz="1100" dirty="0">
              <a:latin typeface="AR CENA" panose="02000000000000000000" pitchFamily="2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400" dirty="0">
                <a:solidFill>
                  <a:srgbClr val="00B050"/>
                </a:solidFill>
                <a:latin typeface="AR CENA" panose="02000000000000000000" pitchFamily="2" charset="0"/>
                <a:ea typeface="Tahoma" panose="020B0604030504040204" pitchFamily="34" charset="0"/>
                <a:cs typeface="Arial" panose="020B0604020202020204" pitchFamily="34" charset="0"/>
              </a:rPr>
              <a:t>y = 2x – 4</a:t>
            </a:r>
          </a:p>
          <a:p>
            <a:pPr algn="ctr"/>
            <a:endParaRPr lang="en-GB" sz="1100" dirty="0">
              <a:latin typeface="AR CENA" panose="02000000000000000000" pitchFamily="2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400" dirty="0">
                <a:solidFill>
                  <a:srgbClr val="00B0F0"/>
                </a:solidFill>
                <a:latin typeface="AR CENA" panose="02000000000000000000" pitchFamily="2" charset="0"/>
                <a:ea typeface="Tahoma" panose="020B0604030504040204" pitchFamily="34" charset="0"/>
                <a:cs typeface="Arial" panose="020B0604020202020204" pitchFamily="34" charset="0"/>
              </a:rPr>
              <a:t>y = 2x + 3</a:t>
            </a:r>
          </a:p>
          <a:p>
            <a:pPr algn="ctr"/>
            <a:endParaRPr lang="en-GB" sz="1100" dirty="0">
              <a:latin typeface="AR CENA" panose="02000000000000000000" pitchFamily="2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400" dirty="0">
                <a:solidFill>
                  <a:srgbClr val="7030A0"/>
                </a:solidFill>
                <a:latin typeface="AR CENA" panose="02000000000000000000" pitchFamily="2" charset="0"/>
                <a:ea typeface="Tahoma" panose="020B0604030504040204" pitchFamily="34" charset="0"/>
                <a:cs typeface="Arial" panose="020B0604020202020204" pitchFamily="34" charset="0"/>
              </a:rPr>
              <a:t>y = 2x - 9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55D051A-4DBE-4375-BBBA-6FD5C1EB128E}"/>
              </a:ext>
            </a:extLst>
          </p:cNvPr>
          <p:cNvCxnSpPr>
            <a:cxnSpLocks/>
          </p:cNvCxnSpPr>
          <p:nvPr/>
        </p:nvCxnSpPr>
        <p:spPr>
          <a:xfrm flipH="1">
            <a:off x="3287688" y="1760918"/>
            <a:ext cx="2160240" cy="433237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EBB5E33-B260-45F4-B498-2604E2687516}"/>
              </a:ext>
            </a:extLst>
          </p:cNvPr>
          <p:cNvCxnSpPr>
            <a:cxnSpLocks/>
          </p:cNvCxnSpPr>
          <p:nvPr/>
        </p:nvCxnSpPr>
        <p:spPr>
          <a:xfrm flipH="1">
            <a:off x="3791744" y="1725406"/>
            <a:ext cx="2160240" cy="436789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5EB53F8-F882-4F17-B95E-6EC633910608}"/>
              </a:ext>
            </a:extLst>
          </p:cNvPr>
          <p:cNvCxnSpPr>
            <a:cxnSpLocks/>
          </p:cNvCxnSpPr>
          <p:nvPr/>
        </p:nvCxnSpPr>
        <p:spPr>
          <a:xfrm flipH="1">
            <a:off x="2927649" y="1760918"/>
            <a:ext cx="2232249" cy="4332378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8C433B9-D846-4E55-A490-783A62041898}"/>
              </a:ext>
            </a:extLst>
          </p:cNvPr>
          <p:cNvCxnSpPr>
            <a:cxnSpLocks/>
          </p:cNvCxnSpPr>
          <p:nvPr/>
        </p:nvCxnSpPr>
        <p:spPr>
          <a:xfrm flipH="1">
            <a:off x="4249522" y="1760919"/>
            <a:ext cx="2206519" cy="4383049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0C8A34C3-29D4-47C7-8B4B-47EA1B881C45}"/>
              </a:ext>
            </a:extLst>
          </p:cNvPr>
          <p:cNvSpPr txBox="1"/>
          <p:nvPr/>
        </p:nvSpPr>
        <p:spPr>
          <a:xfrm>
            <a:off x="7665727" y="5169283"/>
            <a:ext cx="3371241" cy="830997"/>
          </a:xfrm>
          <a:prstGeom prst="rect">
            <a:avLst/>
          </a:prstGeom>
          <a:noFill/>
          <a:ln w="38100">
            <a:solidFill>
              <a:srgbClr val="FF006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ENA" panose="02000000000000000000" pitchFamily="2" charset="0"/>
                <a:ea typeface="Tahoma" panose="020B0604030504040204" pitchFamily="34" charset="0"/>
                <a:cs typeface="Arial" panose="020B0604020202020204" pitchFamily="34" charset="0"/>
              </a:rPr>
              <a:t>What do you notice about the lines…?</a:t>
            </a:r>
          </a:p>
        </p:txBody>
      </p:sp>
      <p:sp>
        <p:nvSpPr>
          <p:cNvPr id="24" name="Thought Bubble: Cloud 23">
            <a:extLst>
              <a:ext uri="{FF2B5EF4-FFF2-40B4-BE49-F238E27FC236}">
                <a16:creationId xmlns:a16="http://schemas.microsoft.com/office/drawing/2014/main" id="{71445C08-43B1-4E19-8CDA-71E06462FC7F}"/>
              </a:ext>
            </a:extLst>
          </p:cNvPr>
          <p:cNvSpPr/>
          <p:nvPr/>
        </p:nvSpPr>
        <p:spPr>
          <a:xfrm>
            <a:off x="1970786" y="1641665"/>
            <a:ext cx="2180999" cy="1506569"/>
          </a:xfrm>
          <a:prstGeom prst="cloudCallout">
            <a:avLst>
              <a:gd name="adj1" fmla="val 30004"/>
              <a:gd name="adj2" fmla="val 94639"/>
            </a:avLst>
          </a:prstGeom>
          <a:solidFill>
            <a:srgbClr val="CCFF99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AR CENA" panose="02000000000000000000" pitchFamily="2" charset="0"/>
              </a:rPr>
              <a:t>The lines are parallel</a:t>
            </a:r>
          </a:p>
        </p:txBody>
      </p:sp>
      <p:sp>
        <p:nvSpPr>
          <p:cNvPr id="30" name="Thought Bubble: Cloud 29">
            <a:extLst>
              <a:ext uri="{FF2B5EF4-FFF2-40B4-BE49-F238E27FC236}">
                <a16:creationId xmlns:a16="http://schemas.microsoft.com/office/drawing/2014/main" id="{8D803B26-47E7-4CE9-845E-DF3EBB9F3CC7}"/>
              </a:ext>
            </a:extLst>
          </p:cNvPr>
          <p:cNvSpPr/>
          <p:nvPr/>
        </p:nvSpPr>
        <p:spPr>
          <a:xfrm>
            <a:off x="5113708" y="4939184"/>
            <a:ext cx="2396632" cy="1140435"/>
          </a:xfrm>
          <a:prstGeom prst="cloudCallout">
            <a:avLst>
              <a:gd name="adj1" fmla="val -35244"/>
              <a:gd name="adj2" fmla="val -97096"/>
            </a:avLst>
          </a:prstGeom>
          <a:solidFill>
            <a:srgbClr val="CCFF99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AR CENA" panose="02000000000000000000" pitchFamily="2" charset="0"/>
              </a:rPr>
              <a:t>They’ll never meet!</a:t>
            </a:r>
          </a:p>
        </p:txBody>
      </p:sp>
    </p:spTree>
    <p:extLst>
      <p:ext uri="{BB962C8B-B14F-4D97-AF65-F5344CB8AC3E}">
        <p14:creationId xmlns:p14="http://schemas.microsoft.com/office/powerpoint/2010/main" val="2714707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4" grpId="0" animBg="1"/>
      <p:bldP spid="3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3"/>
          <p:cNvSpPr txBox="1">
            <a:spLocks/>
          </p:cNvSpPr>
          <p:nvPr/>
        </p:nvSpPr>
        <p:spPr>
          <a:xfrm>
            <a:off x="119336" y="109753"/>
            <a:ext cx="1656184" cy="58294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2C8230C-012A-432B-A69D-ACF4F06F3B4E}" type="datetime2">
              <a:rPr lang="en-GB" sz="1800">
                <a:latin typeface="AR CENA" panose="02000000000000000000" pitchFamily="2" charset="0"/>
                <a:ea typeface="Tahoma" panose="020B0604030504040204" pitchFamily="34" charset="0"/>
                <a:cs typeface="Arial" panose="020B0604020202020204" pitchFamily="34" charset="0"/>
              </a:rPr>
              <a:pPr algn="ctr"/>
              <a:t>Wednesday, 29 March 2023</a:t>
            </a:fld>
            <a:endParaRPr lang="en-GB" sz="1800" dirty="0">
              <a:latin typeface="AR CENA" panose="02000000000000000000" pitchFamily="2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001536" y="836713"/>
            <a:ext cx="99171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dirty="0">
                <a:solidFill>
                  <a:schemeClr val="bg1">
                    <a:lumMod val="50000"/>
                  </a:schemeClr>
                </a:solidFill>
                <a:latin typeface="AR CENA" panose="02000000000000000000" pitchFamily="2" charset="0"/>
                <a:ea typeface="Tahoma" panose="020B0604030504040204" pitchFamily="34" charset="0"/>
                <a:cs typeface="Arial" panose="020B0604020202020204" pitchFamily="34" charset="0"/>
              </a:rPr>
              <a:t>Lesson Objective: To be able to find the equation of graphs parallel or perpendicular to others and passing through a specific point.</a:t>
            </a:r>
            <a:endParaRPr lang="en-GB" sz="2200" dirty="0">
              <a:solidFill>
                <a:schemeClr val="bg1">
                  <a:lumMod val="50000"/>
                </a:schemeClr>
              </a:solidFill>
              <a:latin typeface="AR CENA" panose="02000000000000000000" pitchFamily="2" charset="0"/>
              <a:ea typeface="Tahoma" panose="020B060403050404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9536" y="116633"/>
            <a:ext cx="10081120" cy="576064"/>
          </a:xfrm>
          <a:solidFill>
            <a:schemeClr val="tx2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sz="3200" dirty="0">
                <a:solidFill>
                  <a:schemeClr val="bg2"/>
                </a:solidFill>
                <a:latin typeface="AR CENA" panose="02000000000000000000" pitchFamily="2" charset="0"/>
              </a:rPr>
              <a:t>Parallel and Perpendicular Lines.</a:t>
            </a:r>
          </a:p>
        </p:txBody>
      </p:sp>
      <p:graphicFrame>
        <p:nvGraphicFramePr>
          <p:cNvPr id="7" name="Diagram 6"/>
          <p:cNvGraphicFramePr/>
          <p:nvPr/>
        </p:nvGraphicFramePr>
        <p:xfrm>
          <a:off x="155340" y="836712"/>
          <a:ext cx="1584176" cy="5904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2075098" y="6154175"/>
            <a:ext cx="9925558" cy="830997"/>
          </a:xfrm>
          <a:prstGeom prst="rect">
            <a:avLst/>
          </a:prstGeom>
          <a:solidFill>
            <a:srgbClr val="CCFF99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AR CENA" panose="02000000000000000000" pitchFamily="2" charset="0"/>
                <a:cs typeface="Arial" panose="020B0604020202020204" pitchFamily="34" charset="0"/>
              </a:rPr>
              <a:t>Keywords: Equation </a:t>
            </a:r>
            <a:r>
              <a:rPr lang="en-GB" sz="2400" dirty="0">
                <a:latin typeface="AR CENA" panose="02000000000000000000" pitchFamily="2" charset="0"/>
                <a:cs typeface="Arial" panose="020B0604020202020204" pitchFamily="34" charset="0"/>
                <a:sym typeface="Wingdings" panose="05000000000000000000" pitchFamily="2" charset="2"/>
              </a:rPr>
              <a:t> y = mx + c  Negative Reciprocal  Parallel  Perpendicular.</a:t>
            </a:r>
            <a:endParaRPr lang="en-GB" sz="2400" dirty="0">
              <a:latin typeface="AR CENA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8CD0811-D137-41D8-8FF9-82B45BC875FC}"/>
              </a:ext>
            </a:extLst>
          </p:cNvPr>
          <p:cNvSpPr txBox="1"/>
          <p:nvPr/>
        </p:nvSpPr>
        <p:spPr>
          <a:xfrm>
            <a:off x="6708864" y="1760918"/>
            <a:ext cx="52917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0070C0"/>
                </a:solidFill>
                <a:latin typeface="AR CENA" panose="02000000000000000000" pitchFamily="2" charset="0"/>
                <a:ea typeface="Tahoma" panose="020B0604030504040204" pitchFamily="34" charset="0"/>
                <a:cs typeface="Arial" panose="020B0604020202020204" pitchFamily="34" charset="0"/>
              </a:rPr>
              <a:t>Investigation (Part 2):</a:t>
            </a:r>
            <a:endParaRPr lang="en-GB" sz="2800" b="1" dirty="0">
              <a:solidFill>
                <a:srgbClr val="0070C0"/>
              </a:solidFill>
              <a:latin typeface="AR CENA" panose="02000000000000000000" pitchFamily="2" charset="0"/>
              <a:ea typeface="Tahoma" panose="020B060403050404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526F9EE-81B8-4C98-B5F3-9534ACA37B5D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9871" t="18477" r="39366" b="11122"/>
          <a:stretch/>
        </p:blipFill>
        <p:spPr>
          <a:xfrm>
            <a:off x="2001535" y="1606153"/>
            <a:ext cx="4707328" cy="4570884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62619A5-9B43-4250-8109-EB2457A28545}"/>
              </a:ext>
            </a:extLst>
          </p:cNvPr>
          <p:cNvSpPr txBox="1"/>
          <p:nvPr/>
        </p:nvSpPr>
        <p:spPr>
          <a:xfrm>
            <a:off x="6970882" y="2341315"/>
            <a:ext cx="48382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AR CENA" panose="02000000000000000000" pitchFamily="2" charset="0"/>
                <a:ea typeface="Tahoma" panose="020B0604030504040204" pitchFamily="34" charset="0"/>
                <a:cs typeface="Arial" panose="020B0604020202020204" pitchFamily="34" charset="0"/>
              </a:rPr>
              <a:t>The graph drawn has a gradient of 2. What is the equation of that line?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2C9873F-2F56-4576-BB33-275CEF9A3421}"/>
              </a:ext>
            </a:extLst>
          </p:cNvPr>
          <p:cNvCxnSpPr>
            <a:cxnSpLocks/>
          </p:cNvCxnSpPr>
          <p:nvPr/>
        </p:nvCxnSpPr>
        <p:spPr>
          <a:xfrm flipH="1" flipV="1">
            <a:off x="2207570" y="3053581"/>
            <a:ext cx="4320479" cy="215939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9497165-3DD1-4D45-914C-628B8A91BFDA}"/>
              </a:ext>
            </a:extLst>
          </p:cNvPr>
          <p:cNvCxnSpPr>
            <a:cxnSpLocks/>
          </p:cNvCxnSpPr>
          <p:nvPr/>
        </p:nvCxnSpPr>
        <p:spPr>
          <a:xfrm flipH="1">
            <a:off x="3382212" y="1767360"/>
            <a:ext cx="2209733" cy="432593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533E2E5F-0DD9-4BA7-8E27-523DB77319D4}"/>
              </a:ext>
            </a:extLst>
          </p:cNvPr>
          <p:cNvSpPr txBox="1">
            <a:spLocks/>
          </p:cNvSpPr>
          <p:nvPr/>
        </p:nvSpPr>
        <p:spPr>
          <a:xfrm>
            <a:off x="8655146" y="3466958"/>
            <a:ext cx="2007688" cy="534285"/>
          </a:xfrm>
          <a:prstGeom prst="rect">
            <a:avLst/>
          </a:prstGeom>
          <a:ln w="38100">
            <a:solidFill>
              <a:srgbClr val="00B0F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None/>
            </a:pPr>
            <a:r>
              <a:rPr lang="en-GB" sz="2400" dirty="0">
                <a:solidFill>
                  <a:srgbClr val="00B0F0"/>
                </a:solidFill>
                <a:latin typeface="AR CENA" panose="02000000000000000000" pitchFamily="2" charset="0"/>
              </a:rPr>
              <a:t>y = 2x – 1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1E12E14-FC51-46A5-A4A4-2AC61F11E5AD}"/>
              </a:ext>
            </a:extLst>
          </p:cNvPr>
          <p:cNvSpPr txBox="1"/>
          <p:nvPr/>
        </p:nvSpPr>
        <p:spPr>
          <a:xfrm>
            <a:off x="6970882" y="3981870"/>
            <a:ext cx="4838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AR CENA" panose="02000000000000000000" pitchFamily="2" charset="0"/>
                <a:ea typeface="Tahoma" panose="020B0604030504040204" pitchFamily="34" charset="0"/>
                <a:cs typeface="Arial" panose="020B0604020202020204" pitchFamily="34" charset="0"/>
              </a:rPr>
              <a:t>Draw the graph of y = -½x – 1.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2EF4CF1-6243-441F-AA56-99A895E45D40}"/>
              </a:ext>
            </a:extLst>
          </p:cNvPr>
          <p:cNvSpPr txBox="1"/>
          <p:nvPr/>
        </p:nvSpPr>
        <p:spPr>
          <a:xfrm>
            <a:off x="7702691" y="4867737"/>
            <a:ext cx="3371241" cy="830997"/>
          </a:xfrm>
          <a:prstGeom prst="rect">
            <a:avLst/>
          </a:prstGeom>
          <a:noFill/>
          <a:ln w="38100">
            <a:solidFill>
              <a:srgbClr val="FF006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ENA" panose="02000000000000000000" pitchFamily="2" charset="0"/>
                <a:ea typeface="Tahoma" panose="020B0604030504040204" pitchFamily="34" charset="0"/>
                <a:cs typeface="Arial" panose="020B0604020202020204" pitchFamily="34" charset="0"/>
              </a:rPr>
              <a:t>What do you notice about the lines…?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9516540-3CDF-4B06-AA3F-DAB4E0965018}"/>
              </a:ext>
            </a:extLst>
          </p:cNvPr>
          <p:cNvSpPr/>
          <p:nvPr/>
        </p:nvSpPr>
        <p:spPr>
          <a:xfrm rot="1755735">
            <a:off x="4400205" y="3960006"/>
            <a:ext cx="216024" cy="21602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Thought Bubble: Cloud 30">
            <a:extLst>
              <a:ext uri="{FF2B5EF4-FFF2-40B4-BE49-F238E27FC236}">
                <a16:creationId xmlns:a16="http://schemas.microsoft.com/office/drawing/2014/main" id="{7D5868C3-B01D-4FBC-A5D2-6ADC62E1B410}"/>
              </a:ext>
            </a:extLst>
          </p:cNvPr>
          <p:cNvSpPr/>
          <p:nvPr/>
        </p:nvSpPr>
        <p:spPr>
          <a:xfrm>
            <a:off x="1970786" y="1767359"/>
            <a:ext cx="2469031" cy="1380874"/>
          </a:xfrm>
          <a:prstGeom prst="cloudCallout">
            <a:avLst>
              <a:gd name="adj1" fmla="val 36445"/>
              <a:gd name="adj2" fmla="val 95599"/>
            </a:avLst>
          </a:prstGeom>
          <a:solidFill>
            <a:srgbClr val="CCFF99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AR CENA" panose="02000000000000000000" pitchFamily="2" charset="0"/>
              </a:rPr>
              <a:t>They are perpendicular</a:t>
            </a:r>
          </a:p>
        </p:txBody>
      </p:sp>
      <p:sp>
        <p:nvSpPr>
          <p:cNvPr id="32" name="Thought Bubble: Cloud 31">
            <a:extLst>
              <a:ext uri="{FF2B5EF4-FFF2-40B4-BE49-F238E27FC236}">
                <a16:creationId xmlns:a16="http://schemas.microsoft.com/office/drawing/2014/main" id="{8C00B83C-115D-4BCF-9756-437D24936A53}"/>
              </a:ext>
            </a:extLst>
          </p:cNvPr>
          <p:cNvSpPr/>
          <p:nvPr/>
        </p:nvSpPr>
        <p:spPr>
          <a:xfrm>
            <a:off x="4487077" y="4845092"/>
            <a:ext cx="2494460" cy="1140435"/>
          </a:xfrm>
          <a:prstGeom prst="cloudCallout">
            <a:avLst>
              <a:gd name="adj1" fmla="val -35244"/>
              <a:gd name="adj2" fmla="val -97096"/>
            </a:avLst>
          </a:prstGeom>
          <a:solidFill>
            <a:srgbClr val="CCFF99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AR CENA" panose="02000000000000000000" pitchFamily="2" charset="0"/>
              </a:rPr>
              <a:t>They meet at right angles!</a:t>
            </a:r>
          </a:p>
        </p:txBody>
      </p:sp>
    </p:spTree>
    <p:extLst>
      <p:ext uri="{BB962C8B-B14F-4D97-AF65-F5344CB8AC3E}">
        <p14:creationId xmlns:p14="http://schemas.microsoft.com/office/powerpoint/2010/main" val="10137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/>
      <p:bldP spid="29" grpId="0" animBg="1"/>
      <p:bldP spid="9" grpId="0" animBg="1"/>
      <p:bldP spid="31" grpId="0" animBg="1"/>
      <p:bldP spid="3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32E762-BE29-42AA-A23D-95E6FE5590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2845" y="158040"/>
            <a:ext cx="9603275" cy="524617"/>
          </a:xfrm>
        </p:spPr>
        <p:txBody>
          <a:bodyPr>
            <a:normAutofit fontScale="90000"/>
          </a:bodyPr>
          <a:lstStyle/>
          <a:p>
            <a:r>
              <a:rPr lang="en-US" dirty="0"/>
              <a:t>Piecewise Examples</a:t>
            </a:r>
            <a:endParaRPr lang="en-AU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FCDB959-9B4F-4846-8DAC-846A6499765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0" y="855024"/>
                <a:ext cx="6286371" cy="5147952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n-US" dirty="0"/>
                  <a:t>a. Sketch the graph of the function f given by: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b. State the range of f.</a:t>
                </a:r>
              </a:p>
              <a:p>
                <a:r>
                  <a:rPr lang="en-US" dirty="0"/>
                  <a:t>The graph of y=−x−1 is sketched for x&lt;0. Note that when x=0, y=−1 for this rule.</a:t>
                </a:r>
              </a:p>
              <a:p>
                <a:r>
                  <a:rPr lang="en-US" dirty="0"/>
                  <a:t>The graph of y=2x−1 is sketched for 0≤x≤1. Note that when x=0, y=−1 and when x=1, y=1 for this rule.</a:t>
                </a:r>
              </a:p>
              <a:p>
                <a:r>
                  <a:rPr lang="en-US" dirty="0"/>
                  <a:t>The graph of y=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x+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 is sketched for x&gt;1. Note that when x=1, y=1 for this rule.</a:t>
                </a:r>
              </a:p>
              <a:p>
                <a:r>
                  <a:rPr lang="en-AU" dirty="0"/>
                  <a:t>b. The range is [−1,∞).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FCDB959-9B4F-4846-8DAC-846A6499765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855024"/>
                <a:ext cx="6286371" cy="5147952"/>
              </a:xfrm>
              <a:blipFill>
                <a:blip r:embed="rId2"/>
                <a:stretch>
                  <a:fillRect l="-1358" t="-1775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AC7F9A9A-B0DE-4878-9662-78CE9CFF60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973" y="1255585"/>
            <a:ext cx="4143953" cy="124794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725975F-0334-4336-9719-2C30AD6E81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6371" y="914687"/>
            <a:ext cx="5725324" cy="4077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97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B9AE3744-93F3-4C27-F95C-33A61A2EBD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59238" y="338139"/>
            <a:ext cx="33004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Graphing Piecewise Functions</a:t>
            </a:r>
          </a:p>
        </p:txBody>
      </p:sp>
      <p:pic>
        <p:nvPicPr>
          <p:cNvPr id="18435" name="Picture 3">
            <a:extLst>
              <a:ext uri="{FF2B5EF4-FFF2-40B4-BE49-F238E27FC236}">
                <a16:creationId xmlns:a16="http://schemas.microsoft.com/office/drawing/2014/main" id="{4E4B9209-C20B-E0C3-6887-6A03D202BC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688" y="869950"/>
            <a:ext cx="4762500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8436" name="Object 0">
            <a:extLst>
              <a:ext uri="{FF2B5EF4-FFF2-40B4-BE49-F238E27FC236}">
                <a16:creationId xmlns:a16="http://schemas.microsoft.com/office/drawing/2014/main" id="{707A5384-3F73-405B-E3A5-DB8CD478B82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719888" y="969963"/>
          <a:ext cx="3746500" cy="134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746500" imgH="1346200" progId="Equation.DSMT4">
                  <p:embed/>
                </p:oleObj>
              </mc:Choice>
              <mc:Fallback>
                <p:oleObj name="Equation" r:id="rId3" imgW="3746500" imgH="1346200" progId="Equation.DSMT4">
                  <p:embed/>
                  <p:pic>
                    <p:nvPicPr>
                      <p:cNvPr id="18436" name="Object 0">
                        <a:extLst>
                          <a:ext uri="{FF2B5EF4-FFF2-40B4-BE49-F238E27FC236}">
                            <a16:creationId xmlns:a16="http://schemas.microsoft.com/office/drawing/2014/main" id="{707A5384-3F73-405B-E3A5-DB8CD478B82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19888" y="969963"/>
                        <a:ext cx="3746500" cy="134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16">
            <a:extLst>
              <a:ext uri="{FF2B5EF4-FFF2-40B4-BE49-F238E27FC236}">
                <a16:creationId xmlns:a16="http://schemas.microsoft.com/office/drawing/2014/main" id="{2FDBE070-0753-3E1C-6797-A311D9EE93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15175" y="3098800"/>
            <a:ext cx="15065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ooper Black" panose="0208090404030B020404" pitchFamily="18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ooper Black" panose="0208090404030B020404" pitchFamily="18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ooper Black" panose="0208090404030B020404" pitchFamily="18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ooper Black" panose="0208090404030B020404" pitchFamily="18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oper Black" panose="0208090404030B020404" pitchFamily="18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oper Black" panose="0208090404030B020404" pitchFamily="18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oper Black" panose="0208090404030B020404" pitchFamily="18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oper Black" panose="0208090404030B020404" pitchFamily="18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oper Black" panose="0208090404030B0204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Domain - </a:t>
            </a:r>
          </a:p>
        </p:txBody>
      </p:sp>
      <p:graphicFrame>
        <p:nvGraphicFramePr>
          <p:cNvPr id="7" name="Object 1">
            <a:extLst>
              <a:ext uri="{FF2B5EF4-FFF2-40B4-BE49-F238E27FC236}">
                <a16:creationId xmlns:a16="http://schemas.microsoft.com/office/drawing/2014/main" id="{025382DF-7299-C39B-DD92-8E6B934338F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637588" y="3108325"/>
          <a:ext cx="10160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016000" imgH="431800" progId="Equation.DSMT4">
                  <p:embed/>
                </p:oleObj>
              </mc:Choice>
              <mc:Fallback>
                <p:oleObj name="Equation" r:id="rId5" imgW="1016000" imgH="431800" progId="Equation.DSMT4">
                  <p:embed/>
                  <p:pic>
                    <p:nvPicPr>
                      <p:cNvPr id="7" name="Object 1">
                        <a:extLst>
                          <a:ext uri="{FF2B5EF4-FFF2-40B4-BE49-F238E27FC236}">
                            <a16:creationId xmlns:a16="http://schemas.microsoft.com/office/drawing/2014/main" id="{025382DF-7299-C39B-DD92-8E6B934338F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37588" y="3108325"/>
                        <a:ext cx="10160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Box 18">
            <a:extLst>
              <a:ext uri="{FF2B5EF4-FFF2-40B4-BE49-F238E27FC236}">
                <a16:creationId xmlns:a16="http://schemas.microsoft.com/office/drawing/2014/main" id="{B3D14CE1-E658-43C7-8B85-F99EA3E09C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15175" y="3881438"/>
            <a:ext cx="13541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ooper Black" panose="0208090404030B020404" pitchFamily="18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ooper Black" panose="0208090404030B020404" pitchFamily="18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ooper Black" panose="0208090404030B020404" pitchFamily="18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ooper Black" panose="0208090404030B020404" pitchFamily="18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oper Black" panose="0208090404030B020404" pitchFamily="18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oper Black" panose="0208090404030B020404" pitchFamily="18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oper Black" panose="0208090404030B020404" pitchFamily="18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oper Black" panose="0208090404030B020404" pitchFamily="18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oper Black" panose="0208090404030B0204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Range - </a:t>
            </a:r>
          </a:p>
        </p:txBody>
      </p:sp>
      <p:graphicFrame>
        <p:nvGraphicFramePr>
          <p:cNvPr id="9" name="Object 2">
            <a:extLst>
              <a:ext uri="{FF2B5EF4-FFF2-40B4-BE49-F238E27FC236}">
                <a16:creationId xmlns:a16="http://schemas.microsoft.com/office/drawing/2014/main" id="{9CFAD4EA-CFAB-A267-1EF4-16DCDFA570C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551863" y="3951288"/>
          <a:ext cx="9525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952087" imgH="431613" progId="Equation.DSMT4">
                  <p:embed/>
                </p:oleObj>
              </mc:Choice>
              <mc:Fallback>
                <p:oleObj name="Equation" r:id="rId7" imgW="952087" imgH="431613" progId="Equation.DSMT4">
                  <p:embed/>
                  <p:pic>
                    <p:nvPicPr>
                      <p:cNvPr id="9" name="Object 2">
                        <a:extLst>
                          <a:ext uri="{FF2B5EF4-FFF2-40B4-BE49-F238E27FC236}">
                            <a16:creationId xmlns:a16="http://schemas.microsoft.com/office/drawing/2014/main" id="{9CFAD4EA-CFAB-A267-1EF4-16DCDFA570C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51863" y="3951288"/>
                        <a:ext cx="9525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Oval 5">
            <a:extLst>
              <a:ext uri="{FF2B5EF4-FFF2-40B4-BE49-F238E27FC236}">
                <a16:creationId xmlns:a16="http://schemas.microsoft.com/office/drawing/2014/main" id="{D57C0EA2-E705-8529-0ED1-A40C7D3A49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21001" y="3179763"/>
            <a:ext cx="144463" cy="144462"/>
          </a:xfrm>
          <a:prstGeom prst="ellipse">
            <a:avLst/>
          </a:prstGeom>
          <a:solidFill>
            <a:srgbClr val="FFFFFF"/>
          </a:solidFill>
          <a:ln w="254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ooper Black" panose="0208090404030B020404" pitchFamily="18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ooper Black" panose="0208090404030B020404" pitchFamily="18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ooper Black" panose="0208090404030B020404" pitchFamily="18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ooper Black" panose="0208090404030B020404" pitchFamily="18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oper Black" panose="0208090404030B020404" pitchFamily="18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oper Black" panose="0208090404030B020404" pitchFamily="18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oper Black" panose="0208090404030B020404" pitchFamily="18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oper Black" panose="0208090404030B020404" pitchFamily="18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oper Black" panose="0208090404030B0204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</p:txBody>
      </p:sp>
      <p:grpSp>
        <p:nvGrpSpPr>
          <p:cNvPr id="11" name="Group 13">
            <a:extLst>
              <a:ext uri="{FF2B5EF4-FFF2-40B4-BE49-F238E27FC236}">
                <a16:creationId xmlns:a16="http://schemas.microsoft.com/office/drawing/2014/main" id="{EE90E881-3FD6-3A69-A345-B38AA4FB0259}"/>
              </a:ext>
            </a:extLst>
          </p:cNvPr>
          <p:cNvGrpSpPr>
            <a:grpSpLocks/>
          </p:cNvGrpSpPr>
          <p:nvPr/>
        </p:nvGrpSpPr>
        <p:grpSpPr bwMode="auto">
          <a:xfrm>
            <a:off x="1979614" y="3289301"/>
            <a:ext cx="985837" cy="957263"/>
            <a:chOff x="174" y="2176"/>
            <a:chExt cx="621" cy="603"/>
          </a:xfrm>
        </p:grpSpPr>
        <p:sp>
          <p:nvSpPr>
            <p:cNvPr id="18450" name="Line 9">
              <a:extLst>
                <a:ext uri="{FF2B5EF4-FFF2-40B4-BE49-F238E27FC236}">
                  <a16:creationId xmlns:a16="http://schemas.microsoft.com/office/drawing/2014/main" id="{4313B738-A7F2-C05D-F6E9-52953DC1900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2" y="2176"/>
              <a:ext cx="603" cy="603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18451" name="Line 12">
              <a:extLst>
                <a:ext uri="{FF2B5EF4-FFF2-40B4-BE49-F238E27FC236}">
                  <a16:creationId xmlns:a16="http://schemas.microsoft.com/office/drawing/2014/main" id="{DAFB28C4-8AF4-E098-11FB-C093236562C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74" y="2715"/>
              <a:ext cx="64" cy="64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</p:grpSp>
      <p:sp>
        <p:nvSpPr>
          <p:cNvPr id="14" name="Oval 7">
            <a:extLst>
              <a:ext uri="{FF2B5EF4-FFF2-40B4-BE49-F238E27FC236}">
                <a16:creationId xmlns:a16="http://schemas.microsoft.com/office/drawing/2014/main" id="{A080BE9E-D51D-D2F1-A8A6-C0DD70C1EF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91050" y="887413"/>
            <a:ext cx="146050" cy="146050"/>
          </a:xfrm>
          <a:prstGeom prst="ellipse">
            <a:avLst/>
          </a:prstGeom>
          <a:solidFill>
            <a:srgbClr val="FF0000"/>
          </a:solidFill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ooper Black" panose="0208090404030B020404" pitchFamily="18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ooper Black" panose="0208090404030B020404" pitchFamily="18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ooper Black" panose="0208090404030B020404" pitchFamily="18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ooper Black" panose="0208090404030B020404" pitchFamily="18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oper Black" panose="0208090404030B020404" pitchFamily="18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oper Black" panose="0208090404030B020404" pitchFamily="18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oper Black" panose="0208090404030B020404" pitchFamily="18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oper Black" panose="0208090404030B020404" pitchFamily="18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oper Black" panose="0208090404030B0204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15" name="Line 10">
            <a:extLst>
              <a:ext uri="{FF2B5EF4-FFF2-40B4-BE49-F238E27FC236}">
                <a16:creationId xmlns:a16="http://schemas.microsoft.com/office/drawing/2014/main" id="{7F4F9A0F-F93A-670C-AFFB-98A1F30ECFF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030538" y="985839"/>
            <a:ext cx="1643062" cy="317658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16" name="Oval 6">
            <a:extLst>
              <a:ext uri="{FF2B5EF4-FFF2-40B4-BE49-F238E27FC236}">
                <a16:creationId xmlns:a16="http://schemas.microsoft.com/office/drawing/2014/main" id="{859BB94B-56F4-6F4A-A238-AAC5F5B4EC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6238" y="4162425"/>
            <a:ext cx="146050" cy="146050"/>
          </a:xfrm>
          <a:prstGeom prst="ellipse">
            <a:avLst/>
          </a:prstGeom>
          <a:solidFill>
            <a:srgbClr val="FF0000"/>
          </a:solidFill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ooper Black" panose="0208090404030B020404" pitchFamily="18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ooper Black" panose="0208090404030B020404" pitchFamily="18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ooper Black" panose="0208090404030B020404" pitchFamily="18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ooper Black" panose="0208090404030B020404" pitchFamily="18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oper Black" panose="0208090404030B020404" pitchFamily="18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oper Black" panose="0208090404030B020404" pitchFamily="18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oper Black" panose="0208090404030B020404" pitchFamily="18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oper Black" panose="0208090404030B020404" pitchFamily="18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oper Black" panose="0208090404030B0204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17" name="Oval 8">
            <a:extLst>
              <a:ext uri="{FF2B5EF4-FFF2-40B4-BE49-F238E27FC236}">
                <a16:creationId xmlns:a16="http://schemas.microsoft.com/office/drawing/2014/main" id="{2C7F0493-D4FD-62BF-E120-CF4D99584E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0101" y="2536826"/>
            <a:ext cx="144463" cy="144463"/>
          </a:xfrm>
          <a:prstGeom prst="ellipse">
            <a:avLst/>
          </a:prstGeom>
          <a:solidFill>
            <a:srgbClr val="FFFFFF"/>
          </a:solidFill>
          <a:ln w="25400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ooper Black" panose="0208090404030B020404" pitchFamily="18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ooper Black" panose="0208090404030B020404" pitchFamily="18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ooper Black" panose="0208090404030B020404" pitchFamily="18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ooper Black" panose="0208090404030B020404" pitchFamily="18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oper Black" panose="0208090404030B020404" pitchFamily="18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oper Black" panose="0208090404030B020404" pitchFamily="18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oper Black" panose="0208090404030B020404" pitchFamily="18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oper Black" panose="0208090404030B020404" pitchFamily="18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oper Black" panose="0208090404030B0204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</p:txBody>
      </p:sp>
      <p:grpSp>
        <p:nvGrpSpPr>
          <p:cNvPr id="20" name="Group 15">
            <a:extLst>
              <a:ext uri="{FF2B5EF4-FFF2-40B4-BE49-F238E27FC236}">
                <a16:creationId xmlns:a16="http://schemas.microsoft.com/office/drawing/2014/main" id="{FDD95A6E-8A11-5C5F-F75B-CF44A8CF6B70}"/>
              </a:ext>
            </a:extLst>
          </p:cNvPr>
          <p:cNvGrpSpPr>
            <a:grpSpLocks/>
          </p:cNvGrpSpPr>
          <p:nvPr/>
        </p:nvGrpSpPr>
        <p:grpSpPr bwMode="auto">
          <a:xfrm>
            <a:off x="4721225" y="2649538"/>
            <a:ext cx="1974850" cy="1974850"/>
            <a:chOff x="1911" y="1755"/>
            <a:chExt cx="1244" cy="1244"/>
          </a:xfrm>
        </p:grpSpPr>
        <p:sp>
          <p:nvSpPr>
            <p:cNvPr id="18448" name="Line 11">
              <a:extLst>
                <a:ext uri="{FF2B5EF4-FFF2-40B4-BE49-F238E27FC236}">
                  <a16:creationId xmlns:a16="http://schemas.microsoft.com/office/drawing/2014/main" id="{9CD7B8CE-BDDC-F553-7F81-A16B2CA90C7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11" y="1755"/>
              <a:ext cx="1244" cy="1244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18449" name="Line 14">
              <a:extLst>
                <a:ext uri="{FF2B5EF4-FFF2-40B4-BE49-F238E27FC236}">
                  <a16:creationId xmlns:a16="http://schemas.microsoft.com/office/drawing/2014/main" id="{88EFE79B-ED3F-0D15-17A3-CEA8AE7FBB5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81" y="2926"/>
              <a:ext cx="64" cy="64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</p:grp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9040A05-6968-52FC-ED19-011A9A168618}"/>
              </a:ext>
            </a:extLst>
          </p:cNvPr>
          <p:cNvCxnSpPr>
            <a:cxnSpLocks/>
          </p:cNvCxnSpPr>
          <p:nvPr/>
        </p:nvCxnSpPr>
        <p:spPr>
          <a:xfrm flipV="1">
            <a:off x="1944688" y="708026"/>
            <a:ext cx="3541712" cy="360044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D67B7CE-1DC3-9729-2A6B-1A033B12C90A}"/>
              </a:ext>
            </a:extLst>
          </p:cNvPr>
          <p:cNvCxnSpPr>
            <a:cxnSpLocks/>
            <a:stCxn id="14" idx="0"/>
          </p:cNvCxnSpPr>
          <p:nvPr/>
        </p:nvCxnSpPr>
        <p:spPr>
          <a:xfrm flipH="1">
            <a:off x="2247254" y="887413"/>
            <a:ext cx="2416821" cy="4745037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E6BE64FE-C19B-6B57-39E8-B7B546CCDDED}"/>
              </a:ext>
            </a:extLst>
          </p:cNvPr>
          <p:cNvCxnSpPr/>
          <p:nvPr/>
        </p:nvCxnSpPr>
        <p:spPr>
          <a:xfrm flipH="1" flipV="1">
            <a:off x="3030538" y="969963"/>
            <a:ext cx="3649662" cy="3654425"/>
          </a:xfrm>
          <a:prstGeom prst="line">
            <a:avLst/>
          </a:prstGeom>
          <a:ln w="444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 animBg="1"/>
      <p:bldP spid="14" grpId="0" animBg="1"/>
      <p:bldP spid="16" grpId="0" animBg="1"/>
      <p:bldP spid="1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5">
            <a:extLst>
              <a:ext uri="{FF2B5EF4-FFF2-40B4-BE49-F238E27FC236}">
                <a16:creationId xmlns:a16="http://schemas.microsoft.com/office/drawing/2014/main" id="{98840BE0-D612-AE60-A71D-C79897D5C5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1325" y="206375"/>
            <a:ext cx="4762500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9459" name="Object 4">
            <a:extLst>
              <a:ext uri="{FF2B5EF4-FFF2-40B4-BE49-F238E27FC236}">
                <a16:creationId xmlns:a16="http://schemas.microsoft.com/office/drawing/2014/main" id="{CF617B71-E880-0167-DA70-0EB020985B8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503988" y="223838"/>
          <a:ext cx="3987800" cy="215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987800" imgH="2159000" progId="Equation.DSMT4">
                  <p:embed/>
                </p:oleObj>
              </mc:Choice>
              <mc:Fallback>
                <p:oleObj name="Equation" r:id="rId3" imgW="3987800" imgH="2159000" progId="Equation.DSMT4">
                  <p:embed/>
                  <p:pic>
                    <p:nvPicPr>
                      <p:cNvPr id="19459" name="Object 4">
                        <a:extLst>
                          <a:ext uri="{FF2B5EF4-FFF2-40B4-BE49-F238E27FC236}">
                            <a16:creationId xmlns:a16="http://schemas.microsoft.com/office/drawing/2014/main" id="{CF617B71-E880-0167-DA70-0EB020985B8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03988" y="223838"/>
                        <a:ext cx="3987800" cy="215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Oval 9">
            <a:extLst>
              <a:ext uri="{FF2B5EF4-FFF2-40B4-BE49-F238E27FC236}">
                <a16:creationId xmlns:a16="http://schemas.microsoft.com/office/drawing/2014/main" id="{DAC7B581-F664-9F54-B6FE-32601C6972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1638" y="3497263"/>
            <a:ext cx="158750" cy="158750"/>
          </a:xfrm>
          <a:prstGeom prst="ellipse">
            <a:avLst/>
          </a:prstGeom>
          <a:solidFill>
            <a:srgbClr val="FFFFFF"/>
          </a:solidFill>
          <a:ln w="254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ooper Black" panose="0208090404030B020404" pitchFamily="18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ooper Black" panose="0208090404030B020404" pitchFamily="18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ooper Black" panose="0208090404030B020404" pitchFamily="18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ooper Black" panose="0208090404030B020404" pitchFamily="18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oper Black" panose="0208090404030B020404" pitchFamily="18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oper Black" panose="0208090404030B020404" pitchFamily="18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oper Black" panose="0208090404030B020404" pitchFamily="18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oper Black" panose="0208090404030B020404" pitchFamily="18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oper Black" panose="0208090404030B0204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5" name="Line 11">
            <a:extLst>
              <a:ext uri="{FF2B5EF4-FFF2-40B4-BE49-F238E27FC236}">
                <a16:creationId xmlns:a16="http://schemas.microsoft.com/office/drawing/2014/main" id="{2C0E7717-13C3-ED3F-65F9-35385E6413FC}"/>
              </a:ext>
            </a:extLst>
          </p:cNvPr>
          <p:cNvSpPr>
            <a:spLocks noChangeShapeType="1"/>
          </p:cNvSpPr>
          <p:nvPr/>
        </p:nvSpPr>
        <p:spPr bwMode="auto">
          <a:xfrm>
            <a:off x="1828801" y="3584575"/>
            <a:ext cx="855663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6" name="Oval 10">
            <a:extLst>
              <a:ext uri="{FF2B5EF4-FFF2-40B4-BE49-F238E27FC236}">
                <a16:creationId xmlns:a16="http://schemas.microsoft.com/office/drawing/2014/main" id="{6C43A2CC-90B5-3F54-5F42-C975019BE2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81288" y="3492500"/>
            <a:ext cx="158750" cy="158750"/>
          </a:xfrm>
          <a:prstGeom prst="ellipse">
            <a:avLst/>
          </a:prstGeom>
          <a:solidFill>
            <a:srgbClr val="0000FF"/>
          </a:solidFill>
          <a:ln w="254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ooper Black" panose="0208090404030B020404" pitchFamily="18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ooper Black" panose="0208090404030B020404" pitchFamily="18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ooper Black" panose="0208090404030B020404" pitchFamily="18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ooper Black" panose="0208090404030B020404" pitchFamily="18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oper Black" panose="0208090404030B020404" pitchFamily="18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oper Black" panose="0208090404030B020404" pitchFamily="18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oper Black" panose="0208090404030B020404" pitchFamily="18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oper Black" panose="0208090404030B020404" pitchFamily="18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oper Black" panose="0208090404030B0204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7" name="Oval 12">
            <a:extLst>
              <a:ext uri="{FF2B5EF4-FFF2-40B4-BE49-F238E27FC236}">
                <a16:creationId xmlns:a16="http://schemas.microsoft.com/office/drawing/2014/main" id="{A1B39025-BC6B-8B83-5949-4AE6EE41A8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9700" y="3838575"/>
            <a:ext cx="158750" cy="158750"/>
          </a:xfrm>
          <a:prstGeom prst="ellipse">
            <a:avLst/>
          </a:prstGeom>
          <a:solidFill>
            <a:srgbClr val="FFFFFF"/>
          </a:solidFill>
          <a:ln w="25400">
            <a:solidFill>
              <a:srgbClr val="80008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ooper Black" panose="0208090404030B020404" pitchFamily="18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ooper Black" panose="0208090404030B020404" pitchFamily="18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ooper Black" panose="0208090404030B020404" pitchFamily="18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ooper Black" panose="0208090404030B020404" pitchFamily="18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oper Black" panose="0208090404030B020404" pitchFamily="18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oper Black" panose="0208090404030B020404" pitchFamily="18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oper Black" panose="0208090404030B020404" pitchFamily="18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oper Black" panose="0208090404030B020404" pitchFamily="18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oper Black" panose="0208090404030B0204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8" name="Oval 13">
            <a:extLst>
              <a:ext uri="{FF2B5EF4-FFF2-40B4-BE49-F238E27FC236}">
                <a16:creationId xmlns:a16="http://schemas.microsoft.com/office/drawing/2014/main" id="{5BBF8547-EE8F-B01D-6B03-80783122F7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6850" y="3163888"/>
            <a:ext cx="158750" cy="158750"/>
          </a:xfrm>
          <a:prstGeom prst="ellipse">
            <a:avLst/>
          </a:prstGeom>
          <a:solidFill>
            <a:srgbClr val="FFFFFF"/>
          </a:solidFill>
          <a:ln w="25400">
            <a:solidFill>
              <a:srgbClr val="80008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ooper Black" panose="0208090404030B020404" pitchFamily="18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ooper Black" panose="0208090404030B020404" pitchFamily="18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ooper Black" panose="0208090404030B020404" pitchFamily="18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ooper Black" panose="0208090404030B020404" pitchFamily="18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oper Black" panose="0208090404030B020404" pitchFamily="18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oper Black" panose="0208090404030B020404" pitchFamily="18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oper Black" panose="0208090404030B020404" pitchFamily="18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oper Black" panose="0208090404030B020404" pitchFamily="18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oper Black" panose="0208090404030B0204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9" name="Line 14">
            <a:extLst>
              <a:ext uri="{FF2B5EF4-FFF2-40B4-BE49-F238E27FC236}">
                <a16:creationId xmlns:a16="http://schemas.microsoft.com/office/drawing/2014/main" id="{B193728F-6AD0-3F97-2E4C-B7E1A3BF879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801939" y="3294064"/>
            <a:ext cx="1233487" cy="581025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10" name="Oval 15">
            <a:extLst>
              <a:ext uri="{FF2B5EF4-FFF2-40B4-BE49-F238E27FC236}">
                <a16:creationId xmlns:a16="http://schemas.microsoft.com/office/drawing/2014/main" id="{8AA4F538-3E74-F1C4-9763-72EF2EA4FB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29075" y="1144588"/>
            <a:ext cx="158750" cy="158750"/>
          </a:xfrm>
          <a:prstGeom prst="ellipse">
            <a:avLst/>
          </a:prstGeom>
          <a:solidFill>
            <a:srgbClr val="800000"/>
          </a:solidFill>
          <a:ln w="25400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ooper Black" panose="0208090404030B020404" pitchFamily="18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ooper Black" panose="0208090404030B020404" pitchFamily="18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ooper Black" panose="0208090404030B020404" pitchFamily="18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ooper Black" panose="0208090404030B020404" pitchFamily="18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oper Black" panose="0208090404030B020404" pitchFamily="18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oper Black" panose="0208090404030B020404" pitchFamily="18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oper Black" panose="0208090404030B020404" pitchFamily="18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oper Black" panose="0208090404030B020404" pitchFamily="18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oper Black" panose="0208090404030B0204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12" name="Oval 16">
            <a:extLst>
              <a:ext uri="{FF2B5EF4-FFF2-40B4-BE49-F238E27FC236}">
                <a16:creationId xmlns:a16="http://schemas.microsoft.com/office/drawing/2014/main" id="{57711A90-ACFB-4824-B079-67C9C456C5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07063" y="2843213"/>
            <a:ext cx="158750" cy="158750"/>
          </a:xfrm>
          <a:prstGeom prst="ellipse">
            <a:avLst/>
          </a:prstGeom>
          <a:solidFill>
            <a:srgbClr val="800000"/>
          </a:solidFill>
          <a:ln w="25400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ooper Black" panose="0208090404030B020404" pitchFamily="18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ooper Black" panose="0208090404030B020404" pitchFamily="18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ooper Black" panose="0208090404030B020404" pitchFamily="18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ooper Black" panose="0208090404030B020404" pitchFamily="18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oper Black" panose="0208090404030B020404" pitchFamily="18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oper Black" panose="0208090404030B020404" pitchFamily="18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oper Black" panose="0208090404030B020404" pitchFamily="18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oper Black" panose="0208090404030B020404" pitchFamily="18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oper Black" panose="0208090404030B0204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13" name="Line 17">
            <a:extLst>
              <a:ext uri="{FF2B5EF4-FFF2-40B4-BE49-F238E27FC236}">
                <a16:creationId xmlns:a16="http://schemas.microsoft.com/office/drawing/2014/main" id="{A264D291-597A-10D2-F9A3-ABEFE75DF058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106863" y="1219200"/>
            <a:ext cx="1655762" cy="1684338"/>
          </a:xfrm>
          <a:prstGeom prst="line">
            <a:avLst/>
          </a:prstGeom>
          <a:noFill/>
          <a:ln w="38100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14" name="Oval 18">
            <a:extLst>
              <a:ext uri="{FF2B5EF4-FFF2-40B4-BE49-F238E27FC236}">
                <a16:creationId xmlns:a16="http://schemas.microsoft.com/office/drawing/2014/main" id="{B1ECECAF-355A-4C25-D4D5-882FD670FB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08650" y="2833688"/>
            <a:ext cx="158750" cy="15875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ooper Black" panose="0208090404030B020404" pitchFamily="18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ooper Black" panose="0208090404030B020404" pitchFamily="18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ooper Black" panose="0208090404030B020404" pitchFamily="18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ooper Black" panose="0208090404030B020404" pitchFamily="18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oper Black" panose="0208090404030B020404" pitchFamily="18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oper Black" panose="0208090404030B020404" pitchFamily="18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oper Black" panose="0208090404030B020404" pitchFamily="18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oper Black" panose="0208090404030B020404" pitchFamily="18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oper Black" panose="0208090404030B0204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15" name="Oval 19">
            <a:extLst>
              <a:ext uri="{FF2B5EF4-FFF2-40B4-BE49-F238E27FC236}">
                <a16:creationId xmlns:a16="http://schemas.microsoft.com/office/drawing/2014/main" id="{CBE8A73F-C96D-3011-DAAE-DE248654ED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54763" y="2843213"/>
            <a:ext cx="158750" cy="158750"/>
          </a:xfrm>
          <a:prstGeom prst="ellipse">
            <a:avLst/>
          </a:prstGeom>
          <a:solidFill>
            <a:srgbClr val="FF0000"/>
          </a:solidFill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ooper Black" panose="0208090404030B020404" pitchFamily="18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ooper Black" panose="0208090404030B020404" pitchFamily="18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ooper Black" panose="0208090404030B020404" pitchFamily="18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ooper Black" panose="0208090404030B020404" pitchFamily="18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oper Black" panose="0208090404030B020404" pitchFamily="18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oper Black" panose="0208090404030B020404" pitchFamily="18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oper Black" panose="0208090404030B020404" pitchFamily="18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oper Black" panose="0208090404030B020404" pitchFamily="18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oper Black" panose="0208090404030B0204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16" name="Line 20">
            <a:extLst>
              <a:ext uri="{FF2B5EF4-FFF2-40B4-BE49-F238E27FC236}">
                <a16:creationId xmlns:a16="http://schemas.microsoft.com/office/drawing/2014/main" id="{C1746707-F85C-5044-3BED-7A6A0E29E513}"/>
              </a:ext>
            </a:extLst>
          </p:cNvPr>
          <p:cNvSpPr>
            <a:spLocks noChangeShapeType="1"/>
          </p:cNvSpPr>
          <p:nvPr/>
        </p:nvSpPr>
        <p:spPr bwMode="auto">
          <a:xfrm>
            <a:off x="5819776" y="2917825"/>
            <a:ext cx="538163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17" name="Text Box 6">
            <a:extLst>
              <a:ext uri="{FF2B5EF4-FFF2-40B4-BE49-F238E27FC236}">
                <a16:creationId xmlns:a16="http://schemas.microsoft.com/office/drawing/2014/main" id="{5A552184-7ACA-8356-999E-9F3018ADA0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91350" y="3025775"/>
            <a:ext cx="15065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ooper Black" panose="0208090404030B020404" pitchFamily="18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ooper Black" panose="0208090404030B020404" pitchFamily="18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ooper Black" panose="0208090404030B020404" pitchFamily="18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ooper Black" panose="0208090404030B020404" pitchFamily="18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oper Black" panose="0208090404030B020404" pitchFamily="18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oper Black" panose="0208090404030B020404" pitchFamily="18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oper Black" panose="0208090404030B020404" pitchFamily="18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oper Black" panose="0208090404030B020404" pitchFamily="18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oper Black" panose="0208090404030B0204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Domain - </a:t>
            </a:r>
          </a:p>
        </p:txBody>
      </p:sp>
      <p:sp>
        <p:nvSpPr>
          <p:cNvPr id="18" name="Text Box 21">
            <a:extLst>
              <a:ext uri="{FF2B5EF4-FFF2-40B4-BE49-F238E27FC236}">
                <a16:creationId xmlns:a16="http://schemas.microsoft.com/office/drawing/2014/main" id="{A3EE6ECD-70A6-F213-7D11-C0F7321614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99464" y="3025775"/>
            <a:ext cx="9794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ooper Black" panose="0208090404030B020404" pitchFamily="18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ooper Black" panose="0208090404030B020404" pitchFamily="18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ooper Black" panose="0208090404030B020404" pitchFamily="18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ooper Black" panose="0208090404030B020404" pitchFamily="18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oper Black" panose="0208090404030B020404" pitchFamily="18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oper Black" panose="0208090404030B020404" pitchFamily="18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oper Black" panose="0208090404030B020404" pitchFamily="18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oper Black" panose="0208090404030B020404" pitchFamily="18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oper Black" panose="0208090404030B0204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(-7, 7]</a:t>
            </a:r>
          </a:p>
        </p:txBody>
      </p:sp>
      <p:sp>
        <p:nvSpPr>
          <p:cNvPr id="19" name="Text Box 7">
            <a:extLst>
              <a:ext uri="{FF2B5EF4-FFF2-40B4-BE49-F238E27FC236}">
                <a16:creationId xmlns:a16="http://schemas.microsoft.com/office/drawing/2014/main" id="{C68A1E3A-7CAE-980A-6010-EE7ABFE1DB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05639" y="3925888"/>
            <a:ext cx="13541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ooper Black" panose="0208090404030B020404" pitchFamily="18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ooper Black" panose="0208090404030B020404" pitchFamily="18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ooper Black" panose="0208090404030B020404" pitchFamily="18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ooper Black" panose="0208090404030B020404" pitchFamily="18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oper Black" panose="0208090404030B020404" pitchFamily="18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oper Black" panose="0208090404030B020404" pitchFamily="18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oper Black" panose="0208090404030B020404" pitchFamily="18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oper Black" panose="0208090404030B020404" pitchFamily="18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oper Black" panose="0208090404030B0204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Range - </a:t>
            </a:r>
          </a:p>
        </p:txBody>
      </p:sp>
      <p:sp>
        <p:nvSpPr>
          <p:cNvPr id="20" name="Text Box 22">
            <a:extLst>
              <a:ext uri="{FF2B5EF4-FFF2-40B4-BE49-F238E27FC236}">
                <a16:creationId xmlns:a16="http://schemas.microsoft.com/office/drawing/2014/main" id="{361A90B9-7C39-26D5-5FD9-BBDBE543DD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53413" y="3911600"/>
            <a:ext cx="2044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ooper Black" panose="0208090404030B020404" pitchFamily="18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ooper Black" panose="0208090404030B020404" pitchFamily="18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ooper Black" panose="0208090404030B020404" pitchFamily="18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ooper Black" panose="0208090404030B020404" pitchFamily="18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oper Black" panose="0208090404030B020404" pitchFamily="18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oper Black" panose="0208090404030B020404" pitchFamily="18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oper Black" panose="0208090404030B020404" pitchFamily="18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oper Black" panose="0208090404030B020404" pitchFamily="18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oper Black" panose="0208090404030B0204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(-4, -2), [-1, 4]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10" grpId="0" animBg="1"/>
      <p:bldP spid="12" grpId="0" animBg="1"/>
      <p:bldP spid="14" grpId="0" animBg="1"/>
      <p:bldP spid="15" grpId="0" animBg="1"/>
      <p:bldP spid="17" grpId="0"/>
      <p:bldP spid="18" grpId="0"/>
      <p:bldP spid="19" grpId="0"/>
      <p:bldP spid="2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BB6B81E-CEC8-496D-D15B-2951BF29BF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59" y="355172"/>
            <a:ext cx="12053360" cy="545669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950E512-73C7-DBC1-F691-23B1A5F9C217}"/>
                  </a:ext>
                </a:extLst>
              </p:cNvPr>
              <p:cNvSpPr txBox="1"/>
              <p:nvPr/>
            </p:nvSpPr>
            <p:spPr>
              <a:xfrm>
                <a:off x="6529952" y="2696299"/>
                <a:ext cx="5372746" cy="14654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AU" sz="4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AU" sz="4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sz="4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AU" sz="4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AU" sz="4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AU" sz="4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p>
                                  <m:sSupPr>
                                    <m:ctrlPr>
                                      <a:rPr lang="en-AU" sz="4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AU" sz="4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AU" sz="4000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AU" sz="400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4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 </m:t>
                                </m:r>
                                <m:r>
                                  <a:rPr lang="en-AU" sz="4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AU" sz="400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&lt;0</m:t>
                                </m:r>
                              </m:e>
                            </m:mr>
                            <m:mr>
                              <m:e>
                                <m:r>
                                  <a:rPr lang="en-AU" sz="40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,  </m:t>
                                </m:r>
                                <m:r>
                                  <a:rPr lang="en-AU" sz="4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AU" sz="400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≥</m:t>
                                </m:r>
                                <m:r>
                                  <a:rPr lang="en-AU" sz="400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AU" sz="4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950E512-73C7-DBC1-F691-23B1A5F9C2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9952" y="2696299"/>
                <a:ext cx="5372746" cy="146540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7331608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>
            <a:extLst>
              <a:ext uri="{FF2B5EF4-FFF2-40B4-BE49-F238E27FC236}">
                <a16:creationId xmlns:a16="http://schemas.microsoft.com/office/drawing/2014/main" id="{E9C0AB90-CA2C-CD05-430C-986D4F3EF24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277813"/>
            <a:ext cx="7772400" cy="6540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3600"/>
              <a:t>Functional Notation:  Find the following</a:t>
            </a:r>
          </a:p>
        </p:txBody>
      </p:sp>
      <p:graphicFrame>
        <p:nvGraphicFramePr>
          <p:cNvPr id="62467" name="Object 4">
            <a:extLst>
              <a:ext uri="{FF2B5EF4-FFF2-40B4-BE49-F238E27FC236}">
                <a16:creationId xmlns:a16="http://schemas.microsoft.com/office/drawing/2014/main" id="{B8691538-0583-BD9A-5310-DF512C72977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705100" y="1752600"/>
          <a:ext cx="1104900" cy="52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533169" imgH="253890" progId="Equation.DSMT4">
                  <p:embed/>
                </p:oleObj>
              </mc:Choice>
              <mc:Fallback>
                <p:oleObj name="Equation" r:id="rId2" imgW="533169" imgH="253890" progId="Equation.DSMT4">
                  <p:embed/>
                  <p:pic>
                    <p:nvPicPr>
                      <p:cNvPr id="62467" name="Object 4">
                        <a:extLst>
                          <a:ext uri="{FF2B5EF4-FFF2-40B4-BE49-F238E27FC236}">
                            <a16:creationId xmlns:a16="http://schemas.microsoft.com/office/drawing/2014/main" id="{B8691538-0583-BD9A-5310-DF512C72977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5100" y="1752600"/>
                        <a:ext cx="1104900" cy="527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468" name="Object 7">
            <a:extLst>
              <a:ext uri="{FF2B5EF4-FFF2-40B4-BE49-F238E27FC236}">
                <a16:creationId xmlns:a16="http://schemas.microsoft.com/office/drawing/2014/main" id="{40EED7F8-5CD7-8294-810C-D878DF61526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81200" y="1069976"/>
          <a:ext cx="2743200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485255" imgH="266584" progId="Equation.DSMT4">
                  <p:embed/>
                </p:oleObj>
              </mc:Choice>
              <mc:Fallback>
                <p:oleObj name="Equation" r:id="rId4" imgW="1485255" imgH="266584" progId="Equation.DSMT4">
                  <p:embed/>
                  <p:pic>
                    <p:nvPicPr>
                      <p:cNvPr id="62468" name="Object 7">
                        <a:extLst>
                          <a:ext uri="{FF2B5EF4-FFF2-40B4-BE49-F238E27FC236}">
                            <a16:creationId xmlns:a16="http://schemas.microsoft.com/office/drawing/2014/main" id="{40EED7F8-5CD7-8294-810C-D878DF61526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1069976"/>
                        <a:ext cx="2743200" cy="492125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FFFBF0"/>
                          </a:gs>
                          <a:gs pos="74001">
                            <a:srgbClr val="FFDD75"/>
                          </a:gs>
                          <a:gs pos="83000">
                            <a:srgbClr val="FFDD75"/>
                          </a:gs>
                          <a:gs pos="100000">
                            <a:srgbClr val="FFE8A3"/>
                          </a:gs>
                        </a:gsLst>
                        <a:lin ang="5400000" scaled="1"/>
                      </a:gra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469" name="Rectangle 8">
            <a:extLst>
              <a:ext uri="{FF2B5EF4-FFF2-40B4-BE49-F238E27FC236}">
                <a16:creationId xmlns:a16="http://schemas.microsoft.com/office/drawing/2014/main" id="{35DD29B2-1777-EDAB-DD8D-029CF69A23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280142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graphicFrame>
        <p:nvGraphicFramePr>
          <p:cNvPr id="38921" name="Object 9">
            <a:extLst>
              <a:ext uri="{FF2B5EF4-FFF2-40B4-BE49-F238E27FC236}">
                <a16:creationId xmlns:a16="http://schemas.microsoft.com/office/drawing/2014/main" id="{01D06979-ECA6-AF2F-D370-8134BCE08EA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019300" y="2743201"/>
          <a:ext cx="2209800" cy="181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079500" imgH="889000" progId="Equation.3">
                  <p:embed/>
                </p:oleObj>
              </mc:Choice>
              <mc:Fallback>
                <p:oleObj name="Equation" r:id="rId6" imgW="1079500" imgH="889000" progId="Equation.3">
                  <p:embed/>
                  <p:pic>
                    <p:nvPicPr>
                      <p:cNvPr id="38921" name="Object 9">
                        <a:extLst>
                          <a:ext uri="{FF2B5EF4-FFF2-40B4-BE49-F238E27FC236}">
                            <a16:creationId xmlns:a16="http://schemas.microsoft.com/office/drawing/2014/main" id="{01D06979-ECA6-AF2F-D370-8134BCE08EA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19300" y="2743201"/>
                        <a:ext cx="2209800" cy="1819275"/>
                      </a:xfrm>
                      <a:prstGeom prst="rect">
                        <a:avLst/>
                      </a:prstGeom>
                      <a:solidFill>
                        <a:srgbClr val="DFDFD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471" name="Rectangle 10">
            <a:extLst>
              <a:ext uri="{FF2B5EF4-FFF2-40B4-BE49-F238E27FC236}">
                <a16:creationId xmlns:a16="http://schemas.microsoft.com/office/drawing/2014/main" id="{40DD84CF-E0CE-A3FE-CDDA-3A7B7C9FE1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290619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62472" name="Rectangle 12">
            <a:extLst>
              <a:ext uri="{FF2B5EF4-FFF2-40B4-BE49-F238E27FC236}">
                <a16:creationId xmlns:a16="http://schemas.microsoft.com/office/drawing/2014/main" id="{BA01CF9F-546C-47AF-683A-00B475372E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280142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graphicFrame>
        <p:nvGraphicFramePr>
          <p:cNvPr id="62473" name="Object 5">
            <a:extLst>
              <a:ext uri="{FF2B5EF4-FFF2-40B4-BE49-F238E27FC236}">
                <a16:creationId xmlns:a16="http://schemas.microsoft.com/office/drawing/2014/main" id="{5F9C7104-43FA-6153-0F1F-7907177E0AC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553201" y="1074739"/>
          <a:ext cx="2703513" cy="515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396394" imgH="266584" progId="Equation.DSMT4">
                  <p:embed/>
                </p:oleObj>
              </mc:Choice>
              <mc:Fallback>
                <p:oleObj name="Equation" r:id="rId8" imgW="1396394" imgH="266584" progId="Equation.DSMT4">
                  <p:embed/>
                  <p:pic>
                    <p:nvPicPr>
                      <p:cNvPr id="62473" name="Object 5">
                        <a:extLst>
                          <a:ext uri="{FF2B5EF4-FFF2-40B4-BE49-F238E27FC236}">
                            <a16:creationId xmlns:a16="http://schemas.microsoft.com/office/drawing/2014/main" id="{5F9C7104-43FA-6153-0F1F-7907177E0AC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1" y="1074739"/>
                        <a:ext cx="2703513" cy="515937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FFFBF0"/>
                          </a:gs>
                          <a:gs pos="74001">
                            <a:srgbClr val="FFDD75"/>
                          </a:gs>
                          <a:gs pos="83000">
                            <a:srgbClr val="FFDD75"/>
                          </a:gs>
                          <a:gs pos="100000">
                            <a:srgbClr val="FFE8A3"/>
                          </a:gs>
                        </a:gsLst>
                        <a:lin ang="5400000" scaled="1"/>
                      </a:gra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474" name="Object 6">
            <a:extLst>
              <a:ext uri="{FF2B5EF4-FFF2-40B4-BE49-F238E27FC236}">
                <a16:creationId xmlns:a16="http://schemas.microsoft.com/office/drawing/2014/main" id="{6B5D36FE-1EA9-3DEA-EC3B-50F957EC472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010400" y="1752601"/>
          <a:ext cx="1676400" cy="595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571252" imgH="203112" progId="Equation.DSMT4">
                  <p:embed/>
                </p:oleObj>
              </mc:Choice>
              <mc:Fallback>
                <p:oleObj name="Equation" r:id="rId10" imgW="571252" imgH="203112" progId="Equation.DSMT4">
                  <p:embed/>
                  <p:pic>
                    <p:nvPicPr>
                      <p:cNvPr id="62474" name="Object 6">
                        <a:extLst>
                          <a:ext uri="{FF2B5EF4-FFF2-40B4-BE49-F238E27FC236}">
                            <a16:creationId xmlns:a16="http://schemas.microsoft.com/office/drawing/2014/main" id="{6B5D36FE-1EA9-3DEA-EC3B-50F957EC472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0400" y="1752601"/>
                        <a:ext cx="1676400" cy="595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0">
            <a:extLst>
              <a:ext uri="{FF2B5EF4-FFF2-40B4-BE49-F238E27FC236}">
                <a16:creationId xmlns:a16="http://schemas.microsoft.com/office/drawing/2014/main" id="{FC3B683A-8797-56DA-A78F-73C106581D8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83301" y="2590800"/>
          <a:ext cx="4246563" cy="2317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727200" imgH="939800" progId="Equation.3">
                  <p:embed/>
                </p:oleObj>
              </mc:Choice>
              <mc:Fallback>
                <p:oleObj name="Equation" r:id="rId12" imgW="1727200" imgH="939800" progId="Equation.3">
                  <p:embed/>
                  <p:pic>
                    <p:nvPicPr>
                      <p:cNvPr id="16" name="Object 10">
                        <a:extLst>
                          <a:ext uri="{FF2B5EF4-FFF2-40B4-BE49-F238E27FC236}">
                            <a16:creationId xmlns:a16="http://schemas.microsoft.com/office/drawing/2014/main" id="{FC3B683A-8797-56DA-A78F-73C106581D8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3301" y="2590800"/>
                        <a:ext cx="4246563" cy="2317750"/>
                      </a:xfrm>
                      <a:prstGeom prst="rect">
                        <a:avLst/>
                      </a:prstGeom>
                      <a:solidFill>
                        <a:srgbClr val="5CFFAD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9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9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168BEA7-81AE-25F4-B4F1-E23C577AF7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01485" y="987060"/>
            <a:ext cx="6857440" cy="5729001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1C5F469-9F06-A9CA-7CC7-1B2062A2B5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4059" y="359346"/>
            <a:ext cx="6904866" cy="62771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AFD368E-4288-48EE-7B8A-CDABC6A2BD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6722" y="998547"/>
            <a:ext cx="242736" cy="57883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43F02EC-CACE-2544-0ABA-1761249E41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7255" y="1964911"/>
            <a:ext cx="3248318" cy="188664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A53DBB2-7DCA-5DA8-E904-ADFF7F4AF37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7255" y="4013547"/>
            <a:ext cx="3248318" cy="1113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31888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C16E7EB-9D5D-3094-1421-7946E6E2BE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67493" y="363814"/>
            <a:ext cx="8331870" cy="5774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98518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83C85C8-464A-0ED2-B382-025A8624E5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6892" y="638847"/>
            <a:ext cx="9907626" cy="5580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18212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2" name="Text Box 16">
            <a:extLst>
              <a:ext uri="{FF2B5EF4-FFF2-40B4-BE49-F238E27FC236}">
                <a16:creationId xmlns:a16="http://schemas.microsoft.com/office/drawing/2014/main" id="{5D4368F3-F24C-CE35-0D33-9B09B8E89C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304801"/>
            <a:ext cx="76962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CC3399"/>
                </a:solidFill>
                <a:latin typeface="Arial Black" panose="020B0A04020102020204" pitchFamily="34" charset="0"/>
              </a:rPr>
              <a:t>Remember we talked about functions---taking a set </a:t>
            </a:r>
            <a:r>
              <a:rPr lang="en-US" altLang="en-US" sz="2400" i="1">
                <a:solidFill>
                  <a:srgbClr val="CC3399"/>
                </a:solidFill>
                <a:latin typeface="Arial Black" panose="020B0A04020102020204" pitchFamily="34" charset="0"/>
              </a:rPr>
              <a:t>X </a:t>
            </a:r>
            <a:r>
              <a:rPr lang="en-US" altLang="en-US" sz="2400">
                <a:solidFill>
                  <a:srgbClr val="CC3399"/>
                </a:solidFill>
                <a:latin typeface="Arial Black" panose="020B0A04020102020204" pitchFamily="34" charset="0"/>
              </a:rPr>
              <a:t>and mapping into a Set </a:t>
            </a:r>
            <a:r>
              <a:rPr lang="en-US" altLang="en-US" sz="2400" i="1">
                <a:solidFill>
                  <a:srgbClr val="CC3399"/>
                </a:solidFill>
                <a:latin typeface="Arial Black" panose="020B0A04020102020204" pitchFamily="34" charset="0"/>
              </a:rPr>
              <a:t>Y</a:t>
            </a:r>
          </a:p>
        </p:txBody>
      </p:sp>
      <p:sp>
        <p:nvSpPr>
          <p:cNvPr id="4119" name="Text Box 23">
            <a:extLst>
              <a:ext uri="{FF2B5EF4-FFF2-40B4-BE49-F238E27FC236}">
                <a16:creationId xmlns:a16="http://schemas.microsoft.com/office/drawing/2014/main" id="{0B233366-FF68-17E2-6FC0-7107C0B472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5791201"/>
            <a:ext cx="76962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CC3399"/>
                </a:solidFill>
                <a:latin typeface="Arial Black" panose="020B0A04020102020204" pitchFamily="34" charset="0"/>
              </a:rPr>
              <a:t>An inverse function would reverse that process and map from Set</a:t>
            </a:r>
            <a:r>
              <a:rPr lang="en-US" altLang="en-US" sz="2400" i="1">
                <a:solidFill>
                  <a:srgbClr val="CC3399"/>
                </a:solidFill>
                <a:latin typeface="Arial Black" panose="020B0A04020102020204" pitchFamily="34" charset="0"/>
              </a:rPr>
              <a:t>Y</a:t>
            </a:r>
            <a:r>
              <a:rPr lang="en-US" altLang="en-US" sz="2400">
                <a:solidFill>
                  <a:srgbClr val="CC3399"/>
                </a:solidFill>
                <a:latin typeface="Arial Black" panose="020B0A04020102020204" pitchFamily="34" charset="0"/>
              </a:rPr>
              <a:t> back into Set </a:t>
            </a:r>
            <a:r>
              <a:rPr lang="en-US" altLang="en-US" sz="2400" i="1">
                <a:solidFill>
                  <a:srgbClr val="CC3399"/>
                </a:solidFill>
                <a:latin typeface="Arial Black" panose="020B0A04020102020204" pitchFamily="34" charset="0"/>
              </a:rPr>
              <a:t>X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D124C32-FACE-253B-BE76-29701FA082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1" y="1295515"/>
            <a:ext cx="7157787" cy="44938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4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4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2" grpId="0" autoUpdateAnimBg="0"/>
      <p:bldP spid="4119" grpId="0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3">
            <a:extLst>
              <a:ext uri="{FF2B5EF4-FFF2-40B4-BE49-F238E27FC236}">
                <a16:creationId xmlns:a16="http://schemas.microsoft.com/office/drawing/2014/main" id="{1A03D350-6465-2E35-79FA-8A976E1D5B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381001"/>
            <a:ext cx="8001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Arial" panose="020B0604020202020204" pitchFamily="34" charset="0"/>
              </a:rPr>
              <a:t>Let’s consider the function                      and compute some values and graph them.                   </a:t>
            </a:r>
          </a:p>
        </p:txBody>
      </p:sp>
      <p:graphicFrame>
        <p:nvGraphicFramePr>
          <p:cNvPr id="9219" name="Object 4">
            <a:extLst>
              <a:ext uri="{FF2B5EF4-FFF2-40B4-BE49-F238E27FC236}">
                <a16:creationId xmlns:a16="http://schemas.microsoft.com/office/drawing/2014/main" id="{FACEBC69-455E-A699-9D35-AF2D338D6A4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96000" y="276225"/>
          <a:ext cx="1447800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609600" imgH="228600" progId="Equation.3">
                  <p:embed/>
                </p:oleObj>
              </mc:Choice>
              <mc:Fallback>
                <p:oleObj name="Equation" r:id="rId2" imgW="609600" imgH="228600" progId="Equation.3">
                  <p:embed/>
                  <p:pic>
                    <p:nvPicPr>
                      <p:cNvPr id="9219" name="Object 4">
                        <a:extLst>
                          <a:ext uri="{FF2B5EF4-FFF2-40B4-BE49-F238E27FC236}">
                            <a16:creationId xmlns:a16="http://schemas.microsoft.com/office/drawing/2014/main" id="{FACEBC69-455E-A699-9D35-AF2D338D6A4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276225"/>
                        <a:ext cx="1447800" cy="628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89" name="Line 5">
            <a:extLst>
              <a:ext uri="{FF2B5EF4-FFF2-40B4-BE49-F238E27FC236}">
                <a16:creationId xmlns:a16="http://schemas.microsoft.com/office/drawing/2014/main" id="{22AD0136-300C-82E4-C276-CF09F9956126}"/>
              </a:ext>
            </a:extLst>
          </p:cNvPr>
          <p:cNvSpPr>
            <a:spLocks noChangeShapeType="1"/>
          </p:cNvSpPr>
          <p:nvPr/>
        </p:nvSpPr>
        <p:spPr bwMode="auto">
          <a:xfrm>
            <a:off x="2057400" y="1828800"/>
            <a:ext cx="1676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16390" name="Line 6">
            <a:extLst>
              <a:ext uri="{FF2B5EF4-FFF2-40B4-BE49-F238E27FC236}">
                <a16:creationId xmlns:a16="http://schemas.microsoft.com/office/drawing/2014/main" id="{A128CEF5-71D3-5E48-6625-F00C1BFD783D}"/>
              </a:ext>
            </a:extLst>
          </p:cNvPr>
          <p:cNvSpPr>
            <a:spLocks noChangeShapeType="1"/>
          </p:cNvSpPr>
          <p:nvPr/>
        </p:nvSpPr>
        <p:spPr bwMode="auto">
          <a:xfrm>
            <a:off x="2819400" y="1447800"/>
            <a:ext cx="0" cy="2438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16391" name="Text Box 7">
            <a:extLst>
              <a:ext uri="{FF2B5EF4-FFF2-40B4-BE49-F238E27FC236}">
                <a16:creationId xmlns:a16="http://schemas.microsoft.com/office/drawing/2014/main" id="{D94D9E86-A77A-8D7F-C01C-6D3C277E06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1371600"/>
            <a:ext cx="1828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i="1"/>
              <a:t>x      f </a:t>
            </a:r>
            <a:r>
              <a:rPr lang="en-US" altLang="en-US" sz="2400" b="1"/>
              <a:t>(</a:t>
            </a:r>
            <a:r>
              <a:rPr lang="en-US" altLang="en-US" sz="2400" b="1" i="1"/>
              <a:t>x</a:t>
            </a:r>
            <a:r>
              <a:rPr lang="en-US" altLang="en-US" sz="2400" b="1"/>
              <a:t>)</a:t>
            </a:r>
          </a:p>
        </p:txBody>
      </p:sp>
      <p:sp>
        <p:nvSpPr>
          <p:cNvPr id="16392" name="Text Box 8">
            <a:extLst>
              <a:ext uri="{FF2B5EF4-FFF2-40B4-BE49-F238E27FC236}">
                <a16:creationId xmlns:a16="http://schemas.microsoft.com/office/drawing/2014/main" id="{856B4CCB-5D91-FEDC-9D16-ECC568CC79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1905000"/>
            <a:ext cx="152400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-2       -8</a:t>
            </a:r>
            <a:br>
              <a:rPr lang="en-US" altLang="en-US" sz="2400"/>
            </a:br>
            <a:r>
              <a:rPr lang="en-US" altLang="en-US" sz="2400"/>
              <a:t>-1       -1</a:t>
            </a:r>
            <a:br>
              <a:rPr lang="en-US" altLang="en-US" sz="2400"/>
            </a:br>
            <a:r>
              <a:rPr lang="en-US" altLang="en-US" sz="2400"/>
              <a:t> 0         0</a:t>
            </a:r>
            <a:br>
              <a:rPr lang="en-US" altLang="en-US" sz="2400"/>
            </a:br>
            <a:r>
              <a:rPr lang="en-US" altLang="en-US" sz="2400"/>
              <a:t> 1        	1</a:t>
            </a:r>
            <a:br>
              <a:rPr lang="en-US" altLang="en-US" sz="2400"/>
            </a:br>
            <a:r>
              <a:rPr lang="en-US" altLang="en-US" sz="2400"/>
              <a:t> 2         8</a:t>
            </a:r>
          </a:p>
        </p:txBody>
      </p:sp>
      <p:grpSp>
        <p:nvGrpSpPr>
          <p:cNvPr id="16393" name="Group 9">
            <a:extLst>
              <a:ext uri="{FF2B5EF4-FFF2-40B4-BE49-F238E27FC236}">
                <a16:creationId xmlns:a16="http://schemas.microsoft.com/office/drawing/2014/main" id="{88CDD129-6312-E331-D112-C26F3F76D3D4}"/>
              </a:ext>
            </a:extLst>
          </p:cNvPr>
          <p:cNvGrpSpPr>
            <a:grpSpLocks/>
          </p:cNvGrpSpPr>
          <p:nvPr/>
        </p:nvGrpSpPr>
        <p:grpSpPr bwMode="auto">
          <a:xfrm>
            <a:off x="6010275" y="3200400"/>
            <a:ext cx="4114800" cy="990600"/>
            <a:chOff x="432" y="2880"/>
            <a:chExt cx="2592" cy="624"/>
          </a:xfrm>
        </p:grpSpPr>
        <p:sp>
          <p:nvSpPr>
            <p:cNvPr id="9311" name="Text Box 10">
              <a:extLst>
                <a:ext uri="{FF2B5EF4-FFF2-40B4-BE49-F238E27FC236}">
                  <a16:creationId xmlns:a16="http://schemas.microsoft.com/office/drawing/2014/main" id="{B662FEB0-D20C-AAA3-8153-A844A8EE4A6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2" y="3024"/>
              <a:ext cx="240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US" altLang="en-US" sz="1200">
                <a:cs typeface="Times New Roman" panose="02020603050405020304" pitchFamily="18" charset="0"/>
              </a:endParaRPr>
            </a:p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grpSp>
          <p:nvGrpSpPr>
            <p:cNvPr id="9312" name="Group 11">
              <a:extLst>
                <a:ext uri="{FF2B5EF4-FFF2-40B4-BE49-F238E27FC236}">
                  <a16:creationId xmlns:a16="http://schemas.microsoft.com/office/drawing/2014/main" id="{95E0DA46-08CA-ECF6-8726-46F2431BF70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2" y="2880"/>
              <a:ext cx="2592" cy="624"/>
              <a:chOff x="432" y="2400"/>
              <a:chExt cx="2592" cy="624"/>
            </a:xfrm>
          </p:grpSpPr>
          <p:grpSp>
            <p:nvGrpSpPr>
              <p:cNvPr id="9313" name="Group 12">
                <a:extLst>
                  <a:ext uri="{FF2B5EF4-FFF2-40B4-BE49-F238E27FC236}">
                    <a16:creationId xmlns:a16="http://schemas.microsoft.com/office/drawing/2014/main" id="{C6075BA8-17CE-CEF3-171A-B1AA70BCA7D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32" y="2400"/>
                <a:ext cx="2592" cy="624"/>
                <a:chOff x="240" y="1536"/>
                <a:chExt cx="2592" cy="624"/>
              </a:xfrm>
            </p:grpSpPr>
            <p:grpSp>
              <p:nvGrpSpPr>
                <p:cNvPr id="9318" name="Group 13">
                  <a:extLst>
                    <a:ext uri="{FF2B5EF4-FFF2-40B4-BE49-F238E27FC236}">
                      <a16:creationId xmlns:a16="http://schemas.microsoft.com/office/drawing/2014/main" id="{4467FA1C-D73A-F94A-9874-A82316550B2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40" y="1536"/>
                  <a:ext cx="2592" cy="192"/>
                  <a:chOff x="240" y="1536"/>
                  <a:chExt cx="2592" cy="192"/>
                </a:xfrm>
              </p:grpSpPr>
              <p:sp>
                <p:nvSpPr>
                  <p:cNvPr id="9331" name="Line 14">
                    <a:extLst>
                      <a:ext uri="{FF2B5EF4-FFF2-40B4-BE49-F238E27FC236}">
                        <a16:creationId xmlns:a16="http://schemas.microsoft.com/office/drawing/2014/main" id="{13852BDE-F900-AEA9-9D76-6A1800C8845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40" y="1632"/>
                    <a:ext cx="2592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  <a:headEnd type="triangle" w="med" len="med"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AU"/>
                  </a:p>
                </p:txBody>
              </p:sp>
              <p:grpSp>
                <p:nvGrpSpPr>
                  <p:cNvPr id="9332" name="Group 15">
                    <a:extLst>
                      <a:ext uri="{FF2B5EF4-FFF2-40B4-BE49-F238E27FC236}">
                        <a16:creationId xmlns:a16="http://schemas.microsoft.com/office/drawing/2014/main" id="{6EC355A3-2F26-34C7-C950-B20CF0941210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80" y="1536"/>
                    <a:ext cx="1008" cy="192"/>
                    <a:chOff x="480" y="1536"/>
                    <a:chExt cx="1008" cy="192"/>
                  </a:xfrm>
                </p:grpSpPr>
                <p:grpSp>
                  <p:nvGrpSpPr>
                    <p:cNvPr id="9348" name="Group 16">
                      <a:extLst>
                        <a:ext uri="{FF2B5EF4-FFF2-40B4-BE49-F238E27FC236}">
                          <a16:creationId xmlns:a16="http://schemas.microsoft.com/office/drawing/2014/main" id="{C4818120-4238-F03A-7543-9AF57EC9740A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80" y="1536"/>
                      <a:ext cx="432" cy="192"/>
                      <a:chOff x="480" y="1536"/>
                      <a:chExt cx="432" cy="192"/>
                    </a:xfrm>
                  </p:grpSpPr>
                  <p:grpSp>
                    <p:nvGrpSpPr>
                      <p:cNvPr id="9356" name="Group 17">
                        <a:extLst>
                          <a:ext uri="{FF2B5EF4-FFF2-40B4-BE49-F238E27FC236}">
                            <a16:creationId xmlns:a16="http://schemas.microsoft.com/office/drawing/2014/main" id="{A301CBD7-C4E8-1529-6462-9616E4790068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80" y="1536"/>
                        <a:ext cx="144" cy="192"/>
                        <a:chOff x="480" y="1536"/>
                        <a:chExt cx="144" cy="192"/>
                      </a:xfrm>
                    </p:grpSpPr>
                    <p:sp>
                      <p:nvSpPr>
                        <p:cNvPr id="9360" name="Line 18">
                          <a:extLst>
                            <a:ext uri="{FF2B5EF4-FFF2-40B4-BE49-F238E27FC236}">
                              <a16:creationId xmlns:a16="http://schemas.microsoft.com/office/drawing/2014/main" id="{D29443BC-C4EA-47DC-73E9-B8176253EA63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480" y="1536"/>
                          <a:ext cx="0" cy="19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AU"/>
                        </a:p>
                      </p:txBody>
                    </p:sp>
                    <p:sp>
                      <p:nvSpPr>
                        <p:cNvPr id="9361" name="Line 19">
                          <a:extLst>
                            <a:ext uri="{FF2B5EF4-FFF2-40B4-BE49-F238E27FC236}">
                              <a16:creationId xmlns:a16="http://schemas.microsoft.com/office/drawing/2014/main" id="{A14CED1C-45A4-E1F6-D985-2CF85034C85B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624" y="1536"/>
                          <a:ext cx="0" cy="19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AU"/>
                        </a:p>
                      </p:txBody>
                    </p:sp>
                  </p:grpSp>
                  <p:grpSp>
                    <p:nvGrpSpPr>
                      <p:cNvPr id="9357" name="Group 20">
                        <a:extLst>
                          <a:ext uri="{FF2B5EF4-FFF2-40B4-BE49-F238E27FC236}">
                            <a16:creationId xmlns:a16="http://schemas.microsoft.com/office/drawing/2014/main" id="{A5FFBE3C-8B90-90F6-E638-F1775F3BF435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768" y="1536"/>
                        <a:ext cx="144" cy="192"/>
                        <a:chOff x="480" y="1536"/>
                        <a:chExt cx="144" cy="192"/>
                      </a:xfrm>
                    </p:grpSpPr>
                    <p:sp>
                      <p:nvSpPr>
                        <p:cNvPr id="9358" name="Line 21">
                          <a:extLst>
                            <a:ext uri="{FF2B5EF4-FFF2-40B4-BE49-F238E27FC236}">
                              <a16:creationId xmlns:a16="http://schemas.microsoft.com/office/drawing/2014/main" id="{55A8754B-FCD6-E212-434B-19A2838D4959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480" y="1536"/>
                          <a:ext cx="0" cy="19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AU"/>
                        </a:p>
                      </p:txBody>
                    </p:sp>
                    <p:sp>
                      <p:nvSpPr>
                        <p:cNvPr id="9359" name="Line 22">
                          <a:extLst>
                            <a:ext uri="{FF2B5EF4-FFF2-40B4-BE49-F238E27FC236}">
                              <a16:creationId xmlns:a16="http://schemas.microsoft.com/office/drawing/2014/main" id="{ECBC00D2-7C1C-5F03-0B19-77BD62C6E2CB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624" y="1536"/>
                          <a:ext cx="0" cy="19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AU"/>
                        </a:p>
                      </p:txBody>
                    </p:sp>
                  </p:grpSp>
                </p:grpSp>
                <p:grpSp>
                  <p:nvGrpSpPr>
                    <p:cNvPr id="9349" name="Group 23">
                      <a:extLst>
                        <a:ext uri="{FF2B5EF4-FFF2-40B4-BE49-F238E27FC236}">
                          <a16:creationId xmlns:a16="http://schemas.microsoft.com/office/drawing/2014/main" id="{8AAAF6D7-04B6-70E0-7836-0C75B0F681F8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056" y="1536"/>
                      <a:ext cx="432" cy="192"/>
                      <a:chOff x="480" y="1536"/>
                      <a:chExt cx="432" cy="192"/>
                    </a:xfrm>
                  </p:grpSpPr>
                  <p:grpSp>
                    <p:nvGrpSpPr>
                      <p:cNvPr id="9350" name="Group 24">
                        <a:extLst>
                          <a:ext uri="{FF2B5EF4-FFF2-40B4-BE49-F238E27FC236}">
                            <a16:creationId xmlns:a16="http://schemas.microsoft.com/office/drawing/2014/main" id="{0A7B4A86-170D-8E7A-3754-8B905DE2D1A9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80" y="1536"/>
                        <a:ext cx="144" cy="192"/>
                        <a:chOff x="480" y="1536"/>
                        <a:chExt cx="144" cy="192"/>
                      </a:xfrm>
                    </p:grpSpPr>
                    <p:sp>
                      <p:nvSpPr>
                        <p:cNvPr id="9354" name="Line 25">
                          <a:extLst>
                            <a:ext uri="{FF2B5EF4-FFF2-40B4-BE49-F238E27FC236}">
                              <a16:creationId xmlns:a16="http://schemas.microsoft.com/office/drawing/2014/main" id="{167C55D3-0DD2-41C6-C578-35AEB03570D6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480" y="1536"/>
                          <a:ext cx="0" cy="19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AU"/>
                        </a:p>
                      </p:txBody>
                    </p:sp>
                    <p:sp>
                      <p:nvSpPr>
                        <p:cNvPr id="9355" name="Line 26">
                          <a:extLst>
                            <a:ext uri="{FF2B5EF4-FFF2-40B4-BE49-F238E27FC236}">
                              <a16:creationId xmlns:a16="http://schemas.microsoft.com/office/drawing/2014/main" id="{A8AE1B69-1C4D-4540-2B69-0930EFB9B0DD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624" y="1536"/>
                          <a:ext cx="0" cy="19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AU"/>
                        </a:p>
                      </p:txBody>
                    </p:sp>
                  </p:grpSp>
                  <p:grpSp>
                    <p:nvGrpSpPr>
                      <p:cNvPr id="9351" name="Group 27">
                        <a:extLst>
                          <a:ext uri="{FF2B5EF4-FFF2-40B4-BE49-F238E27FC236}">
                            <a16:creationId xmlns:a16="http://schemas.microsoft.com/office/drawing/2014/main" id="{50D75608-8AF0-5692-AEFB-3F31803F2FE9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768" y="1536"/>
                        <a:ext cx="144" cy="192"/>
                        <a:chOff x="480" y="1536"/>
                        <a:chExt cx="144" cy="192"/>
                      </a:xfrm>
                    </p:grpSpPr>
                    <p:sp>
                      <p:nvSpPr>
                        <p:cNvPr id="9352" name="Line 28">
                          <a:extLst>
                            <a:ext uri="{FF2B5EF4-FFF2-40B4-BE49-F238E27FC236}">
                              <a16:creationId xmlns:a16="http://schemas.microsoft.com/office/drawing/2014/main" id="{33B0C435-C2C6-0EC0-F289-C5BA04DA0991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480" y="1536"/>
                          <a:ext cx="0" cy="19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AU"/>
                        </a:p>
                      </p:txBody>
                    </p:sp>
                    <p:sp>
                      <p:nvSpPr>
                        <p:cNvPr id="9353" name="Line 29">
                          <a:extLst>
                            <a:ext uri="{FF2B5EF4-FFF2-40B4-BE49-F238E27FC236}">
                              <a16:creationId xmlns:a16="http://schemas.microsoft.com/office/drawing/2014/main" id="{0754EDF4-E432-F9E8-0F8C-EE298858615E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624" y="1536"/>
                          <a:ext cx="0" cy="19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AU"/>
                        </a:p>
                      </p:txBody>
                    </p:sp>
                  </p:grpSp>
                </p:grpSp>
              </p:grpSp>
              <p:grpSp>
                <p:nvGrpSpPr>
                  <p:cNvPr id="9333" name="Group 30">
                    <a:extLst>
                      <a:ext uri="{FF2B5EF4-FFF2-40B4-BE49-F238E27FC236}">
                        <a16:creationId xmlns:a16="http://schemas.microsoft.com/office/drawing/2014/main" id="{AB14B949-C3A7-F47A-8754-DF48312D8042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632" y="1536"/>
                    <a:ext cx="1008" cy="192"/>
                    <a:chOff x="480" y="1536"/>
                    <a:chExt cx="1008" cy="192"/>
                  </a:xfrm>
                </p:grpSpPr>
                <p:grpSp>
                  <p:nvGrpSpPr>
                    <p:cNvPr id="9334" name="Group 31">
                      <a:extLst>
                        <a:ext uri="{FF2B5EF4-FFF2-40B4-BE49-F238E27FC236}">
                          <a16:creationId xmlns:a16="http://schemas.microsoft.com/office/drawing/2014/main" id="{094004A7-DEAD-088F-F31B-324B5E64D210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80" y="1536"/>
                      <a:ext cx="432" cy="192"/>
                      <a:chOff x="480" y="1536"/>
                      <a:chExt cx="432" cy="192"/>
                    </a:xfrm>
                  </p:grpSpPr>
                  <p:grpSp>
                    <p:nvGrpSpPr>
                      <p:cNvPr id="9342" name="Group 32">
                        <a:extLst>
                          <a:ext uri="{FF2B5EF4-FFF2-40B4-BE49-F238E27FC236}">
                            <a16:creationId xmlns:a16="http://schemas.microsoft.com/office/drawing/2014/main" id="{9AED7149-70A7-4884-9E8E-95D5829D67D8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80" y="1536"/>
                        <a:ext cx="144" cy="192"/>
                        <a:chOff x="480" y="1536"/>
                        <a:chExt cx="144" cy="192"/>
                      </a:xfrm>
                    </p:grpSpPr>
                    <p:sp>
                      <p:nvSpPr>
                        <p:cNvPr id="9346" name="Line 33">
                          <a:extLst>
                            <a:ext uri="{FF2B5EF4-FFF2-40B4-BE49-F238E27FC236}">
                              <a16:creationId xmlns:a16="http://schemas.microsoft.com/office/drawing/2014/main" id="{C0F06177-DAE4-57E1-8AD5-45C773805F82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480" y="1536"/>
                          <a:ext cx="0" cy="19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AU"/>
                        </a:p>
                      </p:txBody>
                    </p:sp>
                    <p:sp>
                      <p:nvSpPr>
                        <p:cNvPr id="9347" name="Line 34">
                          <a:extLst>
                            <a:ext uri="{FF2B5EF4-FFF2-40B4-BE49-F238E27FC236}">
                              <a16:creationId xmlns:a16="http://schemas.microsoft.com/office/drawing/2014/main" id="{30C5ACB8-7F98-7801-78B3-A4B2711F7615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624" y="1536"/>
                          <a:ext cx="0" cy="19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AU"/>
                        </a:p>
                      </p:txBody>
                    </p:sp>
                  </p:grpSp>
                  <p:grpSp>
                    <p:nvGrpSpPr>
                      <p:cNvPr id="9343" name="Group 35">
                        <a:extLst>
                          <a:ext uri="{FF2B5EF4-FFF2-40B4-BE49-F238E27FC236}">
                            <a16:creationId xmlns:a16="http://schemas.microsoft.com/office/drawing/2014/main" id="{1B7C9CC5-FBE5-A7E3-E356-2B681DB67A1D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768" y="1536"/>
                        <a:ext cx="144" cy="192"/>
                        <a:chOff x="480" y="1536"/>
                        <a:chExt cx="144" cy="192"/>
                      </a:xfrm>
                    </p:grpSpPr>
                    <p:sp>
                      <p:nvSpPr>
                        <p:cNvPr id="9344" name="Line 36">
                          <a:extLst>
                            <a:ext uri="{FF2B5EF4-FFF2-40B4-BE49-F238E27FC236}">
                              <a16:creationId xmlns:a16="http://schemas.microsoft.com/office/drawing/2014/main" id="{62203BCC-189D-E92B-BE40-E1D90EB2C444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480" y="1536"/>
                          <a:ext cx="0" cy="19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AU"/>
                        </a:p>
                      </p:txBody>
                    </p:sp>
                    <p:sp>
                      <p:nvSpPr>
                        <p:cNvPr id="9345" name="Line 37">
                          <a:extLst>
                            <a:ext uri="{FF2B5EF4-FFF2-40B4-BE49-F238E27FC236}">
                              <a16:creationId xmlns:a16="http://schemas.microsoft.com/office/drawing/2014/main" id="{B3B0AEE0-6BFC-4962-22B0-3A77CC2AD4A5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624" y="1536"/>
                          <a:ext cx="0" cy="19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AU"/>
                        </a:p>
                      </p:txBody>
                    </p:sp>
                  </p:grpSp>
                </p:grpSp>
                <p:grpSp>
                  <p:nvGrpSpPr>
                    <p:cNvPr id="9335" name="Group 38">
                      <a:extLst>
                        <a:ext uri="{FF2B5EF4-FFF2-40B4-BE49-F238E27FC236}">
                          <a16:creationId xmlns:a16="http://schemas.microsoft.com/office/drawing/2014/main" id="{4442ACB3-117D-43A1-C427-E34B58846988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056" y="1536"/>
                      <a:ext cx="432" cy="192"/>
                      <a:chOff x="480" y="1536"/>
                      <a:chExt cx="432" cy="192"/>
                    </a:xfrm>
                  </p:grpSpPr>
                  <p:grpSp>
                    <p:nvGrpSpPr>
                      <p:cNvPr id="9336" name="Group 39">
                        <a:extLst>
                          <a:ext uri="{FF2B5EF4-FFF2-40B4-BE49-F238E27FC236}">
                            <a16:creationId xmlns:a16="http://schemas.microsoft.com/office/drawing/2014/main" id="{821B25B4-8D4C-4572-455B-047418BEC73A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80" y="1536"/>
                        <a:ext cx="144" cy="192"/>
                        <a:chOff x="480" y="1536"/>
                        <a:chExt cx="144" cy="192"/>
                      </a:xfrm>
                    </p:grpSpPr>
                    <p:sp>
                      <p:nvSpPr>
                        <p:cNvPr id="9340" name="Line 40">
                          <a:extLst>
                            <a:ext uri="{FF2B5EF4-FFF2-40B4-BE49-F238E27FC236}">
                              <a16:creationId xmlns:a16="http://schemas.microsoft.com/office/drawing/2014/main" id="{31AC5DF4-A949-CC64-363F-AE3F26793E50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480" y="1536"/>
                          <a:ext cx="0" cy="19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AU"/>
                        </a:p>
                      </p:txBody>
                    </p:sp>
                    <p:sp>
                      <p:nvSpPr>
                        <p:cNvPr id="9341" name="Line 41">
                          <a:extLst>
                            <a:ext uri="{FF2B5EF4-FFF2-40B4-BE49-F238E27FC236}">
                              <a16:creationId xmlns:a16="http://schemas.microsoft.com/office/drawing/2014/main" id="{BCDAC972-8C63-4B90-F9D4-607322168532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624" y="1536"/>
                          <a:ext cx="0" cy="19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AU"/>
                        </a:p>
                      </p:txBody>
                    </p:sp>
                  </p:grpSp>
                  <p:grpSp>
                    <p:nvGrpSpPr>
                      <p:cNvPr id="9337" name="Group 42">
                        <a:extLst>
                          <a:ext uri="{FF2B5EF4-FFF2-40B4-BE49-F238E27FC236}">
                            <a16:creationId xmlns:a16="http://schemas.microsoft.com/office/drawing/2014/main" id="{C0852FC9-038F-2956-BCB5-BDE269108035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768" y="1536"/>
                        <a:ext cx="144" cy="192"/>
                        <a:chOff x="480" y="1536"/>
                        <a:chExt cx="144" cy="192"/>
                      </a:xfrm>
                    </p:grpSpPr>
                    <p:sp>
                      <p:nvSpPr>
                        <p:cNvPr id="9338" name="Line 43">
                          <a:extLst>
                            <a:ext uri="{FF2B5EF4-FFF2-40B4-BE49-F238E27FC236}">
                              <a16:creationId xmlns:a16="http://schemas.microsoft.com/office/drawing/2014/main" id="{11941B1C-23F2-5CF5-5351-685CDD28F9FF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480" y="1536"/>
                          <a:ext cx="0" cy="19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AU"/>
                        </a:p>
                      </p:txBody>
                    </p:sp>
                    <p:sp>
                      <p:nvSpPr>
                        <p:cNvPr id="9339" name="Line 44">
                          <a:extLst>
                            <a:ext uri="{FF2B5EF4-FFF2-40B4-BE49-F238E27FC236}">
                              <a16:creationId xmlns:a16="http://schemas.microsoft.com/office/drawing/2014/main" id="{239E7854-1FEA-E430-DBBC-9976C1CA7227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624" y="1536"/>
                          <a:ext cx="0" cy="19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AU"/>
                        </a:p>
                      </p:txBody>
                    </p:sp>
                  </p:grpSp>
                </p:grpSp>
              </p:grpSp>
            </p:grpSp>
            <p:sp>
              <p:nvSpPr>
                <p:cNvPr id="9319" name="Text Box 45">
                  <a:extLst>
                    <a:ext uri="{FF2B5EF4-FFF2-40B4-BE49-F238E27FC236}">
                      <a16:creationId xmlns:a16="http://schemas.microsoft.com/office/drawing/2014/main" id="{6AF202C5-0607-CDB4-D6E2-9CBD82AA341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36" y="1680"/>
                  <a:ext cx="240" cy="4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CC99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2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endParaRPr lang="en-US" altLang="en-US" sz="1200">
                    <a:cs typeface="Times New Roman" panose="02020603050405020304" pitchFamily="18" charset="0"/>
                  </a:endParaRPr>
                </a:p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grpSp>
              <p:nvGrpSpPr>
                <p:cNvPr id="9320" name="Group 46">
                  <a:extLst>
                    <a:ext uri="{FF2B5EF4-FFF2-40B4-BE49-F238E27FC236}">
                      <a16:creationId xmlns:a16="http://schemas.microsoft.com/office/drawing/2014/main" id="{51FDA75B-359C-D17F-BBA5-411C263E002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80" y="1680"/>
                  <a:ext cx="672" cy="480"/>
                  <a:chOff x="480" y="1728"/>
                  <a:chExt cx="672" cy="480"/>
                </a:xfrm>
              </p:grpSpPr>
              <p:sp>
                <p:nvSpPr>
                  <p:cNvPr id="9327" name="Text Box 47">
                    <a:extLst>
                      <a:ext uri="{FF2B5EF4-FFF2-40B4-BE49-F238E27FC236}">
                        <a16:creationId xmlns:a16="http://schemas.microsoft.com/office/drawing/2014/main" id="{1389D3A1-A0D2-C881-D5BA-7625DCB0D03C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80" y="1728"/>
                    <a:ext cx="240" cy="48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00CC99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en-US" sz="20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</a:t>
                    </a:r>
                    <a:endParaRPr lang="en-US" altLang="en-US" sz="1200">
                      <a:cs typeface="Times New Roman" panose="02020603050405020304" pitchFamily="18" charset="0"/>
                    </a:endParaRPr>
                  </a:p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9328" name="Text Box 48">
                    <a:extLst>
                      <a:ext uri="{FF2B5EF4-FFF2-40B4-BE49-F238E27FC236}">
                        <a16:creationId xmlns:a16="http://schemas.microsoft.com/office/drawing/2014/main" id="{148CCB07-886F-6572-69A3-4F4BC008EDD5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24" y="1728"/>
                    <a:ext cx="240" cy="48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00CC99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en-US" sz="20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</a:t>
                    </a:r>
                    <a:endParaRPr lang="en-US" altLang="en-US" sz="1200">
                      <a:cs typeface="Times New Roman" panose="02020603050405020304" pitchFamily="18" charset="0"/>
                    </a:endParaRPr>
                  </a:p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9329" name="Text Box 49">
                    <a:extLst>
                      <a:ext uri="{FF2B5EF4-FFF2-40B4-BE49-F238E27FC236}">
                        <a16:creationId xmlns:a16="http://schemas.microsoft.com/office/drawing/2014/main" id="{E45B63E2-0F79-5B5E-7520-18FCE68B3DD7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68" y="1728"/>
                    <a:ext cx="240" cy="40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00CC99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1200">
                      <a:cs typeface="Times New Roman" panose="02020603050405020304" pitchFamily="18" charset="0"/>
                    </a:endParaRPr>
                  </a:p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9330" name="Text Box 50">
                    <a:extLst>
                      <a:ext uri="{FF2B5EF4-FFF2-40B4-BE49-F238E27FC236}">
                        <a16:creationId xmlns:a16="http://schemas.microsoft.com/office/drawing/2014/main" id="{5CE72CC2-E6F5-5DB1-A72E-4AF60E9EA73C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912" y="1728"/>
                    <a:ext cx="240" cy="48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00CC99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en-US" sz="20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</a:t>
                    </a:r>
                    <a:endParaRPr lang="en-US" altLang="en-US" sz="1200">
                      <a:cs typeface="Times New Roman" panose="02020603050405020304" pitchFamily="18" charset="0"/>
                    </a:endParaRPr>
                  </a:p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sp>
              <p:nvSpPr>
                <p:cNvPr id="9321" name="Text Box 51">
                  <a:extLst>
                    <a:ext uri="{FF2B5EF4-FFF2-40B4-BE49-F238E27FC236}">
                      <a16:creationId xmlns:a16="http://schemas.microsoft.com/office/drawing/2014/main" id="{08D082E7-38CA-5C83-F87B-D3AA24DE52C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056" y="1680"/>
                  <a:ext cx="240" cy="4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CC99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2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endParaRPr lang="en-US" altLang="en-US" sz="1200">
                    <a:cs typeface="Times New Roman" panose="02020603050405020304" pitchFamily="18" charset="0"/>
                  </a:endParaRPr>
                </a:p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9322" name="Text Box 52">
                  <a:extLst>
                    <a:ext uri="{FF2B5EF4-FFF2-40B4-BE49-F238E27FC236}">
                      <a16:creationId xmlns:a16="http://schemas.microsoft.com/office/drawing/2014/main" id="{EE65F4EF-4D69-B4D3-8C57-58839A0A8E9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248" y="1680"/>
                  <a:ext cx="240" cy="4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CC99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2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endParaRPr lang="en-US" altLang="en-US" sz="1200">
                    <a:cs typeface="Times New Roman" panose="02020603050405020304" pitchFamily="18" charset="0"/>
                  </a:endParaRPr>
                </a:p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9323" name="Text Box 53">
                  <a:extLst>
                    <a:ext uri="{FF2B5EF4-FFF2-40B4-BE49-F238E27FC236}">
                      <a16:creationId xmlns:a16="http://schemas.microsoft.com/office/drawing/2014/main" id="{408D71CD-3699-D178-2AB7-BD7A940471B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536" y="1680"/>
                  <a:ext cx="240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CC99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AU" altLang="en-US" sz="2400"/>
                </a:p>
              </p:txBody>
            </p:sp>
            <p:sp>
              <p:nvSpPr>
                <p:cNvPr id="9324" name="Text Box 54">
                  <a:extLst>
                    <a:ext uri="{FF2B5EF4-FFF2-40B4-BE49-F238E27FC236}">
                      <a16:creationId xmlns:a16="http://schemas.microsoft.com/office/drawing/2014/main" id="{AC39433C-3AF1-8F9E-F910-5FE6E364CC5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112" y="1680"/>
                  <a:ext cx="240" cy="4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CC99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2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endParaRPr lang="en-US" altLang="en-US" sz="1200">
                    <a:cs typeface="Times New Roman" panose="02020603050405020304" pitchFamily="18" charset="0"/>
                  </a:endParaRPr>
                </a:p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9325" name="Text Box 55">
                  <a:extLst>
                    <a:ext uri="{FF2B5EF4-FFF2-40B4-BE49-F238E27FC236}">
                      <a16:creationId xmlns:a16="http://schemas.microsoft.com/office/drawing/2014/main" id="{9B160D5B-C47E-A88A-8C3B-819F4DD0991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400" y="1680"/>
                  <a:ext cx="240" cy="4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CC99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2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endParaRPr lang="en-US" altLang="en-US" sz="1200">
                    <a:cs typeface="Times New Roman" panose="02020603050405020304" pitchFamily="18" charset="0"/>
                  </a:endParaRPr>
                </a:p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9326" name="Text Box 56">
                  <a:extLst>
                    <a:ext uri="{FF2B5EF4-FFF2-40B4-BE49-F238E27FC236}">
                      <a16:creationId xmlns:a16="http://schemas.microsoft.com/office/drawing/2014/main" id="{E552F986-0A04-73FF-A867-2D9E24A3015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824" y="1680"/>
                  <a:ext cx="240" cy="4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CC99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2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endParaRPr lang="en-US" altLang="en-US" sz="1200">
                    <a:cs typeface="Times New Roman" panose="02020603050405020304" pitchFamily="18" charset="0"/>
                  </a:endParaRPr>
                </a:p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sp>
            <p:nvSpPr>
              <p:cNvPr id="9314" name="Text Box 57">
                <a:extLst>
                  <a:ext uri="{FF2B5EF4-FFF2-40B4-BE49-F238E27FC236}">
                    <a16:creationId xmlns:a16="http://schemas.microsoft.com/office/drawing/2014/main" id="{5E65067A-16CB-C118-F933-D94E081B3AF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36" y="2544"/>
                <a:ext cx="336" cy="4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altLang="en-US" sz="1200">
                  <a:cs typeface="Times New Roman" panose="02020603050405020304" pitchFamily="18" charset="0"/>
                </a:endParaRPr>
              </a:p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9315" name="Text Box 58">
                <a:extLst>
                  <a:ext uri="{FF2B5EF4-FFF2-40B4-BE49-F238E27FC236}">
                    <a16:creationId xmlns:a16="http://schemas.microsoft.com/office/drawing/2014/main" id="{EBE99C1C-C2CD-1816-245B-6459A3B712F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60" y="2544"/>
                <a:ext cx="240" cy="4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altLang="en-US" sz="1200">
                  <a:cs typeface="Times New Roman" panose="02020603050405020304" pitchFamily="18" charset="0"/>
                </a:endParaRPr>
              </a:p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9316" name="Text Box 59">
                <a:extLst>
                  <a:ext uri="{FF2B5EF4-FFF2-40B4-BE49-F238E27FC236}">
                    <a16:creationId xmlns:a16="http://schemas.microsoft.com/office/drawing/2014/main" id="{381799CB-4431-B709-5999-4ED831E3AEA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48" y="2544"/>
                <a:ext cx="240" cy="4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altLang="en-US" sz="1200">
                  <a:cs typeface="Times New Roman" panose="02020603050405020304" pitchFamily="18" charset="0"/>
                </a:endParaRPr>
              </a:p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9317" name="Text Box 60">
                <a:extLst>
                  <a:ext uri="{FF2B5EF4-FFF2-40B4-BE49-F238E27FC236}">
                    <a16:creationId xmlns:a16="http://schemas.microsoft.com/office/drawing/2014/main" id="{CE904B40-F434-DBBB-4747-9DE8D575D9B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36" y="2544"/>
                <a:ext cx="240" cy="4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altLang="en-US" sz="1200">
                  <a:cs typeface="Times New Roman" panose="02020603050405020304" pitchFamily="18" charset="0"/>
                </a:endParaRPr>
              </a:p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</p:grpSp>
      </p:grpSp>
      <p:grpSp>
        <p:nvGrpSpPr>
          <p:cNvPr id="16445" name="Group 61">
            <a:extLst>
              <a:ext uri="{FF2B5EF4-FFF2-40B4-BE49-F238E27FC236}">
                <a16:creationId xmlns:a16="http://schemas.microsoft.com/office/drawing/2014/main" id="{46519F23-58FA-91C2-FD62-0F01B138968B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5603082" y="2702719"/>
            <a:ext cx="4114800" cy="995363"/>
            <a:chOff x="315" y="2763"/>
            <a:chExt cx="2592" cy="627"/>
          </a:xfrm>
        </p:grpSpPr>
        <p:sp>
          <p:nvSpPr>
            <p:cNvPr id="9260" name="Text Box 62">
              <a:extLst>
                <a:ext uri="{FF2B5EF4-FFF2-40B4-BE49-F238E27FC236}">
                  <a16:creationId xmlns:a16="http://schemas.microsoft.com/office/drawing/2014/main" id="{7EBB07D3-6673-E961-7045-92F8A441E4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50" y="2910"/>
              <a:ext cx="34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vert="eaVert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AU" altLang="en-US" sz="2400"/>
            </a:p>
          </p:txBody>
        </p:sp>
        <p:grpSp>
          <p:nvGrpSpPr>
            <p:cNvPr id="9261" name="Group 63">
              <a:extLst>
                <a:ext uri="{FF2B5EF4-FFF2-40B4-BE49-F238E27FC236}">
                  <a16:creationId xmlns:a16="http://schemas.microsoft.com/office/drawing/2014/main" id="{5A2C2BDC-B111-A882-02FC-35BF8834C6C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5" y="2763"/>
              <a:ext cx="2592" cy="627"/>
              <a:chOff x="432" y="2400"/>
              <a:chExt cx="2592" cy="627"/>
            </a:xfrm>
          </p:grpSpPr>
          <p:grpSp>
            <p:nvGrpSpPr>
              <p:cNvPr id="9262" name="Group 64">
                <a:extLst>
                  <a:ext uri="{FF2B5EF4-FFF2-40B4-BE49-F238E27FC236}">
                    <a16:creationId xmlns:a16="http://schemas.microsoft.com/office/drawing/2014/main" id="{7EAAFD53-B436-9E10-9974-D2CDF3DB5EB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32" y="2400"/>
                <a:ext cx="2592" cy="627"/>
                <a:chOff x="240" y="1536"/>
                <a:chExt cx="2592" cy="627"/>
              </a:xfrm>
            </p:grpSpPr>
            <p:grpSp>
              <p:nvGrpSpPr>
                <p:cNvPr id="9267" name="Group 65">
                  <a:extLst>
                    <a:ext uri="{FF2B5EF4-FFF2-40B4-BE49-F238E27FC236}">
                      <a16:creationId xmlns:a16="http://schemas.microsoft.com/office/drawing/2014/main" id="{AA96CA1F-1DFE-474F-7B83-9D1D73FD4CA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40" y="1536"/>
                  <a:ext cx="2592" cy="192"/>
                  <a:chOff x="240" y="1536"/>
                  <a:chExt cx="2592" cy="192"/>
                </a:xfrm>
              </p:grpSpPr>
              <p:sp>
                <p:nvSpPr>
                  <p:cNvPr id="9280" name="Line 66">
                    <a:extLst>
                      <a:ext uri="{FF2B5EF4-FFF2-40B4-BE49-F238E27FC236}">
                        <a16:creationId xmlns:a16="http://schemas.microsoft.com/office/drawing/2014/main" id="{F843EB07-8B68-0882-7DD6-327F04B3EE8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40" y="1632"/>
                    <a:ext cx="2592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  <a:headEnd type="triangle" w="med" len="med"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AU"/>
                  </a:p>
                </p:txBody>
              </p:sp>
              <p:grpSp>
                <p:nvGrpSpPr>
                  <p:cNvPr id="9281" name="Group 67">
                    <a:extLst>
                      <a:ext uri="{FF2B5EF4-FFF2-40B4-BE49-F238E27FC236}">
                        <a16:creationId xmlns:a16="http://schemas.microsoft.com/office/drawing/2014/main" id="{0E824E35-0117-2866-9143-0D9A36D1D799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80" y="1536"/>
                    <a:ext cx="1008" cy="192"/>
                    <a:chOff x="480" y="1536"/>
                    <a:chExt cx="1008" cy="192"/>
                  </a:xfrm>
                </p:grpSpPr>
                <p:grpSp>
                  <p:nvGrpSpPr>
                    <p:cNvPr id="9297" name="Group 68">
                      <a:extLst>
                        <a:ext uri="{FF2B5EF4-FFF2-40B4-BE49-F238E27FC236}">
                          <a16:creationId xmlns:a16="http://schemas.microsoft.com/office/drawing/2014/main" id="{2010D52D-8C71-2C6A-DD3F-D8D852A4E1B9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80" y="1536"/>
                      <a:ext cx="432" cy="192"/>
                      <a:chOff x="480" y="1536"/>
                      <a:chExt cx="432" cy="192"/>
                    </a:xfrm>
                  </p:grpSpPr>
                  <p:grpSp>
                    <p:nvGrpSpPr>
                      <p:cNvPr id="9305" name="Group 69">
                        <a:extLst>
                          <a:ext uri="{FF2B5EF4-FFF2-40B4-BE49-F238E27FC236}">
                            <a16:creationId xmlns:a16="http://schemas.microsoft.com/office/drawing/2014/main" id="{37B7A5CD-9058-7F06-4432-EA41A0F4ADC9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80" y="1536"/>
                        <a:ext cx="144" cy="192"/>
                        <a:chOff x="480" y="1536"/>
                        <a:chExt cx="144" cy="192"/>
                      </a:xfrm>
                    </p:grpSpPr>
                    <p:sp>
                      <p:nvSpPr>
                        <p:cNvPr id="9309" name="Line 70">
                          <a:extLst>
                            <a:ext uri="{FF2B5EF4-FFF2-40B4-BE49-F238E27FC236}">
                              <a16:creationId xmlns:a16="http://schemas.microsoft.com/office/drawing/2014/main" id="{279B6063-0DC8-9487-5ABC-DA5E0030FF7A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480" y="1536"/>
                          <a:ext cx="0" cy="19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AU"/>
                        </a:p>
                      </p:txBody>
                    </p:sp>
                    <p:sp>
                      <p:nvSpPr>
                        <p:cNvPr id="9310" name="Line 71">
                          <a:extLst>
                            <a:ext uri="{FF2B5EF4-FFF2-40B4-BE49-F238E27FC236}">
                              <a16:creationId xmlns:a16="http://schemas.microsoft.com/office/drawing/2014/main" id="{9F438E52-B3D0-B9E1-EBF1-AE1E38B489D0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624" y="1536"/>
                          <a:ext cx="0" cy="19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AU"/>
                        </a:p>
                      </p:txBody>
                    </p:sp>
                  </p:grpSp>
                  <p:grpSp>
                    <p:nvGrpSpPr>
                      <p:cNvPr id="9306" name="Group 72">
                        <a:extLst>
                          <a:ext uri="{FF2B5EF4-FFF2-40B4-BE49-F238E27FC236}">
                            <a16:creationId xmlns:a16="http://schemas.microsoft.com/office/drawing/2014/main" id="{16BBD49B-B66B-0621-A01A-CFF749D58C4A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768" y="1536"/>
                        <a:ext cx="144" cy="192"/>
                        <a:chOff x="480" y="1536"/>
                        <a:chExt cx="144" cy="192"/>
                      </a:xfrm>
                    </p:grpSpPr>
                    <p:sp>
                      <p:nvSpPr>
                        <p:cNvPr id="9307" name="Line 73">
                          <a:extLst>
                            <a:ext uri="{FF2B5EF4-FFF2-40B4-BE49-F238E27FC236}">
                              <a16:creationId xmlns:a16="http://schemas.microsoft.com/office/drawing/2014/main" id="{B31315EB-51AC-4909-46D8-04C5E766A516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480" y="1536"/>
                          <a:ext cx="0" cy="19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AU"/>
                        </a:p>
                      </p:txBody>
                    </p:sp>
                    <p:sp>
                      <p:nvSpPr>
                        <p:cNvPr id="9308" name="Line 74">
                          <a:extLst>
                            <a:ext uri="{FF2B5EF4-FFF2-40B4-BE49-F238E27FC236}">
                              <a16:creationId xmlns:a16="http://schemas.microsoft.com/office/drawing/2014/main" id="{42E3A137-B0B2-1838-71CA-14B820EAFA7D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624" y="1536"/>
                          <a:ext cx="0" cy="19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AU"/>
                        </a:p>
                      </p:txBody>
                    </p:sp>
                  </p:grpSp>
                </p:grpSp>
                <p:grpSp>
                  <p:nvGrpSpPr>
                    <p:cNvPr id="9298" name="Group 75">
                      <a:extLst>
                        <a:ext uri="{FF2B5EF4-FFF2-40B4-BE49-F238E27FC236}">
                          <a16:creationId xmlns:a16="http://schemas.microsoft.com/office/drawing/2014/main" id="{DA331DB6-E91E-85E0-561E-E772BE067817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056" y="1536"/>
                      <a:ext cx="432" cy="192"/>
                      <a:chOff x="480" y="1536"/>
                      <a:chExt cx="432" cy="192"/>
                    </a:xfrm>
                  </p:grpSpPr>
                  <p:grpSp>
                    <p:nvGrpSpPr>
                      <p:cNvPr id="9299" name="Group 76">
                        <a:extLst>
                          <a:ext uri="{FF2B5EF4-FFF2-40B4-BE49-F238E27FC236}">
                            <a16:creationId xmlns:a16="http://schemas.microsoft.com/office/drawing/2014/main" id="{6E7AF506-7CEB-24B6-88AD-46B64FF2653A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80" y="1536"/>
                        <a:ext cx="144" cy="192"/>
                        <a:chOff x="480" y="1536"/>
                        <a:chExt cx="144" cy="192"/>
                      </a:xfrm>
                    </p:grpSpPr>
                    <p:sp>
                      <p:nvSpPr>
                        <p:cNvPr id="9303" name="Line 77">
                          <a:extLst>
                            <a:ext uri="{FF2B5EF4-FFF2-40B4-BE49-F238E27FC236}">
                              <a16:creationId xmlns:a16="http://schemas.microsoft.com/office/drawing/2014/main" id="{413A8846-324E-CB4F-9426-E5FA9005AD9A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480" y="1536"/>
                          <a:ext cx="0" cy="19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AU"/>
                        </a:p>
                      </p:txBody>
                    </p:sp>
                    <p:sp>
                      <p:nvSpPr>
                        <p:cNvPr id="9304" name="Line 78">
                          <a:extLst>
                            <a:ext uri="{FF2B5EF4-FFF2-40B4-BE49-F238E27FC236}">
                              <a16:creationId xmlns:a16="http://schemas.microsoft.com/office/drawing/2014/main" id="{0CF05EA1-FFBA-2218-0BDB-52CB4946469F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624" y="1536"/>
                          <a:ext cx="0" cy="19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AU"/>
                        </a:p>
                      </p:txBody>
                    </p:sp>
                  </p:grpSp>
                  <p:grpSp>
                    <p:nvGrpSpPr>
                      <p:cNvPr id="9300" name="Group 79">
                        <a:extLst>
                          <a:ext uri="{FF2B5EF4-FFF2-40B4-BE49-F238E27FC236}">
                            <a16:creationId xmlns:a16="http://schemas.microsoft.com/office/drawing/2014/main" id="{E7BE56EE-38A1-FC88-9564-72601F68004E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768" y="1536"/>
                        <a:ext cx="144" cy="192"/>
                        <a:chOff x="480" y="1536"/>
                        <a:chExt cx="144" cy="192"/>
                      </a:xfrm>
                    </p:grpSpPr>
                    <p:sp>
                      <p:nvSpPr>
                        <p:cNvPr id="9301" name="Line 80">
                          <a:extLst>
                            <a:ext uri="{FF2B5EF4-FFF2-40B4-BE49-F238E27FC236}">
                              <a16:creationId xmlns:a16="http://schemas.microsoft.com/office/drawing/2014/main" id="{A0D41904-1D6B-8C9C-A35F-ACC11C8D9553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480" y="1536"/>
                          <a:ext cx="0" cy="19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AU"/>
                        </a:p>
                      </p:txBody>
                    </p:sp>
                    <p:sp>
                      <p:nvSpPr>
                        <p:cNvPr id="9302" name="Line 81">
                          <a:extLst>
                            <a:ext uri="{FF2B5EF4-FFF2-40B4-BE49-F238E27FC236}">
                              <a16:creationId xmlns:a16="http://schemas.microsoft.com/office/drawing/2014/main" id="{6F6E69B2-9BBC-2754-C749-23777B17A6F0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624" y="1536"/>
                          <a:ext cx="0" cy="19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AU"/>
                        </a:p>
                      </p:txBody>
                    </p:sp>
                  </p:grpSp>
                </p:grpSp>
              </p:grpSp>
              <p:grpSp>
                <p:nvGrpSpPr>
                  <p:cNvPr id="9282" name="Group 82">
                    <a:extLst>
                      <a:ext uri="{FF2B5EF4-FFF2-40B4-BE49-F238E27FC236}">
                        <a16:creationId xmlns:a16="http://schemas.microsoft.com/office/drawing/2014/main" id="{07E7C6B3-445F-9FF2-D0F9-9FE91204556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632" y="1536"/>
                    <a:ext cx="1008" cy="192"/>
                    <a:chOff x="480" y="1536"/>
                    <a:chExt cx="1008" cy="192"/>
                  </a:xfrm>
                </p:grpSpPr>
                <p:grpSp>
                  <p:nvGrpSpPr>
                    <p:cNvPr id="9283" name="Group 83">
                      <a:extLst>
                        <a:ext uri="{FF2B5EF4-FFF2-40B4-BE49-F238E27FC236}">
                          <a16:creationId xmlns:a16="http://schemas.microsoft.com/office/drawing/2014/main" id="{C944FD7C-9A49-3FFA-1530-E73DE453F275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80" y="1536"/>
                      <a:ext cx="432" cy="192"/>
                      <a:chOff x="480" y="1536"/>
                      <a:chExt cx="432" cy="192"/>
                    </a:xfrm>
                  </p:grpSpPr>
                  <p:grpSp>
                    <p:nvGrpSpPr>
                      <p:cNvPr id="9291" name="Group 84">
                        <a:extLst>
                          <a:ext uri="{FF2B5EF4-FFF2-40B4-BE49-F238E27FC236}">
                            <a16:creationId xmlns:a16="http://schemas.microsoft.com/office/drawing/2014/main" id="{EFACF14C-5F9B-A4E3-0AF1-F3BCA76F5ED3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80" y="1536"/>
                        <a:ext cx="144" cy="192"/>
                        <a:chOff x="480" y="1536"/>
                        <a:chExt cx="144" cy="192"/>
                      </a:xfrm>
                    </p:grpSpPr>
                    <p:sp>
                      <p:nvSpPr>
                        <p:cNvPr id="9295" name="Line 85">
                          <a:extLst>
                            <a:ext uri="{FF2B5EF4-FFF2-40B4-BE49-F238E27FC236}">
                              <a16:creationId xmlns:a16="http://schemas.microsoft.com/office/drawing/2014/main" id="{8723027E-71E9-A2DA-3588-B1DD1BC81741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480" y="1536"/>
                          <a:ext cx="0" cy="19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AU"/>
                        </a:p>
                      </p:txBody>
                    </p:sp>
                    <p:sp>
                      <p:nvSpPr>
                        <p:cNvPr id="9296" name="Line 86">
                          <a:extLst>
                            <a:ext uri="{FF2B5EF4-FFF2-40B4-BE49-F238E27FC236}">
                              <a16:creationId xmlns:a16="http://schemas.microsoft.com/office/drawing/2014/main" id="{ED5D32BE-8C58-AD8B-D8A1-9735E9E68048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624" y="1536"/>
                          <a:ext cx="0" cy="19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AU"/>
                        </a:p>
                      </p:txBody>
                    </p:sp>
                  </p:grpSp>
                  <p:grpSp>
                    <p:nvGrpSpPr>
                      <p:cNvPr id="9292" name="Group 87">
                        <a:extLst>
                          <a:ext uri="{FF2B5EF4-FFF2-40B4-BE49-F238E27FC236}">
                            <a16:creationId xmlns:a16="http://schemas.microsoft.com/office/drawing/2014/main" id="{A06885B5-CEB3-6C85-D47B-294184F974B9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768" y="1536"/>
                        <a:ext cx="144" cy="192"/>
                        <a:chOff x="480" y="1536"/>
                        <a:chExt cx="144" cy="192"/>
                      </a:xfrm>
                    </p:grpSpPr>
                    <p:sp>
                      <p:nvSpPr>
                        <p:cNvPr id="9293" name="Line 88">
                          <a:extLst>
                            <a:ext uri="{FF2B5EF4-FFF2-40B4-BE49-F238E27FC236}">
                              <a16:creationId xmlns:a16="http://schemas.microsoft.com/office/drawing/2014/main" id="{D24BEB26-26B0-1D27-C38A-E8C1C1D8A797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480" y="1536"/>
                          <a:ext cx="0" cy="19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AU"/>
                        </a:p>
                      </p:txBody>
                    </p:sp>
                    <p:sp>
                      <p:nvSpPr>
                        <p:cNvPr id="9294" name="Line 89">
                          <a:extLst>
                            <a:ext uri="{FF2B5EF4-FFF2-40B4-BE49-F238E27FC236}">
                              <a16:creationId xmlns:a16="http://schemas.microsoft.com/office/drawing/2014/main" id="{C19C3A09-D4FA-2E0F-52C9-1FD40C615D5E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624" y="1536"/>
                          <a:ext cx="0" cy="19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AU"/>
                        </a:p>
                      </p:txBody>
                    </p:sp>
                  </p:grpSp>
                </p:grpSp>
                <p:grpSp>
                  <p:nvGrpSpPr>
                    <p:cNvPr id="9284" name="Group 90">
                      <a:extLst>
                        <a:ext uri="{FF2B5EF4-FFF2-40B4-BE49-F238E27FC236}">
                          <a16:creationId xmlns:a16="http://schemas.microsoft.com/office/drawing/2014/main" id="{DF95F6B3-BD7A-5FAC-1D64-DE4C395CBD28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056" y="1536"/>
                      <a:ext cx="432" cy="192"/>
                      <a:chOff x="480" y="1536"/>
                      <a:chExt cx="432" cy="192"/>
                    </a:xfrm>
                  </p:grpSpPr>
                  <p:grpSp>
                    <p:nvGrpSpPr>
                      <p:cNvPr id="9285" name="Group 91">
                        <a:extLst>
                          <a:ext uri="{FF2B5EF4-FFF2-40B4-BE49-F238E27FC236}">
                            <a16:creationId xmlns:a16="http://schemas.microsoft.com/office/drawing/2014/main" id="{28F9ACCF-8C8A-D64B-DA51-F4E49A5C45AF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80" y="1536"/>
                        <a:ext cx="144" cy="192"/>
                        <a:chOff x="480" y="1536"/>
                        <a:chExt cx="144" cy="192"/>
                      </a:xfrm>
                    </p:grpSpPr>
                    <p:sp>
                      <p:nvSpPr>
                        <p:cNvPr id="9289" name="Line 92">
                          <a:extLst>
                            <a:ext uri="{FF2B5EF4-FFF2-40B4-BE49-F238E27FC236}">
                              <a16:creationId xmlns:a16="http://schemas.microsoft.com/office/drawing/2014/main" id="{2A1829AA-04D2-F501-E01C-FE0735A0F8EF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480" y="1536"/>
                          <a:ext cx="0" cy="19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AU"/>
                        </a:p>
                      </p:txBody>
                    </p:sp>
                    <p:sp>
                      <p:nvSpPr>
                        <p:cNvPr id="9290" name="Line 93">
                          <a:extLst>
                            <a:ext uri="{FF2B5EF4-FFF2-40B4-BE49-F238E27FC236}">
                              <a16:creationId xmlns:a16="http://schemas.microsoft.com/office/drawing/2014/main" id="{18AD1561-9C86-6814-7164-EB6482A0E1B3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624" y="1536"/>
                          <a:ext cx="0" cy="19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AU"/>
                        </a:p>
                      </p:txBody>
                    </p:sp>
                  </p:grpSp>
                  <p:grpSp>
                    <p:nvGrpSpPr>
                      <p:cNvPr id="9286" name="Group 94">
                        <a:extLst>
                          <a:ext uri="{FF2B5EF4-FFF2-40B4-BE49-F238E27FC236}">
                            <a16:creationId xmlns:a16="http://schemas.microsoft.com/office/drawing/2014/main" id="{FB99168D-0186-E0F8-78F3-25B74B71ECBC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768" y="1536"/>
                        <a:ext cx="144" cy="192"/>
                        <a:chOff x="480" y="1536"/>
                        <a:chExt cx="144" cy="192"/>
                      </a:xfrm>
                    </p:grpSpPr>
                    <p:sp>
                      <p:nvSpPr>
                        <p:cNvPr id="9287" name="Line 95">
                          <a:extLst>
                            <a:ext uri="{FF2B5EF4-FFF2-40B4-BE49-F238E27FC236}">
                              <a16:creationId xmlns:a16="http://schemas.microsoft.com/office/drawing/2014/main" id="{4C39654C-BF73-4D36-691F-4D636E03BC73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480" y="1536"/>
                          <a:ext cx="0" cy="19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AU"/>
                        </a:p>
                      </p:txBody>
                    </p:sp>
                    <p:sp>
                      <p:nvSpPr>
                        <p:cNvPr id="9288" name="Line 96">
                          <a:extLst>
                            <a:ext uri="{FF2B5EF4-FFF2-40B4-BE49-F238E27FC236}">
                              <a16:creationId xmlns:a16="http://schemas.microsoft.com/office/drawing/2014/main" id="{834575B0-357F-B832-DD5F-303CDAFEEE97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624" y="1536"/>
                          <a:ext cx="0" cy="19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AU"/>
                        </a:p>
                      </p:txBody>
                    </p:sp>
                  </p:grpSp>
                </p:grpSp>
              </p:grpSp>
            </p:grpSp>
            <p:sp>
              <p:nvSpPr>
                <p:cNvPr id="9268" name="Text Box 97">
                  <a:extLst>
                    <a:ext uri="{FF2B5EF4-FFF2-40B4-BE49-F238E27FC236}">
                      <a16:creationId xmlns:a16="http://schemas.microsoft.com/office/drawing/2014/main" id="{8C1FCDA8-973A-28D4-B956-2F1A3BFF4F0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34" y="1682"/>
                  <a:ext cx="240" cy="4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CC99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2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endParaRPr lang="en-US" altLang="en-US" sz="1200">
                    <a:cs typeface="Times New Roman" panose="02020603050405020304" pitchFamily="18" charset="0"/>
                  </a:endParaRPr>
                </a:p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grpSp>
              <p:nvGrpSpPr>
                <p:cNvPr id="9269" name="Group 98">
                  <a:extLst>
                    <a:ext uri="{FF2B5EF4-FFF2-40B4-BE49-F238E27FC236}">
                      <a16:creationId xmlns:a16="http://schemas.microsoft.com/office/drawing/2014/main" id="{FF41C7C1-5258-F219-A0D9-4EC533D9FD6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77" y="1683"/>
                  <a:ext cx="672" cy="480"/>
                  <a:chOff x="477" y="1731"/>
                  <a:chExt cx="672" cy="480"/>
                </a:xfrm>
              </p:grpSpPr>
              <p:sp>
                <p:nvSpPr>
                  <p:cNvPr id="9276" name="Text Box 99">
                    <a:extLst>
                      <a:ext uri="{FF2B5EF4-FFF2-40B4-BE49-F238E27FC236}">
                        <a16:creationId xmlns:a16="http://schemas.microsoft.com/office/drawing/2014/main" id="{21497A50-6081-1168-551C-3AFFBF082010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77" y="1731"/>
                    <a:ext cx="240" cy="48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00CC99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en-US" sz="20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</a:t>
                    </a:r>
                    <a:endParaRPr lang="en-US" altLang="en-US" sz="1200">
                      <a:cs typeface="Times New Roman" panose="02020603050405020304" pitchFamily="18" charset="0"/>
                    </a:endParaRPr>
                  </a:p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9277" name="Text Box 100">
                    <a:extLst>
                      <a:ext uri="{FF2B5EF4-FFF2-40B4-BE49-F238E27FC236}">
                        <a16:creationId xmlns:a16="http://schemas.microsoft.com/office/drawing/2014/main" id="{F93D8760-A918-E38A-832C-B4E0DD2BA27B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21" y="1731"/>
                    <a:ext cx="240" cy="48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00CC99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en-US" sz="20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</a:t>
                    </a:r>
                    <a:endParaRPr lang="en-US" altLang="en-US" sz="1200">
                      <a:cs typeface="Times New Roman" panose="02020603050405020304" pitchFamily="18" charset="0"/>
                    </a:endParaRPr>
                  </a:p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9278" name="Text Box 101">
                    <a:extLst>
                      <a:ext uri="{FF2B5EF4-FFF2-40B4-BE49-F238E27FC236}">
                        <a16:creationId xmlns:a16="http://schemas.microsoft.com/office/drawing/2014/main" id="{59CDEABF-8AB7-99B0-D9E5-3C79649EEE0C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65" y="1731"/>
                    <a:ext cx="240" cy="48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00CC99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en-US" sz="20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</a:t>
                    </a:r>
                    <a:endParaRPr lang="en-US" altLang="en-US" sz="1200">
                      <a:cs typeface="Times New Roman" panose="02020603050405020304" pitchFamily="18" charset="0"/>
                    </a:endParaRPr>
                  </a:p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9279" name="Text Box 102">
                    <a:extLst>
                      <a:ext uri="{FF2B5EF4-FFF2-40B4-BE49-F238E27FC236}">
                        <a16:creationId xmlns:a16="http://schemas.microsoft.com/office/drawing/2014/main" id="{63B14FD5-6B74-94A1-196C-554F15F8BEC1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909" y="1731"/>
                    <a:ext cx="240" cy="48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00CC99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en-US" sz="20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</a:t>
                    </a:r>
                    <a:endParaRPr lang="en-US" altLang="en-US" sz="1200">
                      <a:cs typeface="Times New Roman" panose="02020603050405020304" pitchFamily="18" charset="0"/>
                    </a:endParaRPr>
                  </a:p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sp>
              <p:nvSpPr>
                <p:cNvPr id="9270" name="Text Box 103">
                  <a:extLst>
                    <a:ext uri="{FF2B5EF4-FFF2-40B4-BE49-F238E27FC236}">
                      <a16:creationId xmlns:a16="http://schemas.microsoft.com/office/drawing/2014/main" id="{19171211-37B8-3069-B372-85319BE66EA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054" y="1682"/>
                  <a:ext cx="240" cy="4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CC99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2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endParaRPr lang="en-US" altLang="en-US" sz="1200">
                    <a:cs typeface="Times New Roman" panose="02020603050405020304" pitchFamily="18" charset="0"/>
                  </a:endParaRPr>
                </a:p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9271" name="Text Box 104">
                  <a:extLst>
                    <a:ext uri="{FF2B5EF4-FFF2-40B4-BE49-F238E27FC236}">
                      <a16:creationId xmlns:a16="http://schemas.microsoft.com/office/drawing/2014/main" id="{D246A121-BF2E-ACAD-6B7F-60AD8A74B3F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246" y="1682"/>
                  <a:ext cx="240" cy="4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CC99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2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endParaRPr lang="en-US" altLang="en-US" sz="1200">
                    <a:cs typeface="Times New Roman" panose="02020603050405020304" pitchFamily="18" charset="0"/>
                  </a:endParaRPr>
                </a:p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9272" name="Text Box 105">
                  <a:extLst>
                    <a:ext uri="{FF2B5EF4-FFF2-40B4-BE49-F238E27FC236}">
                      <a16:creationId xmlns:a16="http://schemas.microsoft.com/office/drawing/2014/main" id="{1E964673-0288-2D23-CAC7-FD50AA27030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534" y="1682"/>
                  <a:ext cx="240" cy="4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CC99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2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endParaRPr lang="en-US" altLang="en-US" sz="1200">
                    <a:cs typeface="Times New Roman" panose="02020603050405020304" pitchFamily="18" charset="0"/>
                  </a:endParaRPr>
                </a:p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9273" name="Text Box 106">
                  <a:extLst>
                    <a:ext uri="{FF2B5EF4-FFF2-40B4-BE49-F238E27FC236}">
                      <a16:creationId xmlns:a16="http://schemas.microsoft.com/office/drawing/2014/main" id="{82126D47-9F33-7DE1-16BC-01A409F3594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110" y="1681"/>
                  <a:ext cx="240" cy="4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CC99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2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endParaRPr lang="en-US" altLang="en-US" sz="1200">
                    <a:cs typeface="Times New Roman" panose="02020603050405020304" pitchFamily="18" charset="0"/>
                  </a:endParaRPr>
                </a:p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9274" name="Text Box 107">
                  <a:extLst>
                    <a:ext uri="{FF2B5EF4-FFF2-40B4-BE49-F238E27FC236}">
                      <a16:creationId xmlns:a16="http://schemas.microsoft.com/office/drawing/2014/main" id="{85B32580-0B6A-E689-ACEB-44A034D410B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398" y="1681"/>
                  <a:ext cx="240" cy="4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CC99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2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endParaRPr lang="en-US" altLang="en-US" sz="1200">
                    <a:cs typeface="Times New Roman" panose="02020603050405020304" pitchFamily="18" charset="0"/>
                  </a:endParaRPr>
                </a:p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9275" name="Text Box 108">
                  <a:extLst>
                    <a:ext uri="{FF2B5EF4-FFF2-40B4-BE49-F238E27FC236}">
                      <a16:creationId xmlns:a16="http://schemas.microsoft.com/office/drawing/2014/main" id="{F0023233-229E-7C77-B9C1-E07EFC1C5D7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821" y="1683"/>
                  <a:ext cx="240" cy="4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CC99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2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endParaRPr lang="en-US" altLang="en-US" sz="1200">
                    <a:cs typeface="Times New Roman" panose="02020603050405020304" pitchFamily="18" charset="0"/>
                  </a:endParaRPr>
                </a:p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sp>
            <p:nvSpPr>
              <p:cNvPr id="9263" name="Text Box 109">
                <a:extLst>
                  <a:ext uri="{FF2B5EF4-FFF2-40B4-BE49-F238E27FC236}">
                    <a16:creationId xmlns:a16="http://schemas.microsoft.com/office/drawing/2014/main" id="{AA3E566A-1562-6A04-AF1B-DB189589C41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34" y="2546"/>
                <a:ext cx="336" cy="4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altLang="en-US" sz="1200">
                  <a:cs typeface="Times New Roman" panose="02020603050405020304" pitchFamily="18" charset="0"/>
                </a:endParaRPr>
              </a:p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9264" name="Text Box 110">
                <a:extLst>
                  <a:ext uri="{FF2B5EF4-FFF2-40B4-BE49-F238E27FC236}">
                    <a16:creationId xmlns:a16="http://schemas.microsoft.com/office/drawing/2014/main" id="{361DED58-8CB4-621D-DF7A-4582D1E0F99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58" y="2546"/>
                <a:ext cx="240" cy="4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altLang="en-US" sz="1200">
                  <a:cs typeface="Times New Roman" panose="02020603050405020304" pitchFamily="18" charset="0"/>
                </a:endParaRPr>
              </a:p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9265" name="Text Box 111">
                <a:extLst>
                  <a:ext uri="{FF2B5EF4-FFF2-40B4-BE49-F238E27FC236}">
                    <a16:creationId xmlns:a16="http://schemas.microsoft.com/office/drawing/2014/main" id="{0AFDADAB-7D9A-776A-EA3C-9216525A92A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46" y="2545"/>
                <a:ext cx="240" cy="4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altLang="en-US" sz="1200">
                  <a:cs typeface="Times New Roman" panose="02020603050405020304" pitchFamily="18" charset="0"/>
                </a:endParaRPr>
              </a:p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9266" name="Text Box 112">
                <a:extLst>
                  <a:ext uri="{FF2B5EF4-FFF2-40B4-BE49-F238E27FC236}">
                    <a16:creationId xmlns:a16="http://schemas.microsoft.com/office/drawing/2014/main" id="{C634B7F7-12C6-8A5A-A10B-CDF07C1BE79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34" y="2545"/>
                <a:ext cx="240" cy="4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altLang="en-US" sz="1200">
                  <a:cs typeface="Times New Roman" panose="02020603050405020304" pitchFamily="18" charset="0"/>
                </a:endParaRPr>
              </a:p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</p:grpSp>
      </p:grpSp>
      <p:sp>
        <p:nvSpPr>
          <p:cNvPr id="16505" name="Freeform 121">
            <a:extLst>
              <a:ext uri="{FF2B5EF4-FFF2-40B4-BE49-F238E27FC236}">
                <a16:creationId xmlns:a16="http://schemas.microsoft.com/office/drawing/2014/main" id="{7A23B149-0D02-C94A-CA33-4BF99301ED51}"/>
              </a:ext>
            </a:extLst>
          </p:cNvPr>
          <p:cNvSpPr>
            <a:spLocks/>
          </p:cNvSpPr>
          <p:nvPr/>
        </p:nvSpPr>
        <p:spPr bwMode="auto">
          <a:xfrm>
            <a:off x="7543800" y="1206500"/>
            <a:ext cx="990600" cy="4432300"/>
          </a:xfrm>
          <a:custGeom>
            <a:avLst/>
            <a:gdLst>
              <a:gd name="T0" fmla="*/ 0 w 624"/>
              <a:gd name="T1" fmla="*/ 2147483646 h 2792"/>
              <a:gd name="T2" fmla="*/ 120967500 w 624"/>
              <a:gd name="T3" fmla="*/ 2147483646 h 2792"/>
              <a:gd name="T4" fmla="*/ 362902500 w 624"/>
              <a:gd name="T5" fmla="*/ 2147483646 h 2792"/>
              <a:gd name="T6" fmla="*/ 846772500 w 624"/>
              <a:gd name="T7" fmla="*/ 2147483646 h 2792"/>
              <a:gd name="T8" fmla="*/ 1088707500 w 624"/>
              <a:gd name="T9" fmla="*/ 2147483646 h 2792"/>
              <a:gd name="T10" fmla="*/ 1451610000 w 624"/>
              <a:gd name="T11" fmla="*/ 504031250 h 2792"/>
              <a:gd name="T12" fmla="*/ 1572577500 w 624"/>
              <a:gd name="T13" fmla="*/ 20161250 h 279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624" h="2792">
                <a:moveTo>
                  <a:pt x="0" y="2792"/>
                </a:moveTo>
                <a:cubicBezTo>
                  <a:pt x="12" y="2732"/>
                  <a:pt x="24" y="2672"/>
                  <a:pt x="48" y="2456"/>
                </a:cubicBezTo>
                <a:cubicBezTo>
                  <a:pt x="72" y="2240"/>
                  <a:pt x="96" y="1680"/>
                  <a:pt x="144" y="1496"/>
                </a:cubicBezTo>
                <a:cubicBezTo>
                  <a:pt x="192" y="1312"/>
                  <a:pt x="288" y="1400"/>
                  <a:pt x="336" y="1352"/>
                </a:cubicBezTo>
                <a:cubicBezTo>
                  <a:pt x="384" y="1304"/>
                  <a:pt x="392" y="1400"/>
                  <a:pt x="432" y="1208"/>
                </a:cubicBezTo>
                <a:cubicBezTo>
                  <a:pt x="472" y="1016"/>
                  <a:pt x="544" y="400"/>
                  <a:pt x="576" y="200"/>
                </a:cubicBezTo>
                <a:cubicBezTo>
                  <a:pt x="608" y="0"/>
                  <a:pt x="616" y="4"/>
                  <a:pt x="624" y="8"/>
                </a:cubicBezTo>
              </a:path>
            </a:pathLst>
          </a:custGeom>
          <a:noFill/>
          <a:ln w="38100" cmpd="sng">
            <a:solidFill>
              <a:srgbClr val="003399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16501" name="Oval 117">
            <a:extLst>
              <a:ext uri="{FF2B5EF4-FFF2-40B4-BE49-F238E27FC236}">
                <a16:creationId xmlns:a16="http://schemas.microsoft.com/office/drawing/2014/main" id="{31D009D0-A10D-9AAC-0B1C-B66971F90A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3800" y="5029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6500" name="Oval 116">
            <a:extLst>
              <a:ext uri="{FF2B5EF4-FFF2-40B4-BE49-F238E27FC236}">
                <a16:creationId xmlns:a16="http://schemas.microsoft.com/office/drawing/2014/main" id="{0BE5985B-78DD-949B-19DD-A46F0B7545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6200" y="3505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6497" name="Oval 113">
            <a:extLst>
              <a:ext uri="{FF2B5EF4-FFF2-40B4-BE49-F238E27FC236}">
                <a16:creationId xmlns:a16="http://schemas.microsoft.com/office/drawing/2014/main" id="{70F3BA36-D7B9-5F72-1600-6D17A9EE3C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4800" y="3276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6498" name="Oval 114">
            <a:extLst>
              <a:ext uri="{FF2B5EF4-FFF2-40B4-BE49-F238E27FC236}">
                <a16:creationId xmlns:a16="http://schemas.microsoft.com/office/drawing/2014/main" id="{8A5949B7-E0C9-B0F7-21D8-9B9A1702A0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3400" y="3048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6499" name="Oval 115">
            <a:extLst>
              <a:ext uri="{FF2B5EF4-FFF2-40B4-BE49-F238E27FC236}">
                <a16:creationId xmlns:a16="http://schemas.microsoft.com/office/drawing/2014/main" id="{51C89689-BCB4-8B10-659A-3AAC513448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0" y="1447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6506" name="Text Box 122">
            <a:extLst>
              <a:ext uri="{FF2B5EF4-FFF2-40B4-BE49-F238E27FC236}">
                <a16:creationId xmlns:a16="http://schemas.microsoft.com/office/drawing/2014/main" id="{B811801A-DF62-3CB8-530C-A2DC7EBC76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5791200"/>
            <a:ext cx="571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03399"/>
                </a:solidFill>
                <a:latin typeface="Arial" panose="020B0604020202020204" pitchFamily="34" charset="0"/>
              </a:rPr>
              <a:t>Is this a one-to-one function?</a:t>
            </a:r>
          </a:p>
        </p:txBody>
      </p:sp>
      <p:sp>
        <p:nvSpPr>
          <p:cNvPr id="16507" name="Text Box 123">
            <a:extLst>
              <a:ext uri="{FF2B5EF4-FFF2-40B4-BE49-F238E27FC236}">
                <a16:creationId xmlns:a16="http://schemas.microsoft.com/office/drawing/2014/main" id="{9F63A4A5-C772-E4D7-F1AF-6A0046BAB2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5715001"/>
            <a:ext cx="4724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>
                <a:solidFill>
                  <a:srgbClr val="FF0000"/>
                </a:solidFill>
                <a:latin typeface="Arial" panose="020B0604020202020204" pitchFamily="34" charset="0"/>
              </a:rPr>
              <a:t>Yes, so it will have an inverse function</a:t>
            </a:r>
          </a:p>
        </p:txBody>
      </p:sp>
      <p:sp>
        <p:nvSpPr>
          <p:cNvPr id="16508" name="Text Box 124">
            <a:extLst>
              <a:ext uri="{FF2B5EF4-FFF2-40B4-BE49-F238E27FC236}">
                <a16:creationId xmlns:a16="http://schemas.microsoft.com/office/drawing/2014/main" id="{B1D04680-B275-1392-9C72-41CF5B1F7A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6324600"/>
            <a:ext cx="571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03399"/>
                </a:solidFill>
                <a:latin typeface="Arial" panose="020B0604020202020204" pitchFamily="34" charset="0"/>
              </a:rPr>
              <a:t>What will “undo” a cube?</a:t>
            </a:r>
          </a:p>
        </p:txBody>
      </p:sp>
      <p:sp>
        <p:nvSpPr>
          <p:cNvPr id="16509" name="Text Box 125">
            <a:extLst>
              <a:ext uri="{FF2B5EF4-FFF2-40B4-BE49-F238E27FC236}">
                <a16:creationId xmlns:a16="http://schemas.microsoft.com/office/drawing/2014/main" id="{1A1EB9E4-A116-F66B-D52D-72A13BC2D6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6400801"/>
            <a:ext cx="1905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>
                <a:solidFill>
                  <a:srgbClr val="FF0000"/>
                </a:solidFill>
                <a:latin typeface="Arial" panose="020B0604020202020204" pitchFamily="34" charset="0"/>
              </a:rPr>
              <a:t>A cube root</a:t>
            </a:r>
          </a:p>
        </p:txBody>
      </p:sp>
      <p:graphicFrame>
        <p:nvGraphicFramePr>
          <p:cNvPr id="16510" name="Object 126">
            <a:extLst>
              <a:ext uri="{FF2B5EF4-FFF2-40B4-BE49-F238E27FC236}">
                <a16:creationId xmlns:a16="http://schemas.microsoft.com/office/drawing/2014/main" id="{2A19B1AA-0D2F-674A-3C33-6D3A8BE351A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114800" y="1981201"/>
          <a:ext cx="2033588" cy="633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774364" imgH="241195" progId="Equation.3">
                  <p:embed/>
                </p:oleObj>
              </mc:Choice>
              <mc:Fallback>
                <p:oleObj name="Equation" r:id="rId4" imgW="774364" imgH="241195" progId="Equation.3">
                  <p:embed/>
                  <p:pic>
                    <p:nvPicPr>
                      <p:cNvPr id="16510" name="Object 126">
                        <a:extLst>
                          <a:ext uri="{FF2B5EF4-FFF2-40B4-BE49-F238E27FC236}">
                            <a16:creationId xmlns:a16="http://schemas.microsoft.com/office/drawing/2014/main" id="{2A19B1AA-0D2F-674A-3C33-6D3A8BE351A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1981201"/>
                        <a:ext cx="2033588" cy="633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511" name="Oval 127">
            <a:extLst>
              <a:ext uri="{FF2B5EF4-FFF2-40B4-BE49-F238E27FC236}">
                <a16:creationId xmlns:a16="http://schemas.microsoft.com/office/drawing/2014/main" id="{299EDC0B-86DE-DA41-F269-73C6E3D32B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9600" y="1981200"/>
            <a:ext cx="381000" cy="3810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6512" name="Text Box 128">
            <a:extLst>
              <a:ext uri="{FF2B5EF4-FFF2-40B4-BE49-F238E27FC236}">
                <a16:creationId xmlns:a16="http://schemas.microsoft.com/office/drawing/2014/main" id="{B648FC95-5A68-14AE-E9E0-7B6AB77E45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86175" y="1173164"/>
            <a:ext cx="441960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200" b="1">
                <a:solidFill>
                  <a:srgbClr val="FF0000"/>
                </a:solidFill>
                <a:latin typeface="Arial" panose="020B0604020202020204" pitchFamily="34" charset="0"/>
              </a:rPr>
              <a:t>This means “inverse function”</a:t>
            </a:r>
          </a:p>
        </p:txBody>
      </p:sp>
      <p:sp>
        <p:nvSpPr>
          <p:cNvPr id="16513" name="Line 129">
            <a:extLst>
              <a:ext uri="{FF2B5EF4-FFF2-40B4-BE49-F238E27FC236}">
                <a16:creationId xmlns:a16="http://schemas.microsoft.com/office/drawing/2014/main" id="{AED5BE8C-55F3-D4B4-B5A5-B2CECF7E103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800600" y="1524000"/>
            <a:ext cx="5334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16514" name="Text Box 130">
            <a:extLst>
              <a:ext uri="{FF2B5EF4-FFF2-40B4-BE49-F238E27FC236}">
                <a16:creationId xmlns:a16="http://schemas.microsoft.com/office/drawing/2014/main" id="{671D2FFA-F960-B7FA-DE32-074B2F74B8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2743200"/>
            <a:ext cx="1828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i="1"/>
              <a:t>x      f </a:t>
            </a:r>
            <a:r>
              <a:rPr lang="en-US" altLang="en-US" sz="2400" b="1" baseline="30000"/>
              <a:t>-1</a:t>
            </a:r>
            <a:r>
              <a:rPr lang="en-US" altLang="en-US" sz="2400" b="1"/>
              <a:t>(</a:t>
            </a:r>
            <a:r>
              <a:rPr lang="en-US" altLang="en-US" sz="2400" b="1" i="1"/>
              <a:t>x</a:t>
            </a:r>
            <a:r>
              <a:rPr lang="en-US" altLang="en-US" sz="2400" b="1"/>
              <a:t>)</a:t>
            </a:r>
          </a:p>
        </p:txBody>
      </p:sp>
      <p:sp>
        <p:nvSpPr>
          <p:cNvPr id="16515" name="Text Box 131">
            <a:extLst>
              <a:ext uri="{FF2B5EF4-FFF2-40B4-BE49-F238E27FC236}">
                <a16:creationId xmlns:a16="http://schemas.microsoft.com/office/drawing/2014/main" id="{0EB3381D-2FE6-4098-2946-CAE47F6CD8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3276600"/>
            <a:ext cx="152400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-8       -2</a:t>
            </a:r>
            <a:br>
              <a:rPr lang="en-US" altLang="en-US" sz="2400"/>
            </a:br>
            <a:r>
              <a:rPr lang="en-US" altLang="en-US" sz="2400"/>
              <a:t>-1       -1</a:t>
            </a:r>
            <a:br>
              <a:rPr lang="en-US" altLang="en-US" sz="2400"/>
            </a:br>
            <a:r>
              <a:rPr lang="en-US" altLang="en-US" sz="2400"/>
              <a:t> 0         0</a:t>
            </a:r>
            <a:br>
              <a:rPr lang="en-US" altLang="en-US" sz="2400"/>
            </a:br>
            <a:r>
              <a:rPr lang="en-US" altLang="en-US" sz="2400"/>
              <a:t> 1        	1</a:t>
            </a:r>
            <a:br>
              <a:rPr lang="en-US" altLang="en-US" sz="2400"/>
            </a:br>
            <a:r>
              <a:rPr lang="en-US" altLang="en-US" sz="2400"/>
              <a:t> 8         2</a:t>
            </a:r>
          </a:p>
        </p:txBody>
      </p:sp>
      <p:sp>
        <p:nvSpPr>
          <p:cNvPr id="16516" name="Line 132">
            <a:extLst>
              <a:ext uri="{FF2B5EF4-FFF2-40B4-BE49-F238E27FC236}">
                <a16:creationId xmlns:a16="http://schemas.microsoft.com/office/drawing/2014/main" id="{4E247103-B4FF-74C4-0C5E-A581234F7B72}"/>
              </a:ext>
            </a:extLst>
          </p:cNvPr>
          <p:cNvSpPr>
            <a:spLocks noChangeShapeType="1"/>
          </p:cNvSpPr>
          <p:nvPr/>
        </p:nvSpPr>
        <p:spPr bwMode="auto">
          <a:xfrm>
            <a:off x="3886200" y="3276600"/>
            <a:ext cx="1676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16517" name="Line 133">
            <a:extLst>
              <a:ext uri="{FF2B5EF4-FFF2-40B4-BE49-F238E27FC236}">
                <a16:creationId xmlns:a16="http://schemas.microsoft.com/office/drawing/2014/main" id="{7CDA8B45-02E9-1ED1-59C8-EA82A04EAA2B}"/>
              </a:ext>
            </a:extLst>
          </p:cNvPr>
          <p:cNvSpPr>
            <a:spLocks noChangeShapeType="1"/>
          </p:cNvSpPr>
          <p:nvPr/>
        </p:nvSpPr>
        <p:spPr bwMode="auto">
          <a:xfrm>
            <a:off x="4648200" y="2895600"/>
            <a:ext cx="0" cy="2438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16518" name="Text Box 134">
            <a:extLst>
              <a:ext uri="{FF2B5EF4-FFF2-40B4-BE49-F238E27FC236}">
                <a16:creationId xmlns:a16="http://schemas.microsoft.com/office/drawing/2014/main" id="{45A2200E-075D-DA78-C87C-FA9785DC62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886201"/>
            <a:ext cx="2590800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>
                <a:solidFill>
                  <a:srgbClr val="FF0000"/>
                </a:solidFill>
                <a:latin typeface="Arial" panose="020B0604020202020204" pitchFamily="34" charset="0"/>
              </a:rPr>
              <a:t>Let’s take the values we got out of the function and put them into the inverse function and plot them</a:t>
            </a:r>
          </a:p>
        </p:txBody>
      </p:sp>
      <p:sp>
        <p:nvSpPr>
          <p:cNvPr id="16525" name="Freeform 141">
            <a:extLst>
              <a:ext uri="{FF2B5EF4-FFF2-40B4-BE49-F238E27FC236}">
                <a16:creationId xmlns:a16="http://schemas.microsoft.com/office/drawing/2014/main" id="{6D0D09D9-3EA6-F5BF-688A-062219628E0C}"/>
              </a:ext>
            </a:extLst>
          </p:cNvPr>
          <p:cNvSpPr>
            <a:spLocks/>
          </p:cNvSpPr>
          <p:nvPr/>
        </p:nvSpPr>
        <p:spPr bwMode="auto">
          <a:xfrm>
            <a:off x="5486400" y="2819400"/>
            <a:ext cx="4953000" cy="1066800"/>
          </a:xfrm>
          <a:custGeom>
            <a:avLst/>
            <a:gdLst>
              <a:gd name="T0" fmla="*/ 0 w 3120"/>
              <a:gd name="T1" fmla="*/ 1693545000 h 672"/>
              <a:gd name="T2" fmla="*/ 1209675000 w 3120"/>
              <a:gd name="T3" fmla="*/ 1572577500 h 672"/>
              <a:gd name="T4" fmla="*/ 2147483646 w 3120"/>
              <a:gd name="T5" fmla="*/ 1209675000 h 672"/>
              <a:gd name="T6" fmla="*/ 2147483646 w 3120"/>
              <a:gd name="T7" fmla="*/ 846772500 h 672"/>
              <a:gd name="T8" fmla="*/ 2147483646 w 3120"/>
              <a:gd name="T9" fmla="*/ 483870000 h 672"/>
              <a:gd name="T10" fmla="*/ 2147483646 w 3120"/>
              <a:gd name="T11" fmla="*/ 120967500 h 672"/>
              <a:gd name="T12" fmla="*/ 2147483646 w 3120"/>
              <a:gd name="T13" fmla="*/ 0 h 67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3120" h="672">
                <a:moveTo>
                  <a:pt x="0" y="672"/>
                </a:moveTo>
                <a:cubicBezTo>
                  <a:pt x="120" y="664"/>
                  <a:pt x="240" y="656"/>
                  <a:pt x="480" y="624"/>
                </a:cubicBezTo>
                <a:cubicBezTo>
                  <a:pt x="720" y="592"/>
                  <a:pt x="1256" y="528"/>
                  <a:pt x="1440" y="480"/>
                </a:cubicBezTo>
                <a:cubicBezTo>
                  <a:pt x="1624" y="432"/>
                  <a:pt x="1536" y="384"/>
                  <a:pt x="1584" y="336"/>
                </a:cubicBezTo>
                <a:cubicBezTo>
                  <a:pt x="1632" y="288"/>
                  <a:pt x="1536" y="240"/>
                  <a:pt x="1728" y="192"/>
                </a:cubicBezTo>
                <a:cubicBezTo>
                  <a:pt x="1920" y="144"/>
                  <a:pt x="2504" y="80"/>
                  <a:pt x="2736" y="48"/>
                </a:cubicBezTo>
                <a:cubicBezTo>
                  <a:pt x="2968" y="16"/>
                  <a:pt x="3044" y="8"/>
                  <a:pt x="3120" y="0"/>
                </a:cubicBezTo>
              </a:path>
            </a:pathLst>
          </a:custGeom>
          <a:noFill/>
          <a:ln w="38100" cmpd="sng">
            <a:solidFill>
              <a:srgbClr val="D60093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16521" name="Oval 137">
            <a:extLst>
              <a:ext uri="{FF2B5EF4-FFF2-40B4-BE49-F238E27FC236}">
                <a16:creationId xmlns:a16="http://schemas.microsoft.com/office/drawing/2014/main" id="{EC9179AF-3633-13AD-A93D-6DAFB0F570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373380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6519" name="Oval 135">
            <a:extLst>
              <a:ext uri="{FF2B5EF4-FFF2-40B4-BE49-F238E27FC236}">
                <a16:creationId xmlns:a16="http://schemas.microsoft.com/office/drawing/2014/main" id="{9C40F40D-F13C-F7C1-6AA6-394CE92A64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6200" y="350520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6522" name="Oval 138">
            <a:extLst>
              <a:ext uri="{FF2B5EF4-FFF2-40B4-BE49-F238E27FC236}">
                <a16:creationId xmlns:a16="http://schemas.microsoft.com/office/drawing/2014/main" id="{086FCE5A-75CF-8C55-153C-A360412066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4800" y="327660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6523" name="Oval 139">
            <a:extLst>
              <a:ext uri="{FF2B5EF4-FFF2-40B4-BE49-F238E27FC236}">
                <a16:creationId xmlns:a16="http://schemas.microsoft.com/office/drawing/2014/main" id="{F2FC3140-0F83-5D19-0FD5-50D7E1C748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3400" y="304800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6524" name="Oval 140">
            <a:extLst>
              <a:ext uri="{FF2B5EF4-FFF2-40B4-BE49-F238E27FC236}">
                <a16:creationId xmlns:a16="http://schemas.microsoft.com/office/drawing/2014/main" id="{1060321F-1595-45D4-193C-7C10A206C5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53600" y="281940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6526" name="Text Box 142">
            <a:extLst>
              <a:ext uri="{FF2B5EF4-FFF2-40B4-BE49-F238E27FC236}">
                <a16:creationId xmlns:a16="http://schemas.microsoft.com/office/drawing/2014/main" id="{9D46599B-B864-2378-6253-40F2EAB02C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76201"/>
            <a:ext cx="4495800" cy="1200329"/>
          </a:xfrm>
          <a:prstGeom prst="rect">
            <a:avLst/>
          </a:prstGeom>
          <a:solidFill>
            <a:srgbClr val="0033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CCFFFF"/>
                </a:solidFill>
                <a:latin typeface="Arial" panose="020B0604020202020204" pitchFamily="34" charset="0"/>
              </a:rPr>
              <a:t>Notice that the </a:t>
            </a:r>
            <a:r>
              <a:rPr lang="en-US" altLang="en-US" sz="2400" b="1" i="1">
                <a:solidFill>
                  <a:srgbClr val="CCFFFF"/>
                </a:solidFill>
                <a:latin typeface="Arial" panose="020B0604020202020204" pitchFamily="34" charset="0"/>
              </a:rPr>
              <a:t>x</a:t>
            </a:r>
            <a:r>
              <a:rPr lang="en-US" altLang="en-US" sz="2400" b="1">
                <a:solidFill>
                  <a:srgbClr val="CCFFFF"/>
                </a:solidFill>
                <a:latin typeface="Arial" panose="020B0604020202020204" pitchFamily="34" charset="0"/>
              </a:rPr>
              <a:t> and </a:t>
            </a:r>
            <a:r>
              <a:rPr lang="en-US" altLang="en-US" sz="2400" b="1" i="1">
                <a:solidFill>
                  <a:srgbClr val="CCFFFF"/>
                </a:solidFill>
                <a:latin typeface="Arial" panose="020B0604020202020204" pitchFamily="34" charset="0"/>
              </a:rPr>
              <a:t>y</a:t>
            </a:r>
            <a:r>
              <a:rPr lang="en-US" altLang="en-US" sz="2400" b="1">
                <a:solidFill>
                  <a:srgbClr val="CCFFFF"/>
                </a:solidFill>
                <a:latin typeface="Arial" panose="020B0604020202020204" pitchFamily="34" charset="0"/>
              </a:rPr>
              <a:t> values traded places for the function and its inverse.</a:t>
            </a:r>
          </a:p>
        </p:txBody>
      </p:sp>
      <p:sp>
        <p:nvSpPr>
          <p:cNvPr id="16527" name="Text Box 143">
            <a:extLst>
              <a:ext uri="{FF2B5EF4-FFF2-40B4-BE49-F238E27FC236}">
                <a16:creationId xmlns:a16="http://schemas.microsoft.com/office/drawing/2014/main" id="{FE369824-7591-983C-1EBC-537A3FAB81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6600" y="152400"/>
            <a:ext cx="3581400" cy="1107996"/>
          </a:xfrm>
          <a:prstGeom prst="rect">
            <a:avLst/>
          </a:prstGeom>
          <a:solidFill>
            <a:srgbClr val="0033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200" b="1">
                <a:solidFill>
                  <a:srgbClr val="CCFFFF"/>
                </a:solidFill>
                <a:latin typeface="Arial" panose="020B0604020202020204" pitchFamily="34" charset="0"/>
              </a:rPr>
              <a:t>These functions are reflections of each other about the line </a:t>
            </a:r>
            <a:r>
              <a:rPr lang="en-US" altLang="en-US" sz="2200" b="1" i="1">
                <a:solidFill>
                  <a:srgbClr val="CCFFFF"/>
                </a:solidFill>
                <a:latin typeface="Arial" panose="020B0604020202020204" pitchFamily="34" charset="0"/>
              </a:rPr>
              <a:t>y</a:t>
            </a:r>
            <a:r>
              <a:rPr lang="en-US" altLang="en-US" sz="2200" b="1">
                <a:solidFill>
                  <a:srgbClr val="CCFFFF"/>
                </a:solidFill>
                <a:latin typeface="Arial" panose="020B0604020202020204" pitchFamily="34" charset="0"/>
              </a:rPr>
              <a:t> = </a:t>
            </a:r>
            <a:r>
              <a:rPr lang="en-US" altLang="en-US" sz="2200" b="1" i="1">
                <a:solidFill>
                  <a:srgbClr val="CCFFFF"/>
                </a:solidFill>
                <a:latin typeface="Arial" panose="020B0604020202020204" pitchFamily="34" charset="0"/>
              </a:rPr>
              <a:t>x</a:t>
            </a:r>
          </a:p>
        </p:txBody>
      </p:sp>
      <p:graphicFrame>
        <p:nvGraphicFramePr>
          <p:cNvPr id="16528" name="Object 144">
            <a:extLst>
              <a:ext uri="{FF2B5EF4-FFF2-40B4-BE49-F238E27FC236}">
                <a16:creationId xmlns:a16="http://schemas.microsoft.com/office/drawing/2014/main" id="{D47DD11F-8278-6E3B-D182-C7A8BF58B9D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086600" y="1676400"/>
          <a:ext cx="1219200" cy="528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609600" imgH="228600" progId="Equation.3">
                  <p:embed/>
                </p:oleObj>
              </mc:Choice>
              <mc:Fallback>
                <p:oleObj name="Equation" r:id="rId6" imgW="609600" imgH="228600" progId="Equation.3">
                  <p:embed/>
                  <p:pic>
                    <p:nvPicPr>
                      <p:cNvPr id="16528" name="Object 144">
                        <a:extLst>
                          <a:ext uri="{FF2B5EF4-FFF2-40B4-BE49-F238E27FC236}">
                            <a16:creationId xmlns:a16="http://schemas.microsoft.com/office/drawing/2014/main" id="{D47DD11F-8278-6E3B-D182-C7A8BF58B9D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6600" y="1676400"/>
                        <a:ext cx="1219200" cy="528638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529" name="Object 145">
            <a:extLst>
              <a:ext uri="{FF2B5EF4-FFF2-40B4-BE49-F238E27FC236}">
                <a16:creationId xmlns:a16="http://schemas.microsoft.com/office/drawing/2014/main" id="{5EDEF758-865B-D41A-014B-E2F8CA461FE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686800" y="3200400"/>
          <a:ext cx="1652588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774364" imgH="241195" progId="Equation.3">
                  <p:embed/>
                </p:oleObj>
              </mc:Choice>
              <mc:Fallback>
                <p:oleObj name="Equation" r:id="rId7" imgW="774364" imgH="241195" progId="Equation.3">
                  <p:embed/>
                  <p:pic>
                    <p:nvPicPr>
                      <p:cNvPr id="16529" name="Object 145">
                        <a:extLst>
                          <a:ext uri="{FF2B5EF4-FFF2-40B4-BE49-F238E27FC236}">
                            <a16:creationId xmlns:a16="http://schemas.microsoft.com/office/drawing/2014/main" id="{5EDEF758-865B-D41A-014B-E2F8CA461FE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86800" y="3200400"/>
                        <a:ext cx="1652588" cy="514350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530" name="Line 146">
            <a:extLst>
              <a:ext uri="{FF2B5EF4-FFF2-40B4-BE49-F238E27FC236}">
                <a16:creationId xmlns:a16="http://schemas.microsoft.com/office/drawing/2014/main" id="{3950EF60-9BAF-9779-D8EC-5957373B7D5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591175" y="1555750"/>
            <a:ext cx="4419600" cy="3913188"/>
          </a:xfrm>
          <a:prstGeom prst="line">
            <a:avLst/>
          </a:prstGeom>
          <a:noFill/>
          <a:ln w="38100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16531" name="Text Box 147">
            <a:extLst>
              <a:ext uri="{FF2B5EF4-FFF2-40B4-BE49-F238E27FC236}">
                <a16:creationId xmlns:a16="http://schemas.microsoft.com/office/drawing/2014/main" id="{34C1FEC0-4CDE-9E9E-8F95-F1CFAD006C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58200" y="1371601"/>
            <a:ext cx="762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000"/>
              <a:t>(2,8)</a:t>
            </a:r>
          </a:p>
        </p:txBody>
      </p:sp>
      <p:sp>
        <p:nvSpPr>
          <p:cNvPr id="16532" name="Text Box 148">
            <a:extLst>
              <a:ext uri="{FF2B5EF4-FFF2-40B4-BE49-F238E27FC236}">
                <a16:creationId xmlns:a16="http://schemas.microsoft.com/office/drawing/2014/main" id="{7FD2ABCF-69D1-194E-7173-FDF5F091EB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25000" y="2362201"/>
            <a:ext cx="762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000"/>
              <a:t>(8,2)</a:t>
            </a:r>
          </a:p>
        </p:txBody>
      </p:sp>
      <p:sp>
        <p:nvSpPr>
          <p:cNvPr id="16533" name="Text Box 149">
            <a:extLst>
              <a:ext uri="{FF2B5EF4-FFF2-40B4-BE49-F238E27FC236}">
                <a16:creationId xmlns:a16="http://schemas.microsoft.com/office/drawing/2014/main" id="{3657A786-BB57-1F89-BC9D-00DBE5CE9E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0" y="3962401"/>
            <a:ext cx="914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000"/>
              <a:t>(-8,-2)</a:t>
            </a:r>
          </a:p>
        </p:txBody>
      </p:sp>
      <p:sp>
        <p:nvSpPr>
          <p:cNvPr id="16534" name="Text Box 150">
            <a:extLst>
              <a:ext uri="{FF2B5EF4-FFF2-40B4-BE49-F238E27FC236}">
                <a16:creationId xmlns:a16="http://schemas.microsoft.com/office/drawing/2014/main" id="{EB200461-7C65-F17C-3FDD-52197DD653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4953001"/>
            <a:ext cx="914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000"/>
              <a:t>(-2,-8)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6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6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6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6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6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6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5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6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6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6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6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6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6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6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6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6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65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65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6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6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89" dur="500"/>
                                        <p:tgtEl>
                                          <p:spTgt spid="16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3" dur="500"/>
                                        <p:tgtEl>
                                          <p:spTgt spid="16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16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2" dur="500"/>
                                        <p:tgtEl>
                                          <p:spTgt spid="16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16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1" dur="500"/>
                                        <p:tgtEl>
                                          <p:spTgt spid="16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5" dur="500"/>
                                        <p:tgtEl>
                                          <p:spTgt spid="16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9" dur="500"/>
                                        <p:tgtEl>
                                          <p:spTgt spid="16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 nodeType="clickPar">
                      <p:stCondLst>
                        <p:cond delay="indefinite"/>
                      </p:stCondLst>
                      <p:childTnLst>
                        <p:par>
                          <p:cTn id="1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4" dur="500"/>
                                        <p:tgtEl>
                                          <p:spTgt spid="16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8" dur="500"/>
                                        <p:tgtEl>
                                          <p:spTgt spid="16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2" dur="500"/>
                                        <p:tgtEl>
                                          <p:spTgt spid="16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6" dur="500"/>
                                        <p:tgtEl>
                                          <p:spTgt spid="16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0" dur="500"/>
                                        <p:tgtEl>
                                          <p:spTgt spid="16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4" dur="500"/>
                                        <p:tgtEl>
                                          <p:spTgt spid="16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 nodeType="clickPar">
                      <p:stCondLst>
                        <p:cond delay="indefinite"/>
                      </p:stCondLst>
                      <p:childTnLst>
                        <p:par>
                          <p:cTn id="1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7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165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16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4" dur="500"/>
                                        <p:tgtEl>
                                          <p:spTgt spid="16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8" dur="500"/>
                                        <p:tgtEl>
                                          <p:spTgt spid="16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6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2" dur="500"/>
                                        <p:tgtEl>
                                          <p:spTgt spid="16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6" dur="500"/>
                                        <p:tgtEl>
                                          <p:spTgt spid="16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6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0" dur="500"/>
                                        <p:tgtEl>
                                          <p:spTgt spid="16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4" dur="500"/>
                                        <p:tgtEl>
                                          <p:spTgt spid="16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 nodeType="clickPar">
                      <p:stCondLst>
                        <p:cond delay="indefinite"/>
                      </p:stCondLst>
                      <p:childTnLst>
                        <p:par>
                          <p:cTn id="1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165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165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4" dur="500"/>
                                        <p:tgtEl>
                                          <p:spTgt spid="16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1" grpId="0" autoUpdateAnimBg="0"/>
      <p:bldP spid="16392" grpId="0" autoUpdateAnimBg="0"/>
      <p:bldP spid="16501" grpId="0" animBg="1"/>
      <p:bldP spid="16500" grpId="0" animBg="1"/>
      <p:bldP spid="16497" grpId="0" animBg="1"/>
      <p:bldP spid="16498" grpId="0" animBg="1"/>
      <p:bldP spid="16499" grpId="0" animBg="1"/>
      <p:bldP spid="16506" grpId="0" autoUpdateAnimBg="0"/>
      <p:bldP spid="16507" grpId="0" autoUpdateAnimBg="0"/>
      <p:bldP spid="16508" grpId="0" autoUpdateAnimBg="0"/>
      <p:bldP spid="16509" grpId="0" autoUpdateAnimBg="0"/>
      <p:bldP spid="16511" grpId="0" animBg="1"/>
      <p:bldP spid="16512" grpId="0" autoUpdateAnimBg="0"/>
      <p:bldP spid="16514" grpId="0" autoUpdateAnimBg="0"/>
      <p:bldP spid="16515" grpId="0" autoUpdateAnimBg="0"/>
      <p:bldP spid="16518" grpId="0" autoUpdateAnimBg="0"/>
      <p:bldP spid="16521" grpId="0" animBg="1"/>
      <p:bldP spid="16519" grpId="0" animBg="1"/>
      <p:bldP spid="16522" grpId="0" animBg="1"/>
      <p:bldP spid="16523" grpId="0" animBg="1"/>
      <p:bldP spid="16524" grpId="0" animBg="1"/>
      <p:bldP spid="16526" grpId="0" animBg="1" autoUpdateAnimBg="0"/>
      <p:bldP spid="16527" grpId="0" animBg="1" autoUpdateAnimBg="0"/>
      <p:bldP spid="16531" grpId="0" autoUpdateAnimBg="0"/>
      <p:bldP spid="16532" grpId="0" autoUpdateAnimBg="0"/>
      <p:bldP spid="16533" grpId="0" autoUpdateAnimBg="0"/>
      <p:bldP spid="16534" grpId="0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EBB6E540-6176-582C-467C-7FB782657D6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b="1"/>
              <a:t>Draw the inverse.  Compare to the line y = x. What do you notice?</a:t>
            </a:r>
          </a:p>
        </p:txBody>
      </p:sp>
      <p:graphicFrame>
        <p:nvGraphicFramePr>
          <p:cNvPr id="30723" name="Object 3">
            <a:extLst>
              <a:ext uri="{FF2B5EF4-FFF2-40B4-BE49-F238E27FC236}">
                <a16:creationId xmlns:a16="http://schemas.microsoft.com/office/drawing/2014/main" id="{363573A7-61F8-58CA-1BD6-43E2EB3EEE29}"/>
              </a:ext>
            </a:extLst>
          </p:cNvPr>
          <p:cNvGraphicFramePr>
            <a:graphicFrameLocks noGrp="1" noChangeAspect="1"/>
          </p:cNvGraphicFramePr>
          <p:nvPr>
            <p:ph idx="1"/>
          </p:nvPr>
        </p:nvGraphicFramePr>
        <p:xfrm>
          <a:off x="4146551" y="2049463"/>
          <a:ext cx="3698875" cy="3694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2419048" imgH="2448267" progId="MSPhotoEd.3">
                  <p:embed/>
                </p:oleObj>
              </mc:Choice>
              <mc:Fallback>
                <p:oleObj r:id="rId2" imgW="2419048" imgH="2448267" progId="MSPhotoEd.3">
                  <p:embed/>
                  <p:pic>
                    <p:nvPicPr>
                      <p:cNvPr id="30723" name="Object 3">
                        <a:extLst>
                          <a:ext uri="{FF2B5EF4-FFF2-40B4-BE49-F238E27FC236}">
                            <a16:creationId xmlns:a16="http://schemas.microsoft.com/office/drawing/2014/main" id="{363573A7-61F8-58CA-1BD6-43E2EB3EEE2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6551" y="2049463"/>
                        <a:ext cx="3698875" cy="3694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24" name="Line 4">
            <a:extLst>
              <a:ext uri="{FF2B5EF4-FFF2-40B4-BE49-F238E27FC236}">
                <a16:creationId xmlns:a16="http://schemas.microsoft.com/office/drawing/2014/main" id="{6668DAE6-B6C5-36AC-ABF7-38927214B20A}"/>
              </a:ext>
            </a:extLst>
          </p:cNvPr>
          <p:cNvSpPr>
            <a:spLocks noChangeShapeType="1"/>
          </p:cNvSpPr>
          <p:nvPr/>
        </p:nvSpPr>
        <p:spPr bwMode="auto">
          <a:xfrm>
            <a:off x="4419600" y="3098800"/>
            <a:ext cx="596900" cy="546100"/>
          </a:xfrm>
          <a:custGeom>
            <a:avLst/>
            <a:gdLst>
              <a:gd name="T0" fmla="*/ 0 w 376"/>
              <a:gd name="T1" fmla="*/ 0 h 344"/>
              <a:gd name="T2" fmla="*/ 2147483646 w 376"/>
              <a:gd name="T3" fmla="*/ 2147483646 h 34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376" h="344">
                <a:moveTo>
                  <a:pt x="0" y="0"/>
                </a:moveTo>
                <a:lnTo>
                  <a:pt x="376" y="344"/>
                </a:lnTo>
              </a:path>
            </a:pathLst>
          </a:cu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30725" name="Line 5">
            <a:extLst>
              <a:ext uri="{FF2B5EF4-FFF2-40B4-BE49-F238E27FC236}">
                <a16:creationId xmlns:a16="http://schemas.microsoft.com/office/drawing/2014/main" id="{646AC65F-8C9E-43B1-54FB-071CE688019D}"/>
              </a:ext>
            </a:extLst>
          </p:cNvPr>
          <p:cNvSpPr>
            <a:spLocks noChangeShapeType="1"/>
          </p:cNvSpPr>
          <p:nvPr/>
        </p:nvSpPr>
        <p:spPr bwMode="auto">
          <a:xfrm>
            <a:off x="5029200" y="3644900"/>
            <a:ext cx="863600" cy="12700"/>
          </a:xfrm>
          <a:custGeom>
            <a:avLst/>
            <a:gdLst>
              <a:gd name="T0" fmla="*/ 0 w 544"/>
              <a:gd name="T1" fmla="*/ 2147483646 h 8"/>
              <a:gd name="T2" fmla="*/ 2147483646 w 544"/>
              <a:gd name="T3" fmla="*/ 0 h 8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544" h="8">
                <a:moveTo>
                  <a:pt x="0" y="8"/>
                </a:moveTo>
                <a:lnTo>
                  <a:pt x="544" y="0"/>
                </a:lnTo>
              </a:path>
            </a:pathLst>
          </a:cu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30726" name="Line 6">
            <a:extLst>
              <a:ext uri="{FF2B5EF4-FFF2-40B4-BE49-F238E27FC236}">
                <a16:creationId xmlns:a16="http://schemas.microsoft.com/office/drawing/2014/main" id="{9108F149-0293-3800-4A2A-FCEFD16196C6}"/>
              </a:ext>
            </a:extLst>
          </p:cNvPr>
          <p:cNvSpPr>
            <a:spLocks noChangeShapeType="1"/>
          </p:cNvSpPr>
          <p:nvPr/>
        </p:nvSpPr>
        <p:spPr bwMode="auto">
          <a:xfrm>
            <a:off x="5892800" y="2501900"/>
            <a:ext cx="304800" cy="1155700"/>
          </a:xfrm>
          <a:custGeom>
            <a:avLst/>
            <a:gdLst>
              <a:gd name="T0" fmla="*/ 0 w 192"/>
              <a:gd name="T1" fmla="*/ 2147483646 h 728"/>
              <a:gd name="T2" fmla="*/ 2147483646 w 192"/>
              <a:gd name="T3" fmla="*/ 0 h 728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92" h="728">
                <a:moveTo>
                  <a:pt x="0" y="728"/>
                </a:moveTo>
                <a:lnTo>
                  <a:pt x="192" y="0"/>
                </a:lnTo>
              </a:path>
            </a:pathLst>
          </a:cu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30727" name="Line 7">
            <a:extLst>
              <a:ext uri="{FF2B5EF4-FFF2-40B4-BE49-F238E27FC236}">
                <a16:creationId xmlns:a16="http://schemas.microsoft.com/office/drawing/2014/main" id="{5188BA58-77F0-530A-1A56-B6457FC1289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114800" y="2209800"/>
            <a:ext cx="3505200" cy="3505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30728" name="Rectangle 8">
            <a:extLst>
              <a:ext uri="{FF2B5EF4-FFF2-40B4-BE49-F238E27FC236}">
                <a16:creationId xmlns:a16="http://schemas.microsoft.com/office/drawing/2014/main" id="{1F6AEA1F-ABDE-AD21-670C-D2B3943213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244899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graphicFrame>
        <p:nvGraphicFramePr>
          <p:cNvPr id="30729" name="Object 9">
            <a:extLst>
              <a:ext uri="{FF2B5EF4-FFF2-40B4-BE49-F238E27FC236}">
                <a16:creationId xmlns:a16="http://schemas.microsoft.com/office/drawing/2014/main" id="{73EA27F8-8AB3-0BC0-094C-B83F23AE23A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057401" y="1990726"/>
          <a:ext cx="982663" cy="3648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52543" imgH="1514597" progId="Equation.3">
                  <p:embed/>
                </p:oleObj>
              </mc:Choice>
              <mc:Fallback>
                <p:oleObj name="Equation" r:id="rId4" imgW="352543" imgH="1514597" progId="Equation.3">
                  <p:embed/>
                  <p:pic>
                    <p:nvPicPr>
                      <p:cNvPr id="30729" name="Object 9">
                        <a:extLst>
                          <a:ext uri="{FF2B5EF4-FFF2-40B4-BE49-F238E27FC236}">
                            <a16:creationId xmlns:a16="http://schemas.microsoft.com/office/drawing/2014/main" id="{73EA27F8-8AB3-0BC0-094C-B83F23AE23A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1" y="1990726"/>
                        <a:ext cx="982663" cy="3648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30" name="Rectangle 10">
            <a:extLst>
              <a:ext uri="{FF2B5EF4-FFF2-40B4-BE49-F238E27FC236}">
                <a16:creationId xmlns:a16="http://schemas.microsoft.com/office/drawing/2014/main" id="{36D4001A-5D68-C701-9771-D5E9E5D61E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244899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graphicFrame>
        <p:nvGraphicFramePr>
          <p:cNvPr id="16395" name="Object 11">
            <a:extLst>
              <a:ext uri="{FF2B5EF4-FFF2-40B4-BE49-F238E27FC236}">
                <a16:creationId xmlns:a16="http://schemas.microsoft.com/office/drawing/2014/main" id="{89B42727-9E7A-ADA2-FDFC-5873FE426F6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153401" y="2066926"/>
          <a:ext cx="900113" cy="3495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33377" imgH="1514597" progId="Equation.3">
                  <p:embed/>
                </p:oleObj>
              </mc:Choice>
              <mc:Fallback>
                <p:oleObj name="Equation" r:id="rId6" imgW="333377" imgH="1514597" progId="Equation.3">
                  <p:embed/>
                  <p:pic>
                    <p:nvPicPr>
                      <p:cNvPr id="16395" name="Object 11">
                        <a:extLst>
                          <a:ext uri="{FF2B5EF4-FFF2-40B4-BE49-F238E27FC236}">
                            <a16:creationId xmlns:a16="http://schemas.microsoft.com/office/drawing/2014/main" id="{89B42727-9E7A-ADA2-FDFC-5873FE426F6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53401" y="2066926"/>
                        <a:ext cx="900113" cy="3495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32" name="Rectangle 12">
            <a:extLst>
              <a:ext uri="{FF2B5EF4-FFF2-40B4-BE49-F238E27FC236}">
                <a16:creationId xmlns:a16="http://schemas.microsoft.com/office/drawing/2014/main" id="{CC5D2039-F89F-8F30-941E-1539A11116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317023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graphicFrame>
        <p:nvGraphicFramePr>
          <p:cNvPr id="30733" name="Object 13">
            <a:extLst>
              <a:ext uri="{FF2B5EF4-FFF2-40B4-BE49-F238E27FC236}">
                <a16:creationId xmlns:a16="http://schemas.microsoft.com/office/drawing/2014/main" id="{43A1AB68-2B62-87ED-0FA5-E4203683CF5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781800" y="1905001"/>
          <a:ext cx="609600" cy="265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95315" imgH="85839" progId="Equation.3">
                  <p:embed/>
                </p:oleObj>
              </mc:Choice>
              <mc:Fallback>
                <p:oleObj name="Equation" r:id="rId8" imgW="295315" imgH="85839" progId="Equation.3">
                  <p:embed/>
                  <p:pic>
                    <p:nvPicPr>
                      <p:cNvPr id="30733" name="Object 13">
                        <a:extLst>
                          <a:ext uri="{FF2B5EF4-FFF2-40B4-BE49-F238E27FC236}">
                            <a16:creationId xmlns:a16="http://schemas.microsoft.com/office/drawing/2014/main" id="{43A1AB68-2B62-87ED-0FA5-E4203683CF5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1800" y="1905001"/>
                        <a:ext cx="609600" cy="265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75" name="Freeform 23">
            <a:extLst>
              <a:ext uri="{FF2B5EF4-FFF2-40B4-BE49-F238E27FC236}">
                <a16:creationId xmlns:a16="http://schemas.microsoft.com/office/drawing/2014/main" id="{B1CB37DB-6D8A-4D5A-CABA-AB59A44BDB72}"/>
              </a:ext>
            </a:extLst>
          </p:cNvPr>
          <p:cNvSpPr>
            <a:spLocks/>
          </p:cNvSpPr>
          <p:nvPr/>
        </p:nvSpPr>
        <p:spPr bwMode="auto">
          <a:xfrm>
            <a:off x="6197600" y="3670300"/>
            <a:ext cx="1168400" cy="317500"/>
          </a:xfrm>
          <a:custGeom>
            <a:avLst/>
            <a:gdLst>
              <a:gd name="T0" fmla="*/ 0 w 736"/>
              <a:gd name="T1" fmla="*/ 2147483646 h 200"/>
              <a:gd name="T2" fmla="*/ 2147483646 w 736"/>
              <a:gd name="T3" fmla="*/ 0 h 20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736" h="200">
                <a:moveTo>
                  <a:pt x="0" y="200"/>
                </a:moveTo>
                <a:lnTo>
                  <a:pt x="736" y="0"/>
                </a:lnTo>
              </a:path>
            </a:pathLst>
          </a:custGeom>
          <a:noFill/>
          <a:ln w="38100">
            <a:solidFill>
              <a:srgbClr val="0000FF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23576" name="Freeform 24">
            <a:extLst>
              <a:ext uri="{FF2B5EF4-FFF2-40B4-BE49-F238E27FC236}">
                <a16:creationId xmlns:a16="http://schemas.microsoft.com/office/drawing/2014/main" id="{CD741AFB-EE20-54AE-7A3C-7AE90EEC579A}"/>
              </a:ext>
            </a:extLst>
          </p:cNvPr>
          <p:cNvSpPr>
            <a:spLocks/>
          </p:cNvSpPr>
          <p:nvPr/>
        </p:nvSpPr>
        <p:spPr bwMode="auto">
          <a:xfrm>
            <a:off x="6197600" y="4826000"/>
            <a:ext cx="584200" cy="584200"/>
          </a:xfrm>
          <a:custGeom>
            <a:avLst/>
            <a:gdLst>
              <a:gd name="T0" fmla="*/ 2147483646 w 368"/>
              <a:gd name="T1" fmla="*/ 2147483646 h 368"/>
              <a:gd name="T2" fmla="*/ 0 w 368"/>
              <a:gd name="T3" fmla="*/ 0 h 368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368" h="368">
                <a:moveTo>
                  <a:pt x="368" y="368"/>
                </a:moveTo>
                <a:lnTo>
                  <a:pt x="0" y="0"/>
                </a:lnTo>
              </a:path>
            </a:pathLst>
          </a:custGeom>
          <a:noFill/>
          <a:ln w="38100">
            <a:solidFill>
              <a:srgbClr val="0000FF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23577" name="Freeform 25">
            <a:extLst>
              <a:ext uri="{FF2B5EF4-FFF2-40B4-BE49-F238E27FC236}">
                <a16:creationId xmlns:a16="http://schemas.microsoft.com/office/drawing/2014/main" id="{B5C65B71-7D5E-DB1D-07DF-E04F7C69905B}"/>
              </a:ext>
            </a:extLst>
          </p:cNvPr>
          <p:cNvSpPr>
            <a:spLocks/>
          </p:cNvSpPr>
          <p:nvPr/>
        </p:nvSpPr>
        <p:spPr bwMode="auto">
          <a:xfrm>
            <a:off x="6184900" y="3975100"/>
            <a:ext cx="12700" cy="850900"/>
          </a:xfrm>
          <a:custGeom>
            <a:avLst/>
            <a:gdLst>
              <a:gd name="T0" fmla="*/ 0 w 8"/>
              <a:gd name="T1" fmla="*/ 2147483646 h 536"/>
              <a:gd name="T2" fmla="*/ 2147483646 w 8"/>
              <a:gd name="T3" fmla="*/ 0 h 536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8" h="536">
                <a:moveTo>
                  <a:pt x="0" y="536"/>
                </a:moveTo>
                <a:lnTo>
                  <a:pt x="8" y="0"/>
                </a:lnTo>
              </a:path>
            </a:pathLst>
          </a:custGeom>
          <a:noFill/>
          <a:ln w="38100">
            <a:solidFill>
              <a:srgbClr val="0000FF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5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5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5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5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35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5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1AB394A7-A27C-04C1-7889-A934043FCEC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674939" y="506413"/>
            <a:ext cx="7005637" cy="654050"/>
          </a:xfrm>
        </p:spPr>
        <p:txBody>
          <a:bodyPr>
            <a:normAutofit fontScale="90000"/>
          </a:bodyPr>
          <a:lstStyle/>
          <a:p>
            <a:r>
              <a:rPr lang="en-US" altLang="en-US" sz="3300">
                <a:solidFill>
                  <a:srgbClr val="FF3300"/>
                </a:solidFill>
              </a:rPr>
              <a:t>Graph the inverse of the following:</a:t>
            </a:r>
          </a:p>
        </p:txBody>
      </p:sp>
      <p:pic>
        <p:nvPicPr>
          <p:cNvPr id="31747" name="Picture 3">
            <a:extLst>
              <a:ext uri="{FF2B5EF4-FFF2-40B4-BE49-F238E27FC236}">
                <a16:creationId xmlns:a16="http://schemas.microsoft.com/office/drawing/2014/main" id="{DB56BEB1-E4E5-7698-69EA-5A87F182F5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447800"/>
            <a:ext cx="5068888" cy="4535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748" name="Line 4">
            <a:extLst>
              <a:ext uri="{FF2B5EF4-FFF2-40B4-BE49-F238E27FC236}">
                <a16:creationId xmlns:a16="http://schemas.microsoft.com/office/drawing/2014/main" id="{046066FA-7074-20B1-DDC9-D5ED3A638DBA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0" y="4800600"/>
            <a:ext cx="7620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31749" name="Line 5">
            <a:extLst>
              <a:ext uri="{FF2B5EF4-FFF2-40B4-BE49-F238E27FC236}">
                <a16:creationId xmlns:a16="http://schemas.microsoft.com/office/drawing/2014/main" id="{AE61BED3-7806-11E8-2E8F-90263C16F8FE}"/>
              </a:ext>
            </a:extLst>
          </p:cNvPr>
          <p:cNvSpPr>
            <a:spLocks noChangeShapeType="1"/>
          </p:cNvSpPr>
          <p:nvPr/>
        </p:nvSpPr>
        <p:spPr bwMode="auto">
          <a:xfrm>
            <a:off x="2133600" y="4419600"/>
            <a:ext cx="0" cy="18288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30726" name="Text Box 6">
            <a:extLst>
              <a:ext uri="{FF2B5EF4-FFF2-40B4-BE49-F238E27FC236}">
                <a16:creationId xmlns:a16="http://schemas.microsoft.com/office/drawing/2014/main" id="{4CD2B394-67AA-597A-102A-7BF5E67B4D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1" y="4876801"/>
            <a:ext cx="428625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 </a:t>
            </a:r>
            <a:r>
              <a:rPr lang="en-US" altLang="en-US" sz="1800" b="1">
                <a:solidFill>
                  <a:srgbClr val="0000FF"/>
                </a:solidFill>
              </a:rPr>
              <a:t>0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rgbClr val="0000FF"/>
                </a:solidFill>
              </a:rPr>
              <a:t>-3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rgbClr val="0000FF"/>
                </a:solidFill>
              </a:rPr>
              <a:t> 1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rgbClr val="0000FF"/>
                </a:solidFill>
              </a:rPr>
              <a:t> 1</a:t>
            </a:r>
          </a:p>
        </p:txBody>
      </p:sp>
      <p:sp>
        <p:nvSpPr>
          <p:cNvPr id="31751" name="Text Box 7">
            <a:extLst>
              <a:ext uri="{FF2B5EF4-FFF2-40B4-BE49-F238E27FC236}">
                <a16:creationId xmlns:a16="http://schemas.microsoft.com/office/drawing/2014/main" id="{42EBB4BA-B46A-327D-198F-BBE4BEC47C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4343401"/>
            <a:ext cx="3063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rgbClr val="0000FF"/>
                </a:solidFill>
              </a:rPr>
              <a:t>x</a:t>
            </a:r>
          </a:p>
        </p:txBody>
      </p:sp>
      <p:sp>
        <p:nvSpPr>
          <p:cNvPr id="31752" name="Text Box 8">
            <a:extLst>
              <a:ext uri="{FF2B5EF4-FFF2-40B4-BE49-F238E27FC236}">
                <a16:creationId xmlns:a16="http://schemas.microsoft.com/office/drawing/2014/main" id="{F1F06BB4-5472-B321-B32D-E6EE3C1A4D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1" y="4357688"/>
            <a:ext cx="31591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rgbClr val="0000FF"/>
                </a:solidFill>
              </a:rPr>
              <a:t>y</a:t>
            </a:r>
          </a:p>
        </p:txBody>
      </p:sp>
      <p:sp>
        <p:nvSpPr>
          <p:cNvPr id="30729" name="Text Box 9">
            <a:extLst>
              <a:ext uri="{FF2B5EF4-FFF2-40B4-BE49-F238E27FC236}">
                <a16:creationId xmlns:a16="http://schemas.microsoft.com/office/drawing/2014/main" id="{FA7BE0F2-ED43-C5EC-0572-0E015D0D69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1" y="4876801"/>
            <a:ext cx="428625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rgbClr val="0000FF"/>
                </a:solidFill>
              </a:rPr>
              <a:t>-5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rgbClr val="0000FF"/>
                </a:solidFill>
              </a:rPr>
              <a:t>-4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rgbClr val="0000FF"/>
                </a:solidFill>
              </a:rPr>
              <a:t> 2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rgbClr val="0000FF"/>
                </a:solidFill>
              </a:rPr>
              <a:t> 4</a:t>
            </a:r>
          </a:p>
        </p:txBody>
      </p:sp>
      <p:sp>
        <p:nvSpPr>
          <p:cNvPr id="31754" name="Line 10">
            <a:extLst>
              <a:ext uri="{FF2B5EF4-FFF2-40B4-BE49-F238E27FC236}">
                <a16:creationId xmlns:a16="http://schemas.microsoft.com/office/drawing/2014/main" id="{24E17613-6168-D883-336E-3A61FDD0EC1D}"/>
              </a:ext>
            </a:extLst>
          </p:cNvPr>
          <p:cNvSpPr>
            <a:spLocks noChangeShapeType="1"/>
          </p:cNvSpPr>
          <p:nvPr/>
        </p:nvSpPr>
        <p:spPr bwMode="auto">
          <a:xfrm>
            <a:off x="5638800" y="53340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30731" name="Freeform 11">
            <a:extLst>
              <a:ext uri="{FF2B5EF4-FFF2-40B4-BE49-F238E27FC236}">
                <a16:creationId xmlns:a16="http://schemas.microsoft.com/office/drawing/2014/main" id="{335BC872-A094-1C51-B8A0-455451F985D9}"/>
              </a:ext>
            </a:extLst>
          </p:cNvPr>
          <p:cNvSpPr>
            <a:spLocks/>
          </p:cNvSpPr>
          <p:nvPr/>
        </p:nvSpPr>
        <p:spPr bwMode="auto">
          <a:xfrm>
            <a:off x="4648200" y="4953000"/>
            <a:ext cx="977900" cy="381000"/>
          </a:xfrm>
          <a:custGeom>
            <a:avLst/>
            <a:gdLst>
              <a:gd name="T0" fmla="*/ 2147483646 w 616"/>
              <a:gd name="T1" fmla="*/ 2147483646 h 240"/>
              <a:gd name="T2" fmla="*/ 0 w 616"/>
              <a:gd name="T3" fmla="*/ 0 h 24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16" h="240">
                <a:moveTo>
                  <a:pt x="616" y="240"/>
                </a:moveTo>
                <a:lnTo>
                  <a:pt x="0" y="0"/>
                </a:lnTo>
              </a:path>
            </a:pathLst>
          </a:custGeom>
          <a:noFill/>
          <a:ln w="28575">
            <a:solidFill>
              <a:srgbClr val="0000FF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30732" name="Freeform 12">
            <a:extLst>
              <a:ext uri="{FF2B5EF4-FFF2-40B4-BE49-F238E27FC236}">
                <a16:creationId xmlns:a16="http://schemas.microsoft.com/office/drawing/2014/main" id="{5C53ACDB-A76B-95B4-B67C-3F5B9011AF7E}"/>
              </a:ext>
            </a:extLst>
          </p:cNvPr>
          <p:cNvSpPr>
            <a:spLocks/>
          </p:cNvSpPr>
          <p:nvPr/>
        </p:nvSpPr>
        <p:spPr bwMode="auto">
          <a:xfrm>
            <a:off x="4648200" y="2755900"/>
            <a:ext cx="1371600" cy="2197100"/>
          </a:xfrm>
          <a:custGeom>
            <a:avLst/>
            <a:gdLst>
              <a:gd name="T0" fmla="*/ 0 w 864"/>
              <a:gd name="T1" fmla="*/ 2147483646 h 1384"/>
              <a:gd name="T2" fmla="*/ 2147483646 w 864"/>
              <a:gd name="T3" fmla="*/ 0 h 138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864" h="1384">
                <a:moveTo>
                  <a:pt x="0" y="1384"/>
                </a:moveTo>
                <a:lnTo>
                  <a:pt x="864" y="0"/>
                </a:lnTo>
              </a:path>
            </a:pathLst>
          </a:custGeom>
          <a:noFill/>
          <a:ln w="28575">
            <a:solidFill>
              <a:srgbClr val="0000FF"/>
            </a:solidFill>
            <a:round/>
            <a:headEnd type="none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30733" name="Freeform 13">
            <a:extLst>
              <a:ext uri="{FF2B5EF4-FFF2-40B4-BE49-F238E27FC236}">
                <a16:creationId xmlns:a16="http://schemas.microsoft.com/office/drawing/2014/main" id="{4244AA6E-E274-B895-D71C-5A5BB0636AC9}"/>
              </a:ext>
            </a:extLst>
          </p:cNvPr>
          <p:cNvSpPr>
            <a:spLocks/>
          </p:cNvSpPr>
          <p:nvPr/>
        </p:nvSpPr>
        <p:spPr bwMode="auto">
          <a:xfrm>
            <a:off x="6007100" y="1981200"/>
            <a:ext cx="12700" cy="787400"/>
          </a:xfrm>
          <a:custGeom>
            <a:avLst/>
            <a:gdLst>
              <a:gd name="T0" fmla="*/ 0 w 8"/>
              <a:gd name="T1" fmla="*/ 2147483646 h 496"/>
              <a:gd name="T2" fmla="*/ 2147483646 w 8"/>
              <a:gd name="T3" fmla="*/ 0 h 496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8" h="496">
                <a:moveTo>
                  <a:pt x="0" y="496"/>
                </a:moveTo>
                <a:lnTo>
                  <a:pt x="8" y="0"/>
                </a:lnTo>
              </a:path>
            </a:pathLst>
          </a:custGeom>
          <a:noFill/>
          <a:ln w="28575">
            <a:solidFill>
              <a:srgbClr val="0000FF"/>
            </a:solidFill>
            <a:round/>
            <a:headEnd type="none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31758" name="Line 14">
            <a:extLst>
              <a:ext uri="{FF2B5EF4-FFF2-40B4-BE49-F238E27FC236}">
                <a16:creationId xmlns:a16="http://schemas.microsoft.com/office/drawing/2014/main" id="{8F7C227A-9F05-2B05-D6D0-90EB888DA50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733800" y="1219200"/>
            <a:ext cx="3886200" cy="4419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30735" name="Text Box 15">
            <a:extLst>
              <a:ext uri="{FF2B5EF4-FFF2-40B4-BE49-F238E27FC236}">
                <a16:creationId xmlns:a16="http://schemas.microsoft.com/office/drawing/2014/main" id="{391C3A1E-A20C-8C9A-9991-EB1AF95520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3886200"/>
            <a:ext cx="3200400" cy="1955800"/>
          </a:xfrm>
          <a:prstGeom prst="rect">
            <a:avLst/>
          </a:prstGeom>
          <a:noFill/>
          <a:ln w="38100">
            <a:solidFill>
              <a:srgbClr val="00CC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solidFill>
                  <a:srgbClr val="00CC00"/>
                </a:solidFill>
              </a:rPr>
              <a:t>The function and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solidFill>
                  <a:srgbClr val="00CC00"/>
                </a:solidFill>
              </a:rPr>
              <a:t>its inverse are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solidFill>
                  <a:srgbClr val="00CC00"/>
                </a:solidFill>
              </a:rPr>
              <a:t>symmetric with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solidFill>
                  <a:srgbClr val="00CC00"/>
                </a:solidFill>
              </a:rPr>
              <a:t>respect to the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solidFill>
                  <a:srgbClr val="00CC00"/>
                </a:solidFill>
              </a:rPr>
              <a:t>Line y = x.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7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7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07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07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7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7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6" grpId="0"/>
      <p:bldP spid="30729" grpId="0"/>
      <p:bldP spid="3073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>
            <a:extLst>
              <a:ext uri="{FF2B5EF4-FFF2-40B4-BE49-F238E27FC236}">
                <a16:creationId xmlns:a16="http://schemas.microsoft.com/office/drawing/2014/main" id="{2D62427B-E54D-3076-A343-D9042221AB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How Does an Inverse Exist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8B2E58-77CB-BA4C-A292-A0710E7AE63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blipFill rotWithShape="0">
            <a:blip r:embed="rId2"/>
            <a:stretch>
              <a:fillRect l="-549" t="-1926" r="-2510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>
            <a:extLst>
              <a:ext uri="{FF2B5EF4-FFF2-40B4-BE49-F238E27FC236}">
                <a16:creationId xmlns:a16="http://schemas.microsoft.com/office/drawing/2014/main" id="{5B266B46-17CD-2451-61C7-81F6DF274B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04800"/>
            <a:ext cx="876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03399"/>
                </a:solidFill>
                <a:latin typeface="Arial" panose="020B0604020202020204" pitchFamily="34" charset="0"/>
              </a:rPr>
              <a:t>Verify that the functions </a:t>
            </a:r>
            <a:r>
              <a:rPr lang="en-US" altLang="en-US" sz="2400" b="1" i="1">
                <a:solidFill>
                  <a:srgbClr val="003399"/>
                </a:solidFill>
                <a:latin typeface="Arial" panose="020B0604020202020204" pitchFamily="34" charset="0"/>
              </a:rPr>
              <a:t>f</a:t>
            </a:r>
            <a:r>
              <a:rPr lang="en-US" altLang="en-US" sz="2400" b="1">
                <a:solidFill>
                  <a:srgbClr val="003399"/>
                </a:solidFill>
                <a:latin typeface="Arial" panose="020B0604020202020204" pitchFamily="34" charset="0"/>
              </a:rPr>
              <a:t> and </a:t>
            </a:r>
            <a:r>
              <a:rPr lang="en-US" altLang="en-US" sz="2400" b="1" i="1">
                <a:solidFill>
                  <a:srgbClr val="003399"/>
                </a:solidFill>
                <a:latin typeface="Arial" panose="020B0604020202020204" pitchFamily="34" charset="0"/>
              </a:rPr>
              <a:t>g</a:t>
            </a:r>
            <a:r>
              <a:rPr lang="en-US" altLang="en-US" sz="2400" b="1">
                <a:solidFill>
                  <a:srgbClr val="003399"/>
                </a:solidFill>
                <a:latin typeface="Arial" panose="020B0604020202020204" pitchFamily="34" charset="0"/>
              </a:rPr>
              <a:t> are inverses of each other.</a:t>
            </a:r>
          </a:p>
        </p:txBody>
      </p:sp>
      <p:graphicFrame>
        <p:nvGraphicFramePr>
          <p:cNvPr id="11267" name="Object 3">
            <a:extLst>
              <a:ext uri="{FF2B5EF4-FFF2-40B4-BE49-F238E27FC236}">
                <a16:creationId xmlns:a16="http://schemas.microsoft.com/office/drawing/2014/main" id="{A50AB303-D9E3-AE98-6DAC-B8D5174AD7C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438400" y="914400"/>
          <a:ext cx="70866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489200" imgH="241300" progId="Equation.3">
                  <p:embed/>
                </p:oleObj>
              </mc:Choice>
              <mc:Fallback>
                <p:oleObj name="Equation" r:id="rId2" imgW="2489200" imgH="241300" progId="Equation.3">
                  <p:embed/>
                  <p:pic>
                    <p:nvPicPr>
                      <p:cNvPr id="11267" name="Object 3">
                        <a:extLst>
                          <a:ext uri="{FF2B5EF4-FFF2-40B4-BE49-F238E27FC236}">
                            <a16:creationId xmlns:a16="http://schemas.microsoft.com/office/drawing/2014/main" id="{A50AB303-D9E3-AE98-6DAC-B8D5174AD7C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914400"/>
                        <a:ext cx="708660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0" name="Text Box 4">
            <a:extLst>
              <a:ext uri="{FF2B5EF4-FFF2-40B4-BE49-F238E27FC236}">
                <a16:creationId xmlns:a16="http://schemas.microsoft.com/office/drawing/2014/main" id="{B01F151B-07E4-9890-821A-299139696B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1905000"/>
            <a:ext cx="807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Arial" panose="020B0604020202020204" pitchFamily="34" charset="0"/>
              </a:rPr>
              <a:t>If we graph (</a:t>
            </a:r>
            <a:r>
              <a:rPr lang="en-US" altLang="en-US" sz="2400" b="1" i="1">
                <a:solidFill>
                  <a:srgbClr val="FF0000"/>
                </a:solidFill>
                <a:latin typeface="Arial" panose="020B0604020202020204" pitchFamily="34" charset="0"/>
              </a:rPr>
              <a:t>x</a:t>
            </a:r>
            <a:r>
              <a:rPr lang="en-US" altLang="en-US" sz="2400" b="1">
                <a:solidFill>
                  <a:srgbClr val="FF0000"/>
                </a:solidFill>
                <a:latin typeface="Arial" panose="020B0604020202020204" pitchFamily="34" charset="0"/>
              </a:rPr>
              <a:t> - 2)</a:t>
            </a:r>
            <a:r>
              <a:rPr lang="en-US" altLang="en-US" sz="2400" b="1" baseline="30000">
                <a:solidFill>
                  <a:srgbClr val="FF0000"/>
                </a:solidFill>
                <a:latin typeface="Arial" panose="020B0604020202020204" pitchFamily="34" charset="0"/>
              </a:rPr>
              <a:t>2</a:t>
            </a:r>
            <a:r>
              <a:rPr lang="en-US" altLang="en-US" sz="2400" b="1">
                <a:solidFill>
                  <a:srgbClr val="FF0000"/>
                </a:solidFill>
                <a:latin typeface="Arial" panose="020B0604020202020204" pitchFamily="34" charset="0"/>
              </a:rPr>
              <a:t> it is a parabola shifted right 2.</a:t>
            </a:r>
          </a:p>
        </p:txBody>
      </p:sp>
      <p:grpSp>
        <p:nvGrpSpPr>
          <p:cNvPr id="19461" name="Group 5">
            <a:extLst>
              <a:ext uri="{FF2B5EF4-FFF2-40B4-BE49-F238E27FC236}">
                <a16:creationId xmlns:a16="http://schemas.microsoft.com/office/drawing/2014/main" id="{80151654-C1F7-BB9B-CCD5-221C2872B672}"/>
              </a:ext>
            </a:extLst>
          </p:cNvPr>
          <p:cNvGrpSpPr>
            <a:grpSpLocks/>
          </p:cNvGrpSpPr>
          <p:nvPr/>
        </p:nvGrpSpPr>
        <p:grpSpPr bwMode="auto">
          <a:xfrm>
            <a:off x="6553200" y="4572000"/>
            <a:ext cx="4114800" cy="990600"/>
            <a:chOff x="432" y="2880"/>
            <a:chExt cx="2592" cy="624"/>
          </a:xfrm>
        </p:grpSpPr>
        <p:sp>
          <p:nvSpPr>
            <p:cNvPr id="11434" name="Text Box 6">
              <a:extLst>
                <a:ext uri="{FF2B5EF4-FFF2-40B4-BE49-F238E27FC236}">
                  <a16:creationId xmlns:a16="http://schemas.microsoft.com/office/drawing/2014/main" id="{B0F17D2D-615D-C00C-0883-6717DE78518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2" y="3024"/>
              <a:ext cx="240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US" altLang="en-US" sz="1200">
                <a:cs typeface="Times New Roman" panose="02020603050405020304" pitchFamily="18" charset="0"/>
              </a:endParaRPr>
            </a:p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grpSp>
          <p:nvGrpSpPr>
            <p:cNvPr id="11435" name="Group 7">
              <a:extLst>
                <a:ext uri="{FF2B5EF4-FFF2-40B4-BE49-F238E27FC236}">
                  <a16:creationId xmlns:a16="http://schemas.microsoft.com/office/drawing/2014/main" id="{FC25B663-2430-061B-0EF3-127672EFAD0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2" y="2880"/>
              <a:ext cx="2592" cy="624"/>
              <a:chOff x="432" y="2400"/>
              <a:chExt cx="2592" cy="624"/>
            </a:xfrm>
          </p:grpSpPr>
          <p:grpSp>
            <p:nvGrpSpPr>
              <p:cNvPr id="11436" name="Group 8">
                <a:extLst>
                  <a:ext uri="{FF2B5EF4-FFF2-40B4-BE49-F238E27FC236}">
                    <a16:creationId xmlns:a16="http://schemas.microsoft.com/office/drawing/2014/main" id="{2F4C9025-CBCA-3D22-6CF1-25BA4EADD01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32" y="2400"/>
                <a:ext cx="2592" cy="624"/>
                <a:chOff x="240" y="1536"/>
                <a:chExt cx="2592" cy="624"/>
              </a:xfrm>
            </p:grpSpPr>
            <p:grpSp>
              <p:nvGrpSpPr>
                <p:cNvPr id="11441" name="Group 9">
                  <a:extLst>
                    <a:ext uri="{FF2B5EF4-FFF2-40B4-BE49-F238E27FC236}">
                      <a16:creationId xmlns:a16="http://schemas.microsoft.com/office/drawing/2014/main" id="{8D18344E-4053-875F-24FA-1CB11717F52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40" y="1536"/>
                  <a:ext cx="2592" cy="192"/>
                  <a:chOff x="240" y="1536"/>
                  <a:chExt cx="2592" cy="192"/>
                </a:xfrm>
              </p:grpSpPr>
              <p:sp>
                <p:nvSpPr>
                  <p:cNvPr id="11454" name="Line 10">
                    <a:extLst>
                      <a:ext uri="{FF2B5EF4-FFF2-40B4-BE49-F238E27FC236}">
                        <a16:creationId xmlns:a16="http://schemas.microsoft.com/office/drawing/2014/main" id="{5EBC2D3D-5778-1DB8-6B92-BCC00D8B5C1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40" y="1632"/>
                    <a:ext cx="2592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  <a:headEnd type="triangle" w="med" len="med"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AU"/>
                  </a:p>
                </p:txBody>
              </p:sp>
              <p:grpSp>
                <p:nvGrpSpPr>
                  <p:cNvPr id="11455" name="Group 11">
                    <a:extLst>
                      <a:ext uri="{FF2B5EF4-FFF2-40B4-BE49-F238E27FC236}">
                        <a16:creationId xmlns:a16="http://schemas.microsoft.com/office/drawing/2014/main" id="{697A34E7-FB8B-A5B5-5755-B37F7306B702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80" y="1536"/>
                    <a:ext cx="1008" cy="192"/>
                    <a:chOff x="480" y="1536"/>
                    <a:chExt cx="1008" cy="192"/>
                  </a:xfrm>
                </p:grpSpPr>
                <p:grpSp>
                  <p:nvGrpSpPr>
                    <p:cNvPr id="11471" name="Group 12">
                      <a:extLst>
                        <a:ext uri="{FF2B5EF4-FFF2-40B4-BE49-F238E27FC236}">
                          <a16:creationId xmlns:a16="http://schemas.microsoft.com/office/drawing/2014/main" id="{1EE09FC4-D043-731E-B5FE-BCDFE89C42D0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80" y="1536"/>
                      <a:ext cx="432" cy="192"/>
                      <a:chOff x="480" y="1536"/>
                      <a:chExt cx="432" cy="192"/>
                    </a:xfrm>
                  </p:grpSpPr>
                  <p:grpSp>
                    <p:nvGrpSpPr>
                      <p:cNvPr id="11479" name="Group 13">
                        <a:extLst>
                          <a:ext uri="{FF2B5EF4-FFF2-40B4-BE49-F238E27FC236}">
                            <a16:creationId xmlns:a16="http://schemas.microsoft.com/office/drawing/2014/main" id="{9BCC60C7-F125-C7E0-DDAD-7969B07F2553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80" y="1536"/>
                        <a:ext cx="144" cy="192"/>
                        <a:chOff x="480" y="1536"/>
                        <a:chExt cx="144" cy="192"/>
                      </a:xfrm>
                    </p:grpSpPr>
                    <p:sp>
                      <p:nvSpPr>
                        <p:cNvPr id="11483" name="Line 14">
                          <a:extLst>
                            <a:ext uri="{FF2B5EF4-FFF2-40B4-BE49-F238E27FC236}">
                              <a16:creationId xmlns:a16="http://schemas.microsoft.com/office/drawing/2014/main" id="{B0A19AE8-8B7E-CC81-89AA-18D62872C69D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480" y="1536"/>
                          <a:ext cx="0" cy="19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AU"/>
                        </a:p>
                      </p:txBody>
                    </p:sp>
                    <p:sp>
                      <p:nvSpPr>
                        <p:cNvPr id="11484" name="Line 15">
                          <a:extLst>
                            <a:ext uri="{FF2B5EF4-FFF2-40B4-BE49-F238E27FC236}">
                              <a16:creationId xmlns:a16="http://schemas.microsoft.com/office/drawing/2014/main" id="{045FEF99-A5F2-4AD0-C1CB-1236941235B3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624" y="1536"/>
                          <a:ext cx="0" cy="19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AU"/>
                        </a:p>
                      </p:txBody>
                    </p:sp>
                  </p:grpSp>
                  <p:grpSp>
                    <p:nvGrpSpPr>
                      <p:cNvPr id="11480" name="Group 16">
                        <a:extLst>
                          <a:ext uri="{FF2B5EF4-FFF2-40B4-BE49-F238E27FC236}">
                            <a16:creationId xmlns:a16="http://schemas.microsoft.com/office/drawing/2014/main" id="{7DC36206-AD15-48C9-83B2-3BBE052CDCB3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768" y="1536"/>
                        <a:ext cx="144" cy="192"/>
                        <a:chOff x="480" y="1536"/>
                        <a:chExt cx="144" cy="192"/>
                      </a:xfrm>
                    </p:grpSpPr>
                    <p:sp>
                      <p:nvSpPr>
                        <p:cNvPr id="11481" name="Line 17">
                          <a:extLst>
                            <a:ext uri="{FF2B5EF4-FFF2-40B4-BE49-F238E27FC236}">
                              <a16:creationId xmlns:a16="http://schemas.microsoft.com/office/drawing/2014/main" id="{CBD459B0-2262-9D23-742F-F59715E7D7C6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480" y="1536"/>
                          <a:ext cx="0" cy="19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AU"/>
                        </a:p>
                      </p:txBody>
                    </p:sp>
                    <p:sp>
                      <p:nvSpPr>
                        <p:cNvPr id="11482" name="Line 18">
                          <a:extLst>
                            <a:ext uri="{FF2B5EF4-FFF2-40B4-BE49-F238E27FC236}">
                              <a16:creationId xmlns:a16="http://schemas.microsoft.com/office/drawing/2014/main" id="{6B7E3D6B-F69F-EB34-27A9-6BBC0D9DC599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624" y="1536"/>
                          <a:ext cx="0" cy="19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AU"/>
                        </a:p>
                      </p:txBody>
                    </p:sp>
                  </p:grpSp>
                </p:grpSp>
                <p:grpSp>
                  <p:nvGrpSpPr>
                    <p:cNvPr id="11472" name="Group 19">
                      <a:extLst>
                        <a:ext uri="{FF2B5EF4-FFF2-40B4-BE49-F238E27FC236}">
                          <a16:creationId xmlns:a16="http://schemas.microsoft.com/office/drawing/2014/main" id="{9FB19DC8-3920-143D-68FA-BE7E7B4A3395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056" y="1536"/>
                      <a:ext cx="432" cy="192"/>
                      <a:chOff x="480" y="1536"/>
                      <a:chExt cx="432" cy="192"/>
                    </a:xfrm>
                  </p:grpSpPr>
                  <p:grpSp>
                    <p:nvGrpSpPr>
                      <p:cNvPr id="11473" name="Group 20">
                        <a:extLst>
                          <a:ext uri="{FF2B5EF4-FFF2-40B4-BE49-F238E27FC236}">
                            <a16:creationId xmlns:a16="http://schemas.microsoft.com/office/drawing/2014/main" id="{553D6909-5A3B-BBD7-F592-4CD88E592654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80" y="1536"/>
                        <a:ext cx="144" cy="192"/>
                        <a:chOff x="480" y="1536"/>
                        <a:chExt cx="144" cy="192"/>
                      </a:xfrm>
                    </p:grpSpPr>
                    <p:sp>
                      <p:nvSpPr>
                        <p:cNvPr id="11477" name="Line 21">
                          <a:extLst>
                            <a:ext uri="{FF2B5EF4-FFF2-40B4-BE49-F238E27FC236}">
                              <a16:creationId xmlns:a16="http://schemas.microsoft.com/office/drawing/2014/main" id="{C94BB459-2937-C27F-308D-85467181261D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480" y="1536"/>
                          <a:ext cx="0" cy="19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AU"/>
                        </a:p>
                      </p:txBody>
                    </p:sp>
                    <p:sp>
                      <p:nvSpPr>
                        <p:cNvPr id="11478" name="Line 22">
                          <a:extLst>
                            <a:ext uri="{FF2B5EF4-FFF2-40B4-BE49-F238E27FC236}">
                              <a16:creationId xmlns:a16="http://schemas.microsoft.com/office/drawing/2014/main" id="{A98FD601-7C40-4E10-4486-8BE75355FC47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624" y="1536"/>
                          <a:ext cx="0" cy="19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AU"/>
                        </a:p>
                      </p:txBody>
                    </p:sp>
                  </p:grpSp>
                  <p:grpSp>
                    <p:nvGrpSpPr>
                      <p:cNvPr id="11474" name="Group 23">
                        <a:extLst>
                          <a:ext uri="{FF2B5EF4-FFF2-40B4-BE49-F238E27FC236}">
                            <a16:creationId xmlns:a16="http://schemas.microsoft.com/office/drawing/2014/main" id="{237652E9-1DE4-03E5-D341-FCCC5C831AF6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768" y="1536"/>
                        <a:ext cx="144" cy="192"/>
                        <a:chOff x="480" y="1536"/>
                        <a:chExt cx="144" cy="192"/>
                      </a:xfrm>
                    </p:grpSpPr>
                    <p:sp>
                      <p:nvSpPr>
                        <p:cNvPr id="11475" name="Line 24">
                          <a:extLst>
                            <a:ext uri="{FF2B5EF4-FFF2-40B4-BE49-F238E27FC236}">
                              <a16:creationId xmlns:a16="http://schemas.microsoft.com/office/drawing/2014/main" id="{964C72FA-8B0F-5A02-2467-86363FCECDB3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480" y="1536"/>
                          <a:ext cx="0" cy="19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AU"/>
                        </a:p>
                      </p:txBody>
                    </p:sp>
                    <p:sp>
                      <p:nvSpPr>
                        <p:cNvPr id="11476" name="Line 25">
                          <a:extLst>
                            <a:ext uri="{FF2B5EF4-FFF2-40B4-BE49-F238E27FC236}">
                              <a16:creationId xmlns:a16="http://schemas.microsoft.com/office/drawing/2014/main" id="{09C7E687-915C-926D-9998-86878CE85039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624" y="1536"/>
                          <a:ext cx="0" cy="19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AU"/>
                        </a:p>
                      </p:txBody>
                    </p:sp>
                  </p:grpSp>
                </p:grpSp>
              </p:grpSp>
              <p:grpSp>
                <p:nvGrpSpPr>
                  <p:cNvPr id="11456" name="Group 26">
                    <a:extLst>
                      <a:ext uri="{FF2B5EF4-FFF2-40B4-BE49-F238E27FC236}">
                        <a16:creationId xmlns:a16="http://schemas.microsoft.com/office/drawing/2014/main" id="{EFA46AF1-12C6-17D8-DD95-FAD098527677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632" y="1536"/>
                    <a:ext cx="1008" cy="192"/>
                    <a:chOff x="480" y="1536"/>
                    <a:chExt cx="1008" cy="192"/>
                  </a:xfrm>
                </p:grpSpPr>
                <p:grpSp>
                  <p:nvGrpSpPr>
                    <p:cNvPr id="11457" name="Group 27">
                      <a:extLst>
                        <a:ext uri="{FF2B5EF4-FFF2-40B4-BE49-F238E27FC236}">
                          <a16:creationId xmlns:a16="http://schemas.microsoft.com/office/drawing/2014/main" id="{63481969-5AA7-72CB-64AF-5619EBE73C6F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80" y="1536"/>
                      <a:ext cx="432" cy="192"/>
                      <a:chOff x="480" y="1536"/>
                      <a:chExt cx="432" cy="192"/>
                    </a:xfrm>
                  </p:grpSpPr>
                  <p:grpSp>
                    <p:nvGrpSpPr>
                      <p:cNvPr id="11465" name="Group 28">
                        <a:extLst>
                          <a:ext uri="{FF2B5EF4-FFF2-40B4-BE49-F238E27FC236}">
                            <a16:creationId xmlns:a16="http://schemas.microsoft.com/office/drawing/2014/main" id="{62C54E96-8F8A-E7A8-721E-F4DED08400CA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80" y="1536"/>
                        <a:ext cx="144" cy="192"/>
                        <a:chOff x="480" y="1536"/>
                        <a:chExt cx="144" cy="192"/>
                      </a:xfrm>
                    </p:grpSpPr>
                    <p:sp>
                      <p:nvSpPr>
                        <p:cNvPr id="11469" name="Line 29">
                          <a:extLst>
                            <a:ext uri="{FF2B5EF4-FFF2-40B4-BE49-F238E27FC236}">
                              <a16:creationId xmlns:a16="http://schemas.microsoft.com/office/drawing/2014/main" id="{9AC2677A-797B-A039-C862-A9E9E2197FA8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480" y="1536"/>
                          <a:ext cx="0" cy="19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AU"/>
                        </a:p>
                      </p:txBody>
                    </p:sp>
                    <p:sp>
                      <p:nvSpPr>
                        <p:cNvPr id="11470" name="Line 30">
                          <a:extLst>
                            <a:ext uri="{FF2B5EF4-FFF2-40B4-BE49-F238E27FC236}">
                              <a16:creationId xmlns:a16="http://schemas.microsoft.com/office/drawing/2014/main" id="{EF462BA3-1C4F-2927-95D6-0A139A06484A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624" y="1536"/>
                          <a:ext cx="0" cy="19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AU"/>
                        </a:p>
                      </p:txBody>
                    </p:sp>
                  </p:grpSp>
                  <p:grpSp>
                    <p:nvGrpSpPr>
                      <p:cNvPr id="11466" name="Group 31">
                        <a:extLst>
                          <a:ext uri="{FF2B5EF4-FFF2-40B4-BE49-F238E27FC236}">
                            <a16:creationId xmlns:a16="http://schemas.microsoft.com/office/drawing/2014/main" id="{CB26D7FC-E26B-79BB-157C-F226801DA897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768" y="1536"/>
                        <a:ext cx="144" cy="192"/>
                        <a:chOff x="480" y="1536"/>
                        <a:chExt cx="144" cy="192"/>
                      </a:xfrm>
                    </p:grpSpPr>
                    <p:sp>
                      <p:nvSpPr>
                        <p:cNvPr id="11467" name="Line 32">
                          <a:extLst>
                            <a:ext uri="{FF2B5EF4-FFF2-40B4-BE49-F238E27FC236}">
                              <a16:creationId xmlns:a16="http://schemas.microsoft.com/office/drawing/2014/main" id="{20974D65-7884-3A20-1DF4-0D53CB8DC4FE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480" y="1536"/>
                          <a:ext cx="0" cy="19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AU"/>
                        </a:p>
                      </p:txBody>
                    </p:sp>
                    <p:sp>
                      <p:nvSpPr>
                        <p:cNvPr id="11468" name="Line 33">
                          <a:extLst>
                            <a:ext uri="{FF2B5EF4-FFF2-40B4-BE49-F238E27FC236}">
                              <a16:creationId xmlns:a16="http://schemas.microsoft.com/office/drawing/2014/main" id="{F691B755-8F3F-9E07-5C07-8362BE2D3C66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624" y="1536"/>
                          <a:ext cx="0" cy="19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AU"/>
                        </a:p>
                      </p:txBody>
                    </p:sp>
                  </p:grpSp>
                </p:grpSp>
                <p:grpSp>
                  <p:nvGrpSpPr>
                    <p:cNvPr id="11458" name="Group 34">
                      <a:extLst>
                        <a:ext uri="{FF2B5EF4-FFF2-40B4-BE49-F238E27FC236}">
                          <a16:creationId xmlns:a16="http://schemas.microsoft.com/office/drawing/2014/main" id="{066DB538-2015-D8AE-2C24-A1ACF89A7E41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056" y="1536"/>
                      <a:ext cx="432" cy="192"/>
                      <a:chOff x="480" y="1536"/>
                      <a:chExt cx="432" cy="192"/>
                    </a:xfrm>
                  </p:grpSpPr>
                  <p:grpSp>
                    <p:nvGrpSpPr>
                      <p:cNvPr id="11459" name="Group 35">
                        <a:extLst>
                          <a:ext uri="{FF2B5EF4-FFF2-40B4-BE49-F238E27FC236}">
                            <a16:creationId xmlns:a16="http://schemas.microsoft.com/office/drawing/2014/main" id="{7C90C21D-C080-B5A5-D482-6286D6132E00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80" y="1536"/>
                        <a:ext cx="144" cy="192"/>
                        <a:chOff x="480" y="1536"/>
                        <a:chExt cx="144" cy="192"/>
                      </a:xfrm>
                    </p:grpSpPr>
                    <p:sp>
                      <p:nvSpPr>
                        <p:cNvPr id="11463" name="Line 36">
                          <a:extLst>
                            <a:ext uri="{FF2B5EF4-FFF2-40B4-BE49-F238E27FC236}">
                              <a16:creationId xmlns:a16="http://schemas.microsoft.com/office/drawing/2014/main" id="{FCB204FB-9E37-5666-87B5-E594952A7479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480" y="1536"/>
                          <a:ext cx="0" cy="19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AU"/>
                        </a:p>
                      </p:txBody>
                    </p:sp>
                    <p:sp>
                      <p:nvSpPr>
                        <p:cNvPr id="11464" name="Line 37">
                          <a:extLst>
                            <a:ext uri="{FF2B5EF4-FFF2-40B4-BE49-F238E27FC236}">
                              <a16:creationId xmlns:a16="http://schemas.microsoft.com/office/drawing/2014/main" id="{536BFDB2-131C-F727-D7A8-7EE3290292F9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624" y="1536"/>
                          <a:ext cx="0" cy="19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AU"/>
                        </a:p>
                      </p:txBody>
                    </p:sp>
                  </p:grpSp>
                  <p:grpSp>
                    <p:nvGrpSpPr>
                      <p:cNvPr id="11460" name="Group 38">
                        <a:extLst>
                          <a:ext uri="{FF2B5EF4-FFF2-40B4-BE49-F238E27FC236}">
                            <a16:creationId xmlns:a16="http://schemas.microsoft.com/office/drawing/2014/main" id="{610B7346-56E9-FD91-282F-0B7557470B0B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768" y="1536"/>
                        <a:ext cx="144" cy="192"/>
                        <a:chOff x="480" y="1536"/>
                        <a:chExt cx="144" cy="192"/>
                      </a:xfrm>
                    </p:grpSpPr>
                    <p:sp>
                      <p:nvSpPr>
                        <p:cNvPr id="11461" name="Line 39">
                          <a:extLst>
                            <a:ext uri="{FF2B5EF4-FFF2-40B4-BE49-F238E27FC236}">
                              <a16:creationId xmlns:a16="http://schemas.microsoft.com/office/drawing/2014/main" id="{64EEA09A-9AB2-C750-2018-DD606072F067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480" y="1536"/>
                          <a:ext cx="0" cy="19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AU"/>
                        </a:p>
                      </p:txBody>
                    </p:sp>
                    <p:sp>
                      <p:nvSpPr>
                        <p:cNvPr id="11462" name="Line 40">
                          <a:extLst>
                            <a:ext uri="{FF2B5EF4-FFF2-40B4-BE49-F238E27FC236}">
                              <a16:creationId xmlns:a16="http://schemas.microsoft.com/office/drawing/2014/main" id="{8FB2A61B-70AF-7E1D-CA8C-C76EAF4DE3C4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624" y="1536"/>
                          <a:ext cx="0" cy="19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AU"/>
                        </a:p>
                      </p:txBody>
                    </p:sp>
                  </p:grpSp>
                </p:grpSp>
              </p:grpSp>
            </p:grpSp>
            <p:sp>
              <p:nvSpPr>
                <p:cNvPr id="11442" name="Text Box 41">
                  <a:extLst>
                    <a:ext uri="{FF2B5EF4-FFF2-40B4-BE49-F238E27FC236}">
                      <a16:creationId xmlns:a16="http://schemas.microsoft.com/office/drawing/2014/main" id="{597F84C6-C938-24C6-73E0-9A20F80C530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36" y="1680"/>
                  <a:ext cx="240" cy="4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CC99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2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endParaRPr lang="en-US" altLang="en-US" sz="1200">
                    <a:cs typeface="Times New Roman" panose="02020603050405020304" pitchFamily="18" charset="0"/>
                  </a:endParaRPr>
                </a:p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grpSp>
              <p:nvGrpSpPr>
                <p:cNvPr id="11443" name="Group 42">
                  <a:extLst>
                    <a:ext uri="{FF2B5EF4-FFF2-40B4-BE49-F238E27FC236}">
                      <a16:creationId xmlns:a16="http://schemas.microsoft.com/office/drawing/2014/main" id="{5FA8E569-E7AF-F099-87AF-05BE0582EEE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80" y="1680"/>
                  <a:ext cx="672" cy="480"/>
                  <a:chOff x="480" y="1728"/>
                  <a:chExt cx="672" cy="480"/>
                </a:xfrm>
              </p:grpSpPr>
              <p:sp>
                <p:nvSpPr>
                  <p:cNvPr id="11450" name="Text Box 43">
                    <a:extLst>
                      <a:ext uri="{FF2B5EF4-FFF2-40B4-BE49-F238E27FC236}">
                        <a16:creationId xmlns:a16="http://schemas.microsoft.com/office/drawing/2014/main" id="{8A940BD3-1AB8-0D01-D522-36559CD239CD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80" y="1728"/>
                    <a:ext cx="240" cy="48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00CC99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en-US" sz="20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</a:t>
                    </a:r>
                    <a:endParaRPr lang="en-US" altLang="en-US" sz="1200">
                      <a:cs typeface="Times New Roman" panose="02020603050405020304" pitchFamily="18" charset="0"/>
                    </a:endParaRPr>
                  </a:p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1451" name="Text Box 44">
                    <a:extLst>
                      <a:ext uri="{FF2B5EF4-FFF2-40B4-BE49-F238E27FC236}">
                        <a16:creationId xmlns:a16="http://schemas.microsoft.com/office/drawing/2014/main" id="{EE3B4A00-0062-C310-379E-53F8AF16DCA6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24" y="1728"/>
                    <a:ext cx="240" cy="48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00CC99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en-US" sz="20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</a:t>
                    </a:r>
                    <a:endParaRPr lang="en-US" altLang="en-US" sz="1200">
                      <a:cs typeface="Times New Roman" panose="02020603050405020304" pitchFamily="18" charset="0"/>
                    </a:endParaRPr>
                  </a:p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1452" name="Text Box 45">
                    <a:extLst>
                      <a:ext uri="{FF2B5EF4-FFF2-40B4-BE49-F238E27FC236}">
                        <a16:creationId xmlns:a16="http://schemas.microsoft.com/office/drawing/2014/main" id="{A9C96130-3943-4373-CD3B-F651A19642A9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68" y="1728"/>
                    <a:ext cx="240" cy="40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00CC99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1200">
                      <a:cs typeface="Times New Roman" panose="02020603050405020304" pitchFamily="18" charset="0"/>
                    </a:endParaRPr>
                  </a:p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1453" name="Text Box 46">
                    <a:extLst>
                      <a:ext uri="{FF2B5EF4-FFF2-40B4-BE49-F238E27FC236}">
                        <a16:creationId xmlns:a16="http://schemas.microsoft.com/office/drawing/2014/main" id="{4B87EBA2-8E67-0557-D04F-716B71535F28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912" y="1728"/>
                    <a:ext cx="240" cy="48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00CC99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en-US" sz="20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</a:t>
                    </a:r>
                    <a:endParaRPr lang="en-US" altLang="en-US" sz="1200">
                      <a:cs typeface="Times New Roman" panose="02020603050405020304" pitchFamily="18" charset="0"/>
                    </a:endParaRPr>
                  </a:p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sp>
              <p:nvSpPr>
                <p:cNvPr id="11444" name="Text Box 47">
                  <a:extLst>
                    <a:ext uri="{FF2B5EF4-FFF2-40B4-BE49-F238E27FC236}">
                      <a16:creationId xmlns:a16="http://schemas.microsoft.com/office/drawing/2014/main" id="{D455D456-F32A-7C19-877C-A5D98DF025E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056" y="1680"/>
                  <a:ext cx="240" cy="4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CC99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2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endParaRPr lang="en-US" altLang="en-US" sz="1200">
                    <a:cs typeface="Times New Roman" panose="02020603050405020304" pitchFamily="18" charset="0"/>
                  </a:endParaRPr>
                </a:p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11445" name="Text Box 48">
                  <a:extLst>
                    <a:ext uri="{FF2B5EF4-FFF2-40B4-BE49-F238E27FC236}">
                      <a16:creationId xmlns:a16="http://schemas.microsoft.com/office/drawing/2014/main" id="{0AD465A8-BDF6-6448-40BF-43949BB102B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248" y="1680"/>
                  <a:ext cx="240" cy="4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CC99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2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endParaRPr lang="en-US" altLang="en-US" sz="1200">
                    <a:cs typeface="Times New Roman" panose="02020603050405020304" pitchFamily="18" charset="0"/>
                  </a:endParaRPr>
                </a:p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11446" name="Text Box 49">
                  <a:extLst>
                    <a:ext uri="{FF2B5EF4-FFF2-40B4-BE49-F238E27FC236}">
                      <a16:creationId xmlns:a16="http://schemas.microsoft.com/office/drawing/2014/main" id="{EC600FBD-50D6-3C6C-DD36-EF42DD3EE6A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536" y="1680"/>
                  <a:ext cx="240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CC99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AU" altLang="en-US" sz="2400"/>
                </a:p>
              </p:txBody>
            </p:sp>
            <p:sp>
              <p:nvSpPr>
                <p:cNvPr id="11447" name="Text Box 50">
                  <a:extLst>
                    <a:ext uri="{FF2B5EF4-FFF2-40B4-BE49-F238E27FC236}">
                      <a16:creationId xmlns:a16="http://schemas.microsoft.com/office/drawing/2014/main" id="{C59F397C-3322-4614-5762-31F9C6FD089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112" y="1680"/>
                  <a:ext cx="240" cy="4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CC99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2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endParaRPr lang="en-US" altLang="en-US" sz="1200">
                    <a:cs typeface="Times New Roman" panose="02020603050405020304" pitchFamily="18" charset="0"/>
                  </a:endParaRPr>
                </a:p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11448" name="Text Box 51">
                  <a:extLst>
                    <a:ext uri="{FF2B5EF4-FFF2-40B4-BE49-F238E27FC236}">
                      <a16:creationId xmlns:a16="http://schemas.microsoft.com/office/drawing/2014/main" id="{9FC18C93-3808-6358-3FBF-96B49BC1497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400" y="1680"/>
                  <a:ext cx="240" cy="4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CC99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2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endParaRPr lang="en-US" altLang="en-US" sz="1200">
                    <a:cs typeface="Times New Roman" panose="02020603050405020304" pitchFamily="18" charset="0"/>
                  </a:endParaRPr>
                </a:p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11449" name="Text Box 52">
                  <a:extLst>
                    <a:ext uri="{FF2B5EF4-FFF2-40B4-BE49-F238E27FC236}">
                      <a16:creationId xmlns:a16="http://schemas.microsoft.com/office/drawing/2014/main" id="{E078929B-BE53-BF3F-FE86-555705DB3E2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824" y="1680"/>
                  <a:ext cx="240" cy="4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CC99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2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endParaRPr lang="en-US" altLang="en-US" sz="1200">
                    <a:cs typeface="Times New Roman" panose="02020603050405020304" pitchFamily="18" charset="0"/>
                  </a:endParaRPr>
                </a:p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sp>
            <p:nvSpPr>
              <p:cNvPr id="11437" name="Text Box 53">
                <a:extLst>
                  <a:ext uri="{FF2B5EF4-FFF2-40B4-BE49-F238E27FC236}">
                    <a16:creationId xmlns:a16="http://schemas.microsoft.com/office/drawing/2014/main" id="{F93489B9-0BCE-9ED2-3B3C-BE1556CB1D9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36" y="2544"/>
                <a:ext cx="336" cy="4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altLang="en-US" sz="1200">
                  <a:cs typeface="Times New Roman" panose="02020603050405020304" pitchFamily="18" charset="0"/>
                </a:endParaRPr>
              </a:p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11438" name="Text Box 54">
                <a:extLst>
                  <a:ext uri="{FF2B5EF4-FFF2-40B4-BE49-F238E27FC236}">
                    <a16:creationId xmlns:a16="http://schemas.microsoft.com/office/drawing/2014/main" id="{9BDF5A6A-16C1-3ACF-B39E-6053A8EFF86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60" y="2544"/>
                <a:ext cx="240" cy="4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altLang="en-US" sz="1200">
                  <a:cs typeface="Times New Roman" panose="02020603050405020304" pitchFamily="18" charset="0"/>
                </a:endParaRPr>
              </a:p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11439" name="Text Box 55">
                <a:extLst>
                  <a:ext uri="{FF2B5EF4-FFF2-40B4-BE49-F238E27FC236}">
                    <a16:creationId xmlns:a16="http://schemas.microsoft.com/office/drawing/2014/main" id="{7250B0C0-811F-9CAF-A7FA-0B9D21B0369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48" y="2544"/>
                <a:ext cx="240" cy="4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altLang="en-US" sz="1200">
                  <a:cs typeface="Times New Roman" panose="02020603050405020304" pitchFamily="18" charset="0"/>
                </a:endParaRPr>
              </a:p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11440" name="Text Box 56">
                <a:extLst>
                  <a:ext uri="{FF2B5EF4-FFF2-40B4-BE49-F238E27FC236}">
                    <a16:creationId xmlns:a16="http://schemas.microsoft.com/office/drawing/2014/main" id="{0B95807C-6592-69EE-77C9-EEA21051375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36" y="2544"/>
                <a:ext cx="240" cy="4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altLang="en-US" sz="1200">
                  <a:cs typeface="Times New Roman" panose="02020603050405020304" pitchFamily="18" charset="0"/>
                </a:endParaRPr>
              </a:p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</p:grpSp>
      </p:grpSp>
      <p:grpSp>
        <p:nvGrpSpPr>
          <p:cNvPr id="19513" name="Group 57">
            <a:extLst>
              <a:ext uri="{FF2B5EF4-FFF2-40B4-BE49-F238E27FC236}">
                <a16:creationId xmlns:a16="http://schemas.microsoft.com/office/drawing/2014/main" id="{23D8BBE9-9CC5-AC28-BC6D-3A8079383B39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6146007" y="4074319"/>
            <a:ext cx="4114800" cy="995363"/>
            <a:chOff x="315" y="2763"/>
            <a:chExt cx="2592" cy="627"/>
          </a:xfrm>
        </p:grpSpPr>
        <p:sp>
          <p:nvSpPr>
            <p:cNvPr id="11383" name="Text Box 58">
              <a:extLst>
                <a:ext uri="{FF2B5EF4-FFF2-40B4-BE49-F238E27FC236}">
                  <a16:creationId xmlns:a16="http://schemas.microsoft.com/office/drawing/2014/main" id="{E55AF0D5-DD39-40ED-51B8-1CFCED57556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50" y="2910"/>
              <a:ext cx="34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vert="eaVert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AU" altLang="en-US" sz="2400"/>
            </a:p>
          </p:txBody>
        </p:sp>
        <p:grpSp>
          <p:nvGrpSpPr>
            <p:cNvPr id="11384" name="Group 59">
              <a:extLst>
                <a:ext uri="{FF2B5EF4-FFF2-40B4-BE49-F238E27FC236}">
                  <a16:creationId xmlns:a16="http://schemas.microsoft.com/office/drawing/2014/main" id="{F0F04351-CB0C-8A5A-A7E4-EFBCFE390FF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5" y="2763"/>
              <a:ext cx="2592" cy="627"/>
              <a:chOff x="432" y="2400"/>
              <a:chExt cx="2592" cy="627"/>
            </a:xfrm>
          </p:grpSpPr>
          <p:grpSp>
            <p:nvGrpSpPr>
              <p:cNvPr id="11385" name="Group 60">
                <a:extLst>
                  <a:ext uri="{FF2B5EF4-FFF2-40B4-BE49-F238E27FC236}">
                    <a16:creationId xmlns:a16="http://schemas.microsoft.com/office/drawing/2014/main" id="{FD9FB781-16AE-4A7D-A58F-89EA2B4863C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32" y="2400"/>
                <a:ext cx="2592" cy="627"/>
                <a:chOff x="240" y="1536"/>
                <a:chExt cx="2592" cy="627"/>
              </a:xfrm>
            </p:grpSpPr>
            <p:grpSp>
              <p:nvGrpSpPr>
                <p:cNvPr id="11390" name="Group 61">
                  <a:extLst>
                    <a:ext uri="{FF2B5EF4-FFF2-40B4-BE49-F238E27FC236}">
                      <a16:creationId xmlns:a16="http://schemas.microsoft.com/office/drawing/2014/main" id="{CF474E1E-46CF-4371-902C-264BD365DEF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40" y="1536"/>
                  <a:ext cx="2592" cy="192"/>
                  <a:chOff x="240" y="1536"/>
                  <a:chExt cx="2592" cy="192"/>
                </a:xfrm>
              </p:grpSpPr>
              <p:sp>
                <p:nvSpPr>
                  <p:cNvPr id="11403" name="Line 62">
                    <a:extLst>
                      <a:ext uri="{FF2B5EF4-FFF2-40B4-BE49-F238E27FC236}">
                        <a16:creationId xmlns:a16="http://schemas.microsoft.com/office/drawing/2014/main" id="{5D8CE311-DC67-D237-24B5-998556CB4AF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40" y="1632"/>
                    <a:ext cx="2592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  <a:headEnd type="triangle" w="med" len="med"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AU"/>
                  </a:p>
                </p:txBody>
              </p:sp>
              <p:grpSp>
                <p:nvGrpSpPr>
                  <p:cNvPr id="11404" name="Group 63">
                    <a:extLst>
                      <a:ext uri="{FF2B5EF4-FFF2-40B4-BE49-F238E27FC236}">
                        <a16:creationId xmlns:a16="http://schemas.microsoft.com/office/drawing/2014/main" id="{42FD3EA7-D570-0B53-738C-8E8D3CFD5DBD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80" y="1536"/>
                    <a:ext cx="1008" cy="192"/>
                    <a:chOff x="480" y="1536"/>
                    <a:chExt cx="1008" cy="192"/>
                  </a:xfrm>
                </p:grpSpPr>
                <p:grpSp>
                  <p:nvGrpSpPr>
                    <p:cNvPr id="11420" name="Group 64">
                      <a:extLst>
                        <a:ext uri="{FF2B5EF4-FFF2-40B4-BE49-F238E27FC236}">
                          <a16:creationId xmlns:a16="http://schemas.microsoft.com/office/drawing/2014/main" id="{84D482EB-E0B3-6F1E-EB42-7B7F1302066D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80" y="1536"/>
                      <a:ext cx="432" cy="192"/>
                      <a:chOff x="480" y="1536"/>
                      <a:chExt cx="432" cy="192"/>
                    </a:xfrm>
                  </p:grpSpPr>
                  <p:grpSp>
                    <p:nvGrpSpPr>
                      <p:cNvPr id="11428" name="Group 65">
                        <a:extLst>
                          <a:ext uri="{FF2B5EF4-FFF2-40B4-BE49-F238E27FC236}">
                            <a16:creationId xmlns:a16="http://schemas.microsoft.com/office/drawing/2014/main" id="{1FA8F626-CDC0-FC58-37BC-C3A2FF9C9F20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80" y="1536"/>
                        <a:ext cx="144" cy="192"/>
                        <a:chOff x="480" y="1536"/>
                        <a:chExt cx="144" cy="192"/>
                      </a:xfrm>
                    </p:grpSpPr>
                    <p:sp>
                      <p:nvSpPr>
                        <p:cNvPr id="11432" name="Line 66">
                          <a:extLst>
                            <a:ext uri="{FF2B5EF4-FFF2-40B4-BE49-F238E27FC236}">
                              <a16:creationId xmlns:a16="http://schemas.microsoft.com/office/drawing/2014/main" id="{011BB09D-22DB-7DD9-1FC9-A35D712B71AF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480" y="1536"/>
                          <a:ext cx="0" cy="19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AU"/>
                        </a:p>
                      </p:txBody>
                    </p:sp>
                    <p:sp>
                      <p:nvSpPr>
                        <p:cNvPr id="11433" name="Line 67">
                          <a:extLst>
                            <a:ext uri="{FF2B5EF4-FFF2-40B4-BE49-F238E27FC236}">
                              <a16:creationId xmlns:a16="http://schemas.microsoft.com/office/drawing/2014/main" id="{9CCC0739-7E14-0AAA-668A-3EFC1C36A93E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624" y="1536"/>
                          <a:ext cx="0" cy="19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AU"/>
                        </a:p>
                      </p:txBody>
                    </p:sp>
                  </p:grpSp>
                  <p:grpSp>
                    <p:nvGrpSpPr>
                      <p:cNvPr id="11429" name="Group 68">
                        <a:extLst>
                          <a:ext uri="{FF2B5EF4-FFF2-40B4-BE49-F238E27FC236}">
                            <a16:creationId xmlns:a16="http://schemas.microsoft.com/office/drawing/2014/main" id="{A2018035-B8E2-781A-AA1F-4A3A7EB1FB72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768" y="1536"/>
                        <a:ext cx="144" cy="192"/>
                        <a:chOff x="480" y="1536"/>
                        <a:chExt cx="144" cy="192"/>
                      </a:xfrm>
                    </p:grpSpPr>
                    <p:sp>
                      <p:nvSpPr>
                        <p:cNvPr id="11430" name="Line 69">
                          <a:extLst>
                            <a:ext uri="{FF2B5EF4-FFF2-40B4-BE49-F238E27FC236}">
                              <a16:creationId xmlns:a16="http://schemas.microsoft.com/office/drawing/2014/main" id="{A7A551A6-3815-4F1F-39E6-E6F72997B8B6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480" y="1536"/>
                          <a:ext cx="0" cy="19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AU"/>
                        </a:p>
                      </p:txBody>
                    </p:sp>
                    <p:sp>
                      <p:nvSpPr>
                        <p:cNvPr id="11431" name="Line 70">
                          <a:extLst>
                            <a:ext uri="{FF2B5EF4-FFF2-40B4-BE49-F238E27FC236}">
                              <a16:creationId xmlns:a16="http://schemas.microsoft.com/office/drawing/2014/main" id="{0FEFF4F0-AF03-F7DE-664A-996372E6B4AA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624" y="1536"/>
                          <a:ext cx="0" cy="19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AU"/>
                        </a:p>
                      </p:txBody>
                    </p:sp>
                  </p:grpSp>
                </p:grpSp>
                <p:grpSp>
                  <p:nvGrpSpPr>
                    <p:cNvPr id="11421" name="Group 71">
                      <a:extLst>
                        <a:ext uri="{FF2B5EF4-FFF2-40B4-BE49-F238E27FC236}">
                          <a16:creationId xmlns:a16="http://schemas.microsoft.com/office/drawing/2014/main" id="{9D3264CC-2373-7260-B69A-1C1F4E73B0CD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056" y="1536"/>
                      <a:ext cx="432" cy="192"/>
                      <a:chOff x="480" y="1536"/>
                      <a:chExt cx="432" cy="192"/>
                    </a:xfrm>
                  </p:grpSpPr>
                  <p:grpSp>
                    <p:nvGrpSpPr>
                      <p:cNvPr id="11422" name="Group 72">
                        <a:extLst>
                          <a:ext uri="{FF2B5EF4-FFF2-40B4-BE49-F238E27FC236}">
                            <a16:creationId xmlns:a16="http://schemas.microsoft.com/office/drawing/2014/main" id="{4D32981A-2B65-EC00-0A76-171019F1AB87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80" y="1536"/>
                        <a:ext cx="144" cy="192"/>
                        <a:chOff x="480" y="1536"/>
                        <a:chExt cx="144" cy="192"/>
                      </a:xfrm>
                    </p:grpSpPr>
                    <p:sp>
                      <p:nvSpPr>
                        <p:cNvPr id="11426" name="Line 73">
                          <a:extLst>
                            <a:ext uri="{FF2B5EF4-FFF2-40B4-BE49-F238E27FC236}">
                              <a16:creationId xmlns:a16="http://schemas.microsoft.com/office/drawing/2014/main" id="{75B95FE3-7CC2-9DEC-5204-23317A39D3FA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480" y="1536"/>
                          <a:ext cx="0" cy="19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AU"/>
                        </a:p>
                      </p:txBody>
                    </p:sp>
                    <p:sp>
                      <p:nvSpPr>
                        <p:cNvPr id="11427" name="Line 74">
                          <a:extLst>
                            <a:ext uri="{FF2B5EF4-FFF2-40B4-BE49-F238E27FC236}">
                              <a16:creationId xmlns:a16="http://schemas.microsoft.com/office/drawing/2014/main" id="{EECCCE65-460A-4789-FD6F-7A3FA5BED95D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624" y="1536"/>
                          <a:ext cx="0" cy="19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AU"/>
                        </a:p>
                      </p:txBody>
                    </p:sp>
                  </p:grpSp>
                  <p:grpSp>
                    <p:nvGrpSpPr>
                      <p:cNvPr id="11423" name="Group 75">
                        <a:extLst>
                          <a:ext uri="{FF2B5EF4-FFF2-40B4-BE49-F238E27FC236}">
                            <a16:creationId xmlns:a16="http://schemas.microsoft.com/office/drawing/2014/main" id="{218D82E3-7BD1-7484-EA03-38C845D738A6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768" y="1536"/>
                        <a:ext cx="144" cy="192"/>
                        <a:chOff x="480" y="1536"/>
                        <a:chExt cx="144" cy="192"/>
                      </a:xfrm>
                    </p:grpSpPr>
                    <p:sp>
                      <p:nvSpPr>
                        <p:cNvPr id="11424" name="Line 76">
                          <a:extLst>
                            <a:ext uri="{FF2B5EF4-FFF2-40B4-BE49-F238E27FC236}">
                              <a16:creationId xmlns:a16="http://schemas.microsoft.com/office/drawing/2014/main" id="{6AC6C915-75FB-5666-2D05-CFB953647CAF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480" y="1536"/>
                          <a:ext cx="0" cy="19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AU"/>
                        </a:p>
                      </p:txBody>
                    </p:sp>
                    <p:sp>
                      <p:nvSpPr>
                        <p:cNvPr id="11425" name="Line 77">
                          <a:extLst>
                            <a:ext uri="{FF2B5EF4-FFF2-40B4-BE49-F238E27FC236}">
                              <a16:creationId xmlns:a16="http://schemas.microsoft.com/office/drawing/2014/main" id="{BF7AF841-8EF7-F2A5-4C83-ABE67271C19F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624" y="1536"/>
                          <a:ext cx="0" cy="19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AU"/>
                        </a:p>
                      </p:txBody>
                    </p:sp>
                  </p:grpSp>
                </p:grpSp>
              </p:grpSp>
              <p:grpSp>
                <p:nvGrpSpPr>
                  <p:cNvPr id="11405" name="Group 78">
                    <a:extLst>
                      <a:ext uri="{FF2B5EF4-FFF2-40B4-BE49-F238E27FC236}">
                        <a16:creationId xmlns:a16="http://schemas.microsoft.com/office/drawing/2014/main" id="{520D3D12-E559-8BB9-E8C7-25BCAA8C8C7B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632" y="1536"/>
                    <a:ext cx="1008" cy="192"/>
                    <a:chOff x="480" y="1536"/>
                    <a:chExt cx="1008" cy="192"/>
                  </a:xfrm>
                </p:grpSpPr>
                <p:grpSp>
                  <p:nvGrpSpPr>
                    <p:cNvPr id="11406" name="Group 79">
                      <a:extLst>
                        <a:ext uri="{FF2B5EF4-FFF2-40B4-BE49-F238E27FC236}">
                          <a16:creationId xmlns:a16="http://schemas.microsoft.com/office/drawing/2014/main" id="{F8EBC656-1CE4-F76D-C6D2-E4217AE3D5B6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80" y="1536"/>
                      <a:ext cx="432" cy="192"/>
                      <a:chOff x="480" y="1536"/>
                      <a:chExt cx="432" cy="192"/>
                    </a:xfrm>
                  </p:grpSpPr>
                  <p:grpSp>
                    <p:nvGrpSpPr>
                      <p:cNvPr id="11414" name="Group 80">
                        <a:extLst>
                          <a:ext uri="{FF2B5EF4-FFF2-40B4-BE49-F238E27FC236}">
                            <a16:creationId xmlns:a16="http://schemas.microsoft.com/office/drawing/2014/main" id="{22B4E03A-7B35-C721-550F-193D72F8C0F4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80" y="1536"/>
                        <a:ext cx="144" cy="192"/>
                        <a:chOff x="480" y="1536"/>
                        <a:chExt cx="144" cy="192"/>
                      </a:xfrm>
                    </p:grpSpPr>
                    <p:sp>
                      <p:nvSpPr>
                        <p:cNvPr id="11418" name="Line 81">
                          <a:extLst>
                            <a:ext uri="{FF2B5EF4-FFF2-40B4-BE49-F238E27FC236}">
                              <a16:creationId xmlns:a16="http://schemas.microsoft.com/office/drawing/2014/main" id="{0F0DE21D-5A75-F206-4550-0CA51223AA22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480" y="1536"/>
                          <a:ext cx="0" cy="19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AU"/>
                        </a:p>
                      </p:txBody>
                    </p:sp>
                    <p:sp>
                      <p:nvSpPr>
                        <p:cNvPr id="11419" name="Line 82">
                          <a:extLst>
                            <a:ext uri="{FF2B5EF4-FFF2-40B4-BE49-F238E27FC236}">
                              <a16:creationId xmlns:a16="http://schemas.microsoft.com/office/drawing/2014/main" id="{F5E8B357-B17D-3EAF-A7C6-0BFDD693B72D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624" y="1536"/>
                          <a:ext cx="0" cy="19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AU"/>
                        </a:p>
                      </p:txBody>
                    </p:sp>
                  </p:grpSp>
                  <p:grpSp>
                    <p:nvGrpSpPr>
                      <p:cNvPr id="11415" name="Group 83">
                        <a:extLst>
                          <a:ext uri="{FF2B5EF4-FFF2-40B4-BE49-F238E27FC236}">
                            <a16:creationId xmlns:a16="http://schemas.microsoft.com/office/drawing/2014/main" id="{D3D9829F-74D9-D538-1F6A-DE3AE05E6E6F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768" y="1536"/>
                        <a:ext cx="144" cy="192"/>
                        <a:chOff x="480" y="1536"/>
                        <a:chExt cx="144" cy="192"/>
                      </a:xfrm>
                    </p:grpSpPr>
                    <p:sp>
                      <p:nvSpPr>
                        <p:cNvPr id="11416" name="Line 84">
                          <a:extLst>
                            <a:ext uri="{FF2B5EF4-FFF2-40B4-BE49-F238E27FC236}">
                              <a16:creationId xmlns:a16="http://schemas.microsoft.com/office/drawing/2014/main" id="{1FBB475E-BD4C-3DF4-5881-A02C30D78566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480" y="1536"/>
                          <a:ext cx="0" cy="19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AU"/>
                        </a:p>
                      </p:txBody>
                    </p:sp>
                    <p:sp>
                      <p:nvSpPr>
                        <p:cNvPr id="11417" name="Line 85">
                          <a:extLst>
                            <a:ext uri="{FF2B5EF4-FFF2-40B4-BE49-F238E27FC236}">
                              <a16:creationId xmlns:a16="http://schemas.microsoft.com/office/drawing/2014/main" id="{C398FD91-2867-4E66-F3A0-69A665964F74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624" y="1536"/>
                          <a:ext cx="0" cy="19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AU"/>
                        </a:p>
                      </p:txBody>
                    </p:sp>
                  </p:grpSp>
                </p:grpSp>
                <p:grpSp>
                  <p:nvGrpSpPr>
                    <p:cNvPr id="11407" name="Group 86">
                      <a:extLst>
                        <a:ext uri="{FF2B5EF4-FFF2-40B4-BE49-F238E27FC236}">
                          <a16:creationId xmlns:a16="http://schemas.microsoft.com/office/drawing/2014/main" id="{37E8B086-E846-DDA7-8266-0E35EB69AB40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056" y="1536"/>
                      <a:ext cx="432" cy="192"/>
                      <a:chOff x="480" y="1536"/>
                      <a:chExt cx="432" cy="192"/>
                    </a:xfrm>
                  </p:grpSpPr>
                  <p:grpSp>
                    <p:nvGrpSpPr>
                      <p:cNvPr id="11408" name="Group 87">
                        <a:extLst>
                          <a:ext uri="{FF2B5EF4-FFF2-40B4-BE49-F238E27FC236}">
                            <a16:creationId xmlns:a16="http://schemas.microsoft.com/office/drawing/2014/main" id="{8EF52BB4-F66B-AC10-5039-C587DCB82C3B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80" y="1536"/>
                        <a:ext cx="144" cy="192"/>
                        <a:chOff x="480" y="1536"/>
                        <a:chExt cx="144" cy="192"/>
                      </a:xfrm>
                    </p:grpSpPr>
                    <p:sp>
                      <p:nvSpPr>
                        <p:cNvPr id="11412" name="Line 88">
                          <a:extLst>
                            <a:ext uri="{FF2B5EF4-FFF2-40B4-BE49-F238E27FC236}">
                              <a16:creationId xmlns:a16="http://schemas.microsoft.com/office/drawing/2014/main" id="{1168DAE5-8FA6-F5D6-9933-BECB00329455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480" y="1536"/>
                          <a:ext cx="0" cy="19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AU"/>
                        </a:p>
                      </p:txBody>
                    </p:sp>
                    <p:sp>
                      <p:nvSpPr>
                        <p:cNvPr id="11413" name="Line 89">
                          <a:extLst>
                            <a:ext uri="{FF2B5EF4-FFF2-40B4-BE49-F238E27FC236}">
                              <a16:creationId xmlns:a16="http://schemas.microsoft.com/office/drawing/2014/main" id="{F32B8AFC-6CCC-E0A4-5B84-884D748F4654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624" y="1536"/>
                          <a:ext cx="0" cy="19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AU"/>
                        </a:p>
                      </p:txBody>
                    </p:sp>
                  </p:grpSp>
                  <p:grpSp>
                    <p:nvGrpSpPr>
                      <p:cNvPr id="11409" name="Group 90">
                        <a:extLst>
                          <a:ext uri="{FF2B5EF4-FFF2-40B4-BE49-F238E27FC236}">
                            <a16:creationId xmlns:a16="http://schemas.microsoft.com/office/drawing/2014/main" id="{38DA429B-0B98-0D50-C531-93BCE6E4AD5C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768" y="1536"/>
                        <a:ext cx="144" cy="192"/>
                        <a:chOff x="480" y="1536"/>
                        <a:chExt cx="144" cy="192"/>
                      </a:xfrm>
                    </p:grpSpPr>
                    <p:sp>
                      <p:nvSpPr>
                        <p:cNvPr id="11410" name="Line 91">
                          <a:extLst>
                            <a:ext uri="{FF2B5EF4-FFF2-40B4-BE49-F238E27FC236}">
                              <a16:creationId xmlns:a16="http://schemas.microsoft.com/office/drawing/2014/main" id="{DD4895C2-8248-F8FE-F0E9-F755A0B3155E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480" y="1536"/>
                          <a:ext cx="0" cy="19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AU"/>
                        </a:p>
                      </p:txBody>
                    </p:sp>
                    <p:sp>
                      <p:nvSpPr>
                        <p:cNvPr id="11411" name="Line 92">
                          <a:extLst>
                            <a:ext uri="{FF2B5EF4-FFF2-40B4-BE49-F238E27FC236}">
                              <a16:creationId xmlns:a16="http://schemas.microsoft.com/office/drawing/2014/main" id="{4E204BB7-A151-FDE6-944C-D0D21E476FB7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624" y="1536"/>
                          <a:ext cx="0" cy="19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AU"/>
                        </a:p>
                      </p:txBody>
                    </p:sp>
                  </p:grpSp>
                </p:grpSp>
              </p:grpSp>
            </p:grpSp>
            <p:sp>
              <p:nvSpPr>
                <p:cNvPr id="11391" name="Text Box 93">
                  <a:extLst>
                    <a:ext uri="{FF2B5EF4-FFF2-40B4-BE49-F238E27FC236}">
                      <a16:creationId xmlns:a16="http://schemas.microsoft.com/office/drawing/2014/main" id="{986E1E75-4105-26A3-9B52-F481493068E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34" y="1682"/>
                  <a:ext cx="240" cy="4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CC99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2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endParaRPr lang="en-US" altLang="en-US" sz="1200">
                    <a:cs typeface="Times New Roman" panose="02020603050405020304" pitchFamily="18" charset="0"/>
                  </a:endParaRPr>
                </a:p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grpSp>
              <p:nvGrpSpPr>
                <p:cNvPr id="11392" name="Group 94">
                  <a:extLst>
                    <a:ext uri="{FF2B5EF4-FFF2-40B4-BE49-F238E27FC236}">
                      <a16:creationId xmlns:a16="http://schemas.microsoft.com/office/drawing/2014/main" id="{CB93ABF1-C539-6ABC-2957-0D37C017885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77" y="1683"/>
                  <a:ext cx="672" cy="480"/>
                  <a:chOff x="477" y="1731"/>
                  <a:chExt cx="672" cy="480"/>
                </a:xfrm>
              </p:grpSpPr>
              <p:sp>
                <p:nvSpPr>
                  <p:cNvPr id="11399" name="Text Box 95">
                    <a:extLst>
                      <a:ext uri="{FF2B5EF4-FFF2-40B4-BE49-F238E27FC236}">
                        <a16:creationId xmlns:a16="http://schemas.microsoft.com/office/drawing/2014/main" id="{F95F80E9-A230-6FCB-6C40-44022F5624C2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77" y="1731"/>
                    <a:ext cx="240" cy="48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00CC99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en-US" sz="20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</a:t>
                    </a:r>
                    <a:endParaRPr lang="en-US" altLang="en-US" sz="1200">
                      <a:cs typeface="Times New Roman" panose="02020603050405020304" pitchFamily="18" charset="0"/>
                    </a:endParaRPr>
                  </a:p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1400" name="Text Box 96">
                    <a:extLst>
                      <a:ext uri="{FF2B5EF4-FFF2-40B4-BE49-F238E27FC236}">
                        <a16:creationId xmlns:a16="http://schemas.microsoft.com/office/drawing/2014/main" id="{9DD31C54-7570-DF99-791B-D9EA742CAB4C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21" y="1731"/>
                    <a:ext cx="240" cy="48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00CC99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en-US" sz="20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</a:t>
                    </a:r>
                    <a:endParaRPr lang="en-US" altLang="en-US" sz="1200">
                      <a:cs typeface="Times New Roman" panose="02020603050405020304" pitchFamily="18" charset="0"/>
                    </a:endParaRPr>
                  </a:p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1401" name="Text Box 97">
                    <a:extLst>
                      <a:ext uri="{FF2B5EF4-FFF2-40B4-BE49-F238E27FC236}">
                        <a16:creationId xmlns:a16="http://schemas.microsoft.com/office/drawing/2014/main" id="{ADFB7C3D-B831-3BF3-F7F4-2424C438EA08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65" y="1731"/>
                    <a:ext cx="240" cy="48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00CC99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en-US" sz="20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</a:t>
                    </a:r>
                    <a:endParaRPr lang="en-US" altLang="en-US" sz="1200">
                      <a:cs typeface="Times New Roman" panose="02020603050405020304" pitchFamily="18" charset="0"/>
                    </a:endParaRPr>
                  </a:p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1402" name="Text Box 98">
                    <a:extLst>
                      <a:ext uri="{FF2B5EF4-FFF2-40B4-BE49-F238E27FC236}">
                        <a16:creationId xmlns:a16="http://schemas.microsoft.com/office/drawing/2014/main" id="{7ED31510-6BB7-5F54-460A-2D23A1754EAD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909" y="1731"/>
                    <a:ext cx="240" cy="48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00CC99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en-US" sz="20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</a:t>
                    </a:r>
                    <a:endParaRPr lang="en-US" altLang="en-US" sz="1200">
                      <a:cs typeface="Times New Roman" panose="02020603050405020304" pitchFamily="18" charset="0"/>
                    </a:endParaRPr>
                  </a:p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sp>
              <p:nvSpPr>
                <p:cNvPr id="11393" name="Text Box 99">
                  <a:extLst>
                    <a:ext uri="{FF2B5EF4-FFF2-40B4-BE49-F238E27FC236}">
                      <a16:creationId xmlns:a16="http://schemas.microsoft.com/office/drawing/2014/main" id="{E0A6CF4D-098E-7A77-7421-C1E495B0A7E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054" y="1682"/>
                  <a:ext cx="240" cy="4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CC99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2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endParaRPr lang="en-US" altLang="en-US" sz="1200">
                    <a:cs typeface="Times New Roman" panose="02020603050405020304" pitchFamily="18" charset="0"/>
                  </a:endParaRPr>
                </a:p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11394" name="Text Box 100">
                  <a:extLst>
                    <a:ext uri="{FF2B5EF4-FFF2-40B4-BE49-F238E27FC236}">
                      <a16:creationId xmlns:a16="http://schemas.microsoft.com/office/drawing/2014/main" id="{68A04679-F80B-A9B8-9199-32C57DCF4C5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246" y="1682"/>
                  <a:ext cx="240" cy="4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CC99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2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endParaRPr lang="en-US" altLang="en-US" sz="1200">
                    <a:cs typeface="Times New Roman" panose="02020603050405020304" pitchFamily="18" charset="0"/>
                  </a:endParaRPr>
                </a:p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11395" name="Text Box 101">
                  <a:extLst>
                    <a:ext uri="{FF2B5EF4-FFF2-40B4-BE49-F238E27FC236}">
                      <a16:creationId xmlns:a16="http://schemas.microsoft.com/office/drawing/2014/main" id="{7C947931-1B80-4699-53EE-231FEDC403F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534" y="1682"/>
                  <a:ext cx="240" cy="4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CC99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2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endParaRPr lang="en-US" altLang="en-US" sz="1200">
                    <a:cs typeface="Times New Roman" panose="02020603050405020304" pitchFamily="18" charset="0"/>
                  </a:endParaRPr>
                </a:p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11396" name="Text Box 102">
                  <a:extLst>
                    <a:ext uri="{FF2B5EF4-FFF2-40B4-BE49-F238E27FC236}">
                      <a16:creationId xmlns:a16="http://schemas.microsoft.com/office/drawing/2014/main" id="{A60538C9-83D2-FE1B-6806-091402B4BA7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110" y="1681"/>
                  <a:ext cx="240" cy="4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CC99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2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endParaRPr lang="en-US" altLang="en-US" sz="1200">
                    <a:cs typeface="Times New Roman" panose="02020603050405020304" pitchFamily="18" charset="0"/>
                  </a:endParaRPr>
                </a:p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11397" name="Text Box 103">
                  <a:extLst>
                    <a:ext uri="{FF2B5EF4-FFF2-40B4-BE49-F238E27FC236}">
                      <a16:creationId xmlns:a16="http://schemas.microsoft.com/office/drawing/2014/main" id="{CB20601D-6FD3-C10E-3DC5-9D9887346B2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398" y="1681"/>
                  <a:ext cx="240" cy="4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CC99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2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endParaRPr lang="en-US" altLang="en-US" sz="1200">
                    <a:cs typeface="Times New Roman" panose="02020603050405020304" pitchFamily="18" charset="0"/>
                  </a:endParaRPr>
                </a:p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11398" name="Text Box 104">
                  <a:extLst>
                    <a:ext uri="{FF2B5EF4-FFF2-40B4-BE49-F238E27FC236}">
                      <a16:creationId xmlns:a16="http://schemas.microsoft.com/office/drawing/2014/main" id="{2664F342-C9FE-3AC0-4A24-ABCBCD90EAE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821" y="1683"/>
                  <a:ext cx="240" cy="4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CC99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2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endParaRPr lang="en-US" altLang="en-US" sz="1200">
                    <a:cs typeface="Times New Roman" panose="02020603050405020304" pitchFamily="18" charset="0"/>
                  </a:endParaRPr>
                </a:p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sp>
            <p:nvSpPr>
              <p:cNvPr id="11386" name="Text Box 105">
                <a:extLst>
                  <a:ext uri="{FF2B5EF4-FFF2-40B4-BE49-F238E27FC236}">
                    <a16:creationId xmlns:a16="http://schemas.microsoft.com/office/drawing/2014/main" id="{1FC70C3C-6E31-4FBF-C20D-7A280224812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34" y="2546"/>
                <a:ext cx="336" cy="4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altLang="en-US" sz="1200">
                  <a:cs typeface="Times New Roman" panose="02020603050405020304" pitchFamily="18" charset="0"/>
                </a:endParaRPr>
              </a:p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11387" name="Text Box 106">
                <a:extLst>
                  <a:ext uri="{FF2B5EF4-FFF2-40B4-BE49-F238E27FC236}">
                    <a16:creationId xmlns:a16="http://schemas.microsoft.com/office/drawing/2014/main" id="{24BF0B85-2C6B-A8A1-ED42-4C8A515E4D4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58" y="2546"/>
                <a:ext cx="240" cy="4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altLang="en-US" sz="1200">
                  <a:cs typeface="Times New Roman" panose="02020603050405020304" pitchFamily="18" charset="0"/>
                </a:endParaRPr>
              </a:p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11388" name="Text Box 107">
                <a:extLst>
                  <a:ext uri="{FF2B5EF4-FFF2-40B4-BE49-F238E27FC236}">
                    <a16:creationId xmlns:a16="http://schemas.microsoft.com/office/drawing/2014/main" id="{B8C346BC-3844-FB44-02C5-15E06A85A41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46" y="2545"/>
                <a:ext cx="240" cy="4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altLang="en-US" sz="1200">
                  <a:cs typeface="Times New Roman" panose="02020603050405020304" pitchFamily="18" charset="0"/>
                </a:endParaRPr>
              </a:p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11389" name="Text Box 108">
                <a:extLst>
                  <a:ext uri="{FF2B5EF4-FFF2-40B4-BE49-F238E27FC236}">
                    <a16:creationId xmlns:a16="http://schemas.microsoft.com/office/drawing/2014/main" id="{87F60211-7586-19ED-48A0-70070C53C75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34" y="2545"/>
                <a:ext cx="240" cy="4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altLang="en-US" sz="1200">
                  <a:cs typeface="Times New Roman" panose="02020603050405020304" pitchFamily="18" charset="0"/>
                </a:endParaRPr>
              </a:p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</p:grpSp>
      </p:grpSp>
      <p:sp>
        <p:nvSpPr>
          <p:cNvPr id="19565" name="Freeform 109">
            <a:extLst>
              <a:ext uri="{FF2B5EF4-FFF2-40B4-BE49-F238E27FC236}">
                <a16:creationId xmlns:a16="http://schemas.microsoft.com/office/drawing/2014/main" id="{F1370DC7-EB32-A4AC-FD0C-F12A5B5A26A9}"/>
              </a:ext>
            </a:extLst>
          </p:cNvPr>
          <p:cNvSpPr>
            <a:spLocks/>
          </p:cNvSpPr>
          <p:nvPr/>
        </p:nvSpPr>
        <p:spPr bwMode="auto">
          <a:xfrm>
            <a:off x="8534400" y="3810000"/>
            <a:ext cx="838200" cy="914400"/>
          </a:xfrm>
          <a:custGeom>
            <a:avLst/>
            <a:gdLst>
              <a:gd name="T0" fmla="*/ 0 w 528"/>
              <a:gd name="T1" fmla="*/ 0 h 576"/>
              <a:gd name="T2" fmla="*/ 362902500 w 528"/>
              <a:gd name="T3" fmla="*/ 1088707500 h 576"/>
              <a:gd name="T4" fmla="*/ 725805000 w 528"/>
              <a:gd name="T5" fmla="*/ 1451610000 h 576"/>
              <a:gd name="T6" fmla="*/ 1088707500 w 528"/>
              <a:gd name="T7" fmla="*/ 1088707500 h 576"/>
              <a:gd name="T8" fmla="*/ 1330642500 w 528"/>
              <a:gd name="T9" fmla="*/ 0 h 57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28" h="576">
                <a:moveTo>
                  <a:pt x="0" y="0"/>
                </a:moveTo>
                <a:cubicBezTo>
                  <a:pt x="48" y="168"/>
                  <a:pt x="96" y="336"/>
                  <a:pt x="144" y="432"/>
                </a:cubicBezTo>
                <a:cubicBezTo>
                  <a:pt x="192" y="528"/>
                  <a:pt x="240" y="576"/>
                  <a:pt x="288" y="576"/>
                </a:cubicBezTo>
                <a:cubicBezTo>
                  <a:pt x="336" y="576"/>
                  <a:pt x="392" y="528"/>
                  <a:pt x="432" y="432"/>
                </a:cubicBezTo>
                <a:cubicBezTo>
                  <a:pt x="472" y="336"/>
                  <a:pt x="500" y="168"/>
                  <a:pt x="528" y="0"/>
                </a:cubicBezTo>
              </a:path>
            </a:pathLst>
          </a:custGeom>
          <a:noFill/>
          <a:ln w="38100" cmpd="sng">
            <a:solidFill>
              <a:schemeClr val="accent2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19566" name="Text Box 110">
            <a:extLst>
              <a:ext uri="{FF2B5EF4-FFF2-40B4-BE49-F238E27FC236}">
                <a16:creationId xmlns:a16="http://schemas.microsoft.com/office/drawing/2014/main" id="{752B7062-2AC1-7832-2812-CAB9DADB56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2514600"/>
            <a:ext cx="457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Arial" panose="020B0604020202020204" pitchFamily="34" charset="0"/>
              </a:rPr>
              <a:t>Is this a one-to-one function?</a:t>
            </a:r>
          </a:p>
        </p:txBody>
      </p:sp>
      <p:sp>
        <p:nvSpPr>
          <p:cNvPr id="19567" name="Text Box 111">
            <a:extLst>
              <a:ext uri="{FF2B5EF4-FFF2-40B4-BE49-F238E27FC236}">
                <a16:creationId xmlns:a16="http://schemas.microsoft.com/office/drawing/2014/main" id="{4537E530-A5B8-3FCC-F998-10A76C048B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3276600"/>
            <a:ext cx="457200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03399"/>
                </a:solidFill>
                <a:latin typeface="Arial" panose="020B0604020202020204" pitchFamily="34" charset="0"/>
              </a:rPr>
              <a:t>This would not be one-to-one but they restricted the domain and are only taking the function where </a:t>
            </a:r>
            <a:r>
              <a:rPr lang="en-US" altLang="en-US" sz="2400" b="1" i="1">
                <a:solidFill>
                  <a:srgbClr val="003399"/>
                </a:solidFill>
                <a:latin typeface="Arial" panose="020B0604020202020204" pitchFamily="34" charset="0"/>
              </a:rPr>
              <a:t>x </a:t>
            </a:r>
            <a:r>
              <a:rPr lang="en-US" altLang="en-US" sz="2400" b="1">
                <a:solidFill>
                  <a:srgbClr val="003399"/>
                </a:solidFill>
                <a:latin typeface="Arial" panose="020B0604020202020204" pitchFamily="34" charset="0"/>
              </a:rPr>
              <a:t>is greater than or equal to 2 so we will have a one-to-one function.</a:t>
            </a:r>
          </a:p>
        </p:txBody>
      </p:sp>
      <p:sp>
        <p:nvSpPr>
          <p:cNvPr id="19568" name="Line 112">
            <a:extLst>
              <a:ext uri="{FF2B5EF4-FFF2-40B4-BE49-F238E27FC236}">
                <a16:creationId xmlns:a16="http://schemas.microsoft.com/office/drawing/2014/main" id="{DB5B6E40-54CC-8732-51FD-449950A00A8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114800" y="1600200"/>
            <a:ext cx="1295400" cy="2133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19569" name="AutoShape 113">
            <a:extLst>
              <a:ext uri="{FF2B5EF4-FFF2-40B4-BE49-F238E27FC236}">
                <a16:creationId xmlns:a16="http://schemas.microsoft.com/office/drawing/2014/main" id="{C5DC3BAF-FAA7-EDFA-009E-0DA6B2A19E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990600"/>
            <a:ext cx="914400" cy="5334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9570" name="AutoShape 114">
            <a:extLst>
              <a:ext uri="{FF2B5EF4-FFF2-40B4-BE49-F238E27FC236}">
                <a16:creationId xmlns:a16="http://schemas.microsoft.com/office/drawing/2014/main" id="{E3FA4095-E0BF-25C2-C05D-903D6C10BC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3733800"/>
            <a:ext cx="3352800" cy="3048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9677" name="Rectangle 221">
            <a:extLst>
              <a:ext uri="{FF2B5EF4-FFF2-40B4-BE49-F238E27FC236}">
                <a16:creationId xmlns:a16="http://schemas.microsoft.com/office/drawing/2014/main" id="{8D8705BA-3D92-3551-7764-A60C6CA0E0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4600" y="2362200"/>
            <a:ext cx="4343400" cy="4495800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grpSp>
        <p:nvGrpSpPr>
          <p:cNvPr id="19678" name="Group 222">
            <a:extLst>
              <a:ext uri="{FF2B5EF4-FFF2-40B4-BE49-F238E27FC236}">
                <a16:creationId xmlns:a16="http://schemas.microsoft.com/office/drawing/2014/main" id="{30386785-AC92-D890-53C7-87315BD85F1C}"/>
              </a:ext>
            </a:extLst>
          </p:cNvPr>
          <p:cNvGrpSpPr>
            <a:grpSpLocks/>
          </p:cNvGrpSpPr>
          <p:nvPr/>
        </p:nvGrpSpPr>
        <p:grpSpPr bwMode="auto">
          <a:xfrm>
            <a:off x="6162675" y="4572000"/>
            <a:ext cx="4114800" cy="990600"/>
            <a:chOff x="432" y="2880"/>
            <a:chExt cx="2592" cy="624"/>
          </a:xfrm>
        </p:grpSpPr>
        <p:sp>
          <p:nvSpPr>
            <p:cNvPr id="11332" name="Text Box 223">
              <a:extLst>
                <a:ext uri="{FF2B5EF4-FFF2-40B4-BE49-F238E27FC236}">
                  <a16:creationId xmlns:a16="http://schemas.microsoft.com/office/drawing/2014/main" id="{963C5ED6-5B13-BD32-A33D-B12D3309CF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2" y="3024"/>
              <a:ext cx="240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US" altLang="en-US" sz="1200">
                <a:cs typeface="Times New Roman" panose="02020603050405020304" pitchFamily="18" charset="0"/>
              </a:endParaRPr>
            </a:p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grpSp>
          <p:nvGrpSpPr>
            <p:cNvPr id="11333" name="Group 224">
              <a:extLst>
                <a:ext uri="{FF2B5EF4-FFF2-40B4-BE49-F238E27FC236}">
                  <a16:creationId xmlns:a16="http://schemas.microsoft.com/office/drawing/2014/main" id="{20ACA44C-827C-9543-02F0-4F6BA55592E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2" y="2880"/>
              <a:ext cx="2592" cy="624"/>
              <a:chOff x="432" y="2400"/>
              <a:chExt cx="2592" cy="624"/>
            </a:xfrm>
          </p:grpSpPr>
          <p:grpSp>
            <p:nvGrpSpPr>
              <p:cNvPr id="11334" name="Group 225">
                <a:extLst>
                  <a:ext uri="{FF2B5EF4-FFF2-40B4-BE49-F238E27FC236}">
                    <a16:creationId xmlns:a16="http://schemas.microsoft.com/office/drawing/2014/main" id="{F02E78E5-A8DE-157F-CBB4-96CD1F5043F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32" y="2400"/>
                <a:ext cx="2592" cy="624"/>
                <a:chOff x="240" y="1536"/>
                <a:chExt cx="2592" cy="624"/>
              </a:xfrm>
            </p:grpSpPr>
            <p:grpSp>
              <p:nvGrpSpPr>
                <p:cNvPr id="11339" name="Group 226">
                  <a:extLst>
                    <a:ext uri="{FF2B5EF4-FFF2-40B4-BE49-F238E27FC236}">
                      <a16:creationId xmlns:a16="http://schemas.microsoft.com/office/drawing/2014/main" id="{431995C4-61D2-2316-9C9F-1D7D979C743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40" y="1536"/>
                  <a:ext cx="2592" cy="192"/>
                  <a:chOff x="240" y="1536"/>
                  <a:chExt cx="2592" cy="192"/>
                </a:xfrm>
              </p:grpSpPr>
              <p:sp>
                <p:nvSpPr>
                  <p:cNvPr id="11352" name="Line 227">
                    <a:extLst>
                      <a:ext uri="{FF2B5EF4-FFF2-40B4-BE49-F238E27FC236}">
                        <a16:creationId xmlns:a16="http://schemas.microsoft.com/office/drawing/2014/main" id="{1BF018E7-1F6A-8616-9C49-E872FEFD30F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40" y="1632"/>
                    <a:ext cx="2592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  <a:headEnd type="triangle" w="med" len="med"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AU"/>
                  </a:p>
                </p:txBody>
              </p:sp>
              <p:grpSp>
                <p:nvGrpSpPr>
                  <p:cNvPr id="11353" name="Group 228">
                    <a:extLst>
                      <a:ext uri="{FF2B5EF4-FFF2-40B4-BE49-F238E27FC236}">
                        <a16:creationId xmlns:a16="http://schemas.microsoft.com/office/drawing/2014/main" id="{75946121-45C5-C103-1BF6-D3EAE0492CE7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80" y="1536"/>
                    <a:ext cx="1008" cy="192"/>
                    <a:chOff x="480" y="1536"/>
                    <a:chExt cx="1008" cy="192"/>
                  </a:xfrm>
                </p:grpSpPr>
                <p:grpSp>
                  <p:nvGrpSpPr>
                    <p:cNvPr id="11369" name="Group 229">
                      <a:extLst>
                        <a:ext uri="{FF2B5EF4-FFF2-40B4-BE49-F238E27FC236}">
                          <a16:creationId xmlns:a16="http://schemas.microsoft.com/office/drawing/2014/main" id="{3F0BD503-FB90-7043-E676-933B9783A163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80" y="1536"/>
                      <a:ext cx="432" cy="192"/>
                      <a:chOff x="480" y="1536"/>
                      <a:chExt cx="432" cy="192"/>
                    </a:xfrm>
                  </p:grpSpPr>
                  <p:grpSp>
                    <p:nvGrpSpPr>
                      <p:cNvPr id="11377" name="Group 230">
                        <a:extLst>
                          <a:ext uri="{FF2B5EF4-FFF2-40B4-BE49-F238E27FC236}">
                            <a16:creationId xmlns:a16="http://schemas.microsoft.com/office/drawing/2014/main" id="{604C0DEF-8E14-89C9-A6B6-4B165A039CD0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80" y="1536"/>
                        <a:ext cx="144" cy="192"/>
                        <a:chOff x="480" y="1536"/>
                        <a:chExt cx="144" cy="192"/>
                      </a:xfrm>
                    </p:grpSpPr>
                    <p:sp>
                      <p:nvSpPr>
                        <p:cNvPr id="11381" name="Line 231">
                          <a:extLst>
                            <a:ext uri="{FF2B5EF4-FFF2-40B4-BE49-F238E27FC236}">
                              <a16:creationId xmlns:a16="http://schemas.microsoft.com/office/drawing/2014/main" id="{D4B13E11-691B-17C7-6D1A-DF3B08B1DE26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480" y="1536"/>
                          <a:ext cx="0" cy="19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AU"/>
                        </a:p>
                      </p:txBody>
                    </p:sp>
                    <p:sp>
                      <p:nvSpPr>
                        <p:cNvPr id="11382" name="Line 232">
                          <a:extLst>
                            <a:ext uri="{FF2B5EF4-FFF2-40B4-BE49-F238E27FC236}">
                              <a16:creationId xmlns:a16="http://schemas.microsoft.com/office/drawing/2014/main" id="{35E1F2FB-F276-50B7-07BA-6742AC9D88C3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624" y="1536"/>
                          <a:ext cx="0" cy="19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AU"/>
                        </a:p>
                      </p:txBody>
                    </p:sp>
                  </p:grpSp>
                  <p:grpSp>
                    <p:nvGrpSpPr>
                      <p:cNvPr id="11378" name="Group 233">
                        <a:extLst>
                          <a:ext uri="{FF2B5EF4-FFF2-40B4-BE49-F238E27FC236}">
                            <a16:creationId xmlns:a16="http://schemas.microsoft.com/office/drawing/2014/main" id="{784606D5-E9E5-8368-CF00-1D27F3D32B42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768" y="1536"/>
                        <a:ext cx="144" cy="192"/>
                        <a:chOff x="480" y="1536"/>
                        <a:chExt cx="144" cy="192"/>
                      </a:xfrm>
                    </p:grpSpPr>
                    <p:sp>
                      <p:nvSpPr>
                        <p:cNvPr id="11379" name="Line 234">
                          <a:extLst>
                            <a:ext uri="{FF2B5EF4-FFF2-40B4-BE49-F238E27FC236}">
                              <a16:creationId xmlns:a16="http://schemas.microsoft.com/office/drawing/2014/main" id="{D6D8DE61-6478-D6D5-D340-062E95955CEF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480" y="1536"/>
                          <a:ext cx="0" cy="19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AU"/>
                        </a:p>
                      </p:txBody>
                    </p:sp>
                    <p:sp>
                      <p:nvSpPr>
                        <p:cNvPr id="11380" name="Line 235">
                          <a:extLst>
                            <a:ext uri="{FF2B5EF4-FFF2-40B4-BE49-F238E27FC236}">
                              <a16:creationId xmlns:a16="http://schemas.microsoft.com/office/drawing/2014/main" id="{4DE60162-23D7-60D8-D326-1100D3B108B5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624" y="1536"/>
                          <a:ext cx="0" cy="19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AU"/>
                        </a:p>
                      </p:txBody>
                    </p:sp>
                  </p:grpSp>
                </p:grpSp>
                <p:grpSp>
                  <p:nvGrpSpPr>
                    <p:cNvPr id="11370" name="Group 236">
                      <a:extLst>
                        <a:ext uri="{FF2B5EF4-FFF2-40B4-BE49-F238E27FC236}">
                          <a16:creationId xmlns:a16="http://schemas.microsoft.com/office/drawing/2014/main" id="{5607C680-3C8A-BC87-A0EB-647078CBDE80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056" y="1536"/>
                      <a:ext cx="432" cy="192"/>
                      <a:chOff x="480" y="1536"/>
                      <a:chExt cx="432" cy="192"/>
                    </a:xfrm>
                  </p:grpSpPr>
                  <p:grpSp>
                    <p:nvGrpSpPr>
                      <p:cNvPr id="11371" name="Group 237">
                        <a:extLst>
                          <a:ext uri="{FF2B5EF4-FFF2-40B4-BE49-F238E27FC236}">
                            <a16:creationId xmlns:a16="http://schemas.microsoft.com/office/drawing/2014/main" id="{4C341F66-20F9-3DA3-E3A7-DA5C1C3190B7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80" y="1536"/>
                        <a:ext cx="144" cy="192"/>
                        <a:chOff x="480" y="1536"/>
                        <a:chExt cx="144" cy="192"/>
                      </a:xfrm>
                    </p:grpSpPr>
                    <p:sp>
                      <p:nvSpPr>
                        <p:cNvPr id="11375" name="Line 238">
                          <a:extLst>
                            <a:ext uri="{FF2B5EF4-FFF2-40B4-BE49-F238E27FC236}">
                              <a16:creationId xmlns:a16="http://schemas.microsoft.com/office/drawing/2014/main" id="{91E48D33-EA11-542F-532F-35092079CF39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480" y="1536"/>
                          <a:ext cx="0" cy="19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AU"/>
                        </a:p>
                      </p:txBody>
                    </p:sp>
                    <p:sp>
                      <p:nvSpPr>
                        <p:cNvPr id="11376" name="Line 239">
                          <a:extLst>
                            <a:ext uri="{FF2B5EF4-FFF2-40B4-BE49-F238E27FC236}">
                              <a16:creationId xmlns:a16="http://schemas.microsoft.com/office/drawing/2014/main" id="{E37ED81E-4EF1-DE99-1493-631058713C13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624" y="1536"/>
                          <a:ext cx="0" cy="19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AU"/>
                        </a:p>
                      </p:txBody>
                    </p:sp>
                  </p:grpSp>
                  <p:grpSp>
                    <p:nvGrpSpPr>
                      <p:cNvPr id="11372" name="Group 240">
                        <a:extLst>
                          <a:ext uri="{FF2B5EF4-FFF2-40B4-BE49-F238E27FC236}">
                            <a16:creationId xmlns:a16="http://schemas.microsoft.com/office/drawing/2014/main" id="{791624B0-EB02-C6FF-C7E6-1157ADDFE7A1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768" y="1536"/>
                        <a:ext cx="144" cy="192"/>
                        <a:chOff x="480" y="1536"/>
                        <a:chExt cx="144" cy="192"/>
                      </a:xfrm>
                    </p:grpSpPr>
                    <p:sp>
                      <p:nvSpPr>
                        <p:cNvPr id="11373" name="Line 241">
                          <a:extLst>
                            <a:ext uri="{FF2B5EF4-FFF2-40B4-BE49-F238E27FC236}">
                              <a16:creationId xmlns:a16="http://schemas.microsoft.com/office/drawing/2014/main" id="{3656D392-9BFD-3C88-BF18-9475424F1C79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480" y="1536"/>
                          <a:ext cx="0" cy="19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AU"/>
                        </a:p>
                      </p:txBody>
                    </p:sp>
                    <p:sp>
                      <p:nvSpPr>
                        <p:cNvPr id="11374" name="Line 242">
                          <a:extLst>
                            <a:ext uri="{FF2B5EF4-FFF2-40B4-BE49-F238E27FC236}">
                              <a16:creationId xmlns:a16="http://schemas.microsoft.com/office/drawing/2014/main" id="{630AE15D-E2FB-F533-FCB2-033E06E66ED2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624" y="1536"/>
                          <a:ext cx="0" cy="19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AU"/>
                        </a:p>
                      </p:txBody>
                    </p:sp>
                  </p:grpSp>
                </p:grpSp>
              </p:grpSp>
              <p:grpSp>
                <p:nvGrpSpPr>
                  <p:cNvPr id="11354" name="Group 243">
                    <a:extLst>
                      <a:ext uri="{FF2B5EF4-FFF2-40B4-BE49-F238E27FC236}">
                        <a16:creationId xmlns:a16="http://schemas.microsoft.com/office/drawing/2014/main" id="{E085A6D8-75D1-F2B8-2D21-E47635104F8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632" y="1536"/>
                    <a:ext cx="1008" cy="192"/>
                    <a:chOff x="480" y="1536"/>
                    <a:chExt cx="1008" cy="192"/>
                  </a:xfrm>
                </p:grpSpPr>
                <p:grpSp>
                  <p:nvGrpSpPr>
                    <p:cNvPr id="11355" name="Group 244">
                      <a:extLst>
                        <a:ext uri="{FF2B5EF4-FFF2-40B4-BE49-F238E27FC236}">
                          <a16:creationId xmlns:a16="http://schemas.microsoft.com/office/drawing/2014/main" id="{8E88D418-C58F-CC30-9790-FB6D5B07C433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80" y="1536"/>
                      <a:ext cx="432" cy="192"/>
                      <a:chOff x="480" y="1536"/>
                      <a:chExt cx="432" cy="192"/>
                    </a:xfrm>
                  </p:grpSpPr>
                  <p:grpSp>
                    <p:nvGrpSpPr>
                      <p:cNvPr id="11363" name="Group 245">
                        <a:extLst>
                          <a:ext uri="{FF2B5EF4-FFF2-40B4-BE49-F238E27FC236}">
                            <a16:creationId xmlns:a16="http://schemas.microsoft.com/office/drawing/2014/main" id="{DA692205-E7B5-C493-BDB9-B2FF87134087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80" y="1536"/>
                        <a:ext cx="144" cy="192"/>
                        <a:chOff x="480" y="1536"/>
                        <a:chExt cx="144" cy="192"/>
                      </a:xfrm>
                    </p:grpSpPr>
                    <p:sp>
                      <p:nvSpPr>
                        <p:cNvPr id="11367" name="Line 246">
                          <a:extLst>
                            <a:ext uri="{FF2B5EF4-FFF2-40B4-BE49-F238E27FC236}">
                              <a16:creationId xmlns:a16="http://schemas.microsoft.com/office/drawing/2014/main" id="{6BCC8143-6758-71D1-DB9D-E10193F09815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480" y="1536"/>
                          <a:ext cx="0" cy="19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AU"/>
                        </a:p>
                      </p:txBody>
                    </p:sp>
                    <p:sp>
                      <p:nvSpPr>
                        <p:cNvPr id="11368" name="Line 247">
                          <a:extLst>
                            <a:ext uri="{FF2B5EF4-FFF2-40B4-BE49-F238E27FC236}">
                              <a16:creationId xmlns:a16="http://schemas.microsoft.com/office/drawing/2014/main" id="{8FA6439F-45BD-3680-7E31-C22818D6B169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624" y="1536"/>
                          <a:ext cx="0" cy="19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AU"/>
                        </a:p>
                      </p:txBody>
                    </p:sp>
                  </p:grpSp>
                  <p:grpSp>
                    <p:nvGrpSpPr>
                      <p:cNvPr id="11364" name="Group 248">
                        <a:extLst>
                          <a:ext uri="{FF2B5EF4-FFF2-40B4-BE49-F238E27FC236}">
                            <a16:creationId xmlns:a16="http://schemas.microsoft.com/office/drawing/2014/main" id="{7827E8DA-139C-B907-DCC7-06B268877D04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768" y="1536"/>
                        <a:ext cx="144" cy="192"/>
                        <a:chOff x="480" y="1536"/>
                        <a:chExt cx="144" cy="192"/>
                      </a:xfrm>
                    </p:grpSpPr>
                    <p:sp>
                      <p:nvSpPr>
                        <p:cNvPr id="11365" name="Line 249">
                          <a:extLst>
                            <a:ext uri="{FF2B5EF4-FFF2-40B4-BE49-F238E27FC236}">
                              <a16:creationId xmlns:a16="http://schemas.microsoft.com/office/drawing/2014/main" id="{A666E71F-A9CF-48C0-3443-841338727D43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480" y="1536"/>
                          <a:ext cx="0" cy="19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AU"/>
                        </a:p>
                      </p:txBody>
                    </p:sp>
                    <p:sp>
                      <p:nvSpPr>
                        <p:cNvPr id="11366" name="Line 250">
                          <a:extLst>
                            <a:ext uri="{FF2B5EF4-FFF2-40B4-BE49-F238E27FC236}">
                              <a16:creationId xmlns:a16="http://schemas.microsoft.com/office/drawing/2014/main" id="{08115E4E-C478-FA17-23FC-74520A50EFB6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624" y="1536"/>
                          <a:ext cx="0" cy="19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AU"/>
                        </a:p>
                      </p:txBody>
                    </p:sp>
                  </p:grpSp>
                </p:grpSp>
                <p:grpSp>
                  <p:nvGrpSpPr>
                    <p:cNvPr id="11356" name="Group 251">
                      <a:extLst>
                        <a:ext uri="{FF2B5EF4-FFF2-40B4-BE49-F238E27FC236}">
                          <a16:creationId xmlns:a16="http://schemas.microsoft.com/office/drawing/2014/main" id="{68A4B6CE-BF35-BA88-5C90-BE9646C8CC80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056" y="1536"/>
                      <a:ext cx="432" cy="192"/>
                      <a:chOff x="480" y="1536"/>
                      <a:chExt cx="432" cy="192"/>
                    </a:xfrm>
                  </p:grpSpPr>
                  <p:grpSp>
                    <p:nvGrpSpPr>
                      <p:cNvPr id="11357" name="Group 252">
                        <a:extLst>
                          <a:ext uri="{FF2B5EF4-FFF2-40B4-BE49-F238E27FC236}">
                            <a16:creationId xmlns:a16="http://schemas.microsoft.com/office/drawing/2014/main" id="{313CE3D1-84E8-2ECC-2E22-B4C98ADEE0E2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80" y="1536"/>
                        <a:ext cx="144" cy="192"/>
                        <a:chOff x="480" y="1536"/>
                        <a:chExt cx="144" cy="192"/>
                      </a:xfrm>
                    </p:grpSpPr>
                    <p:sp>
                      <p:nvSpPr>
                        <p:cNvPr id="11361" name="Line 253">
                          <a:extLst>
                            <a:ext uri="{FF2B5EF4-FFF2-40B4-BE49-F238E27FC236}">
                              <a16:creationId xmlns:a16="http://schemas.microsoft.com/office/drawing/2014/main" id="{55918273-628A-510D-E2AB-A9A344027EA4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480" y="1536"/>
                          <a:ext cx="0" cy="19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AU"/>
                        </a:p>
                      </p:txBody>
                    </p:sp>
                    <p:sp>
                      <p:nvSpPr>
                        <p:cNvPr id="11362" name="Line 254">
                          <a:extLst>
                            <a:ext uri="{FF2B5EF4-FFF2-40B4-BE49-F238E27FC236}">
                              <a16:creationId xmlns:a16="http://schemas.microsoft.com/office/drawing/2014/main" id="{5012D84A-614A-3BC0-4470-596DB78B18EA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624" y="1536"/>
                          <a:ext cx="0" cy="19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AU"/>
                        </a:p>
                      </p:txBody>
                    </p:sp>
                  </p:grpSp>
                  <p:grpSp>
                    <p:nvGrpSpPr>
                      <p:cNvPr id="11358" name="Group 255">
                        <a:extLst>
                          <a:ext uri="{FF2B5EF4-FFF2-40B4-BE49-F238E27FC236}">
                            <a16:creationId xmlns:a16="http://schemas.microsoft.com/office/drawing/2014/main" id="{54708A3C-BC23-6DF3-A6F0-B380A0B7D42B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768" y="1536"/>
                        <a:ext cx="144" cy="192"/>
                        <a:chOff x="480" y="1536"/>
                        <a:chExt cx="144" cy="192"/>
                      </a:xfrm>
                    </p:grpSpPr>
                    <p:sp>
                      <p:nvSpPr>
                        <p:cNvPr id="11359" name="Line 256">
                          <a:extLst>
                            <a:ext uri="{FF2B5EF4-FFF2-40B4-BE49-F238E27FC236}">
                              <a16:creationId xmlns:a16="http://schemas.microsoft.com/office/drawing/2014/main" id="{184EED7B-0DA4-EAB5-E56B-E471DFB57BB0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480" y="1536"/>
                          <a:ext cx="0" cy="19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AU"/>
                        </a:p>
                      </p:txBody>
                    </p:sp>
                    <p:sp>
                      <p:nvSpPr>
                        <p:cNvPr id="11360" name="Line 257">
                          <a:extLst>
                            <a:ext uri="{FF2B5EF4-FFF2-40B4-BE49-F238E27FC236}">
                              <a16:creationId xmlns:a16="http://schemas.microsoft.com/office/drawing/2014/main" id="{C29C03DB-67AF-8451-5056-6FA19E28FFE5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624" y="1536"/>
                          <a:ext cx="0" cy="19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AU"/>
                        </a:p>
                      </p:txBody>
                    </p:sp>
                  </p:grpSp>
                </p:grpSp>
              </p:grpSp>
            </p:grpSp>
            <p:sp>
              <p:nvSpPr>
                <p:cNvPr id="11340" name="Text Box 258">
                  <a:extLst>
                    <a:ext uri="{FF2B5EF4-FFF2-40B4-BE49-F238E27FC236}">
                      <a16:creationId xmlns:a16="http://schemas.microsoft.com/office/drawing/2014/main" id="{2FD3E597-2084-EDD5-4256-2A4D245C6B6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36" y="1680"/>
                  <a:ext cx="240" cy="4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CC99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2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endParaRPr lang="en-US" altLang="en-US" sz="1200">
                    <a:cs typeface="Times New Roman" panose="02020603050405020304" pitchFamily="18" charset="0"/>
                  </a:endParaRPr>
                </a:p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grpSp>
              <p:nvGrpSpPr>
                <p:cNvPr id="11341" name="Group 259">
                  <a:extLst>
                    <a:ext uri="{FF2B5EF4-FFF2-40B4-BE49-F238E27FC236}">
                      <a16:creationId xmlns:a16="http://schemas.microsoft.com/office/drawing/2014/main" id="{0F25BAAC-6755-292A-AB43-4CF18A3CB1C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80" y="1680"/>
                  <a:ext cx="672" cy="480"/>
                  <a:chOff x="480" y="1728"/>
                  <a:chExt cx="672" cy="480"/>
                </a:xfrm>
              </p:grpSpPr>
              <p:sp>
                <p:nvSpPr>
                  <p:cNvPr id="11348" name="Text Box 260">
                    <a:extLst>
                      <a:ext uri="{FF2B5EF4-FFF2-40B4-BE49-F238E27FC236}">
                        <a16:creationId xmlns:a16="http://schemas.microsoft.com/office/drawing/2014/main" id="{F6852C53-26C4-558E-BFF1-5D014DBF5F79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80" y="1728"/>
                    <a:ext cx="240" cy="48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00CC99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en-US" sz="20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</a:t>
                    </a:r>
                    <a:endParaRPr lang="en-US" altLang="en-US" sz="1200">
                      <a:cs typeface="Times New Roman" panose="02020603050405020304" pitchFamily="18" charset="0"/>
                    </a:endParaRPr>
                  </a:p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1349" name="Text Box 261">
                    <a:extLst>
                      <a:ext uri="{FF2B5EF4-FFF2-40B4-BE49-F238E27FC236}">
                        <a16:creationId xmlns:a16="http://schemas.microsoft.com/office/drawing/2014/main" id="{7DB918D9-1EFB-64FF-62C6-2DCD63514CB2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24" y="1728"/>
                    <a:ext cx="240" cy="48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00CC99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en-US" sz="20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</a:t>
                    </a:r>
                    <a:endParaRPr lang="en-US" altLang="en-US" sz="1200">
                      <a:cs typeface="Times New Roman" panose="02020603050405020304" pitchFamily="18" charset="0"/>
                    </a:endParaRPr>
                  </a:p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1350" name="Text Box 262">
                    <a:extLst>
                      <a:ext uri="{FF2B5EF4-FFF2-40B4-BE49-F238E27FC236}">
                        <a16:creationId xmlns:a16="http://schemas.microsoft.com/office/drawing/2014/main" id="{40356C9B-D21C-5D73-7B77-1CD4043FF10E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68" y="1728"/>
                    <a:ext cx="240" cy="40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00CC99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1200">
                      <a:cs typeface="Times New Roman" panose="02020603050405020304" pitchFamily="18" charset="0"/>
                    </a:endParaRPr>
                  </a:p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1351" name="Text Box 263">
                    <a:extLst>
                      <a:ext uri="{FF2B5EF4-FFF2-40B4-BE49-F238E27FC236}">
                        <a16:creationId xmlns:a16="http://schemas.microsoft.com/office/drawing/2014/main" id="{0DBEBBA1-2017-EB20-7E27-3763E843AFA0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912" y="1728"/>
                    <a:ext cx="240" cy="48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00CC99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en-US" sz="20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</a:t>
                    </a:r>
                    <a:endParaRPr lang="en-US" altLang="en-US" sz="1200">
                      <a:cs typeface="Times New Roman" panose="02020603050405020304" pitchFamily="18" charset="0"/>
                    </a:endParaRPr>
                  </a:p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sp>
              <p:nvSpPr>
                <p:cNvPr id="11342" name="Text Box 264">
                  <a:extLst>
                    <a:ext uri="{FF2B5EF4-FFF2-40B4-BE49-F238E27FC236}">
                      <a16:creationId xmlns:a16="http://schemas.microsoft.com/office/drawing/2014/main" id="{F48D1ACA-81D5-D899-3066-E003729628C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056" y="1680"/>
                  <a:ext cx="240" cy="4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CC99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2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endParaRPr lang="en-US" altLang="en-US" sz="1200">
                    <a:cs typeface="Times New Roman" panose="02020603050405020304" pitchFamily="18" charset="0"/>
                  </a:endParaRPr>
                </a:p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11343" name="Text Box 265">
                  <a:extLst>
                    <a:ext uri="{FF2B5EF4-FFF2-40B4-BE49-F238E27FC236}">
                      <a16:creationId xmlns:a16="http://schemas.microsoft.com/office/drawing/2014/main" id="{90EDA943-4CA5-ACDA-32B9-E93CB5B300D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248" y="1680"/>
                  <a:ext cx="240" cy="4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CC99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2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endParaRPr lang="en-US" altLang="en-US" sz="1200">
                    <a:cs typeface="Times New Roman" panose="02020603050405020304" pitchFamily="18" charset="0"/>
                  </a:endParaRPr>
                </a:p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11344" name="Text Box 266">
                  <a:extLst>
                    <a:ext uri="{FF2B5EF4-FFF2-40B4-BE49-F238E27FC236}">
                      <a16:creationId xmlns:a16="http://schemas.microsoft.com/office/drawing/2014/main" id="{0AFD4C6B-719D-6699-F6AC-62F8B08FB7F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536" y="1680"/>
                  <a:ext cx="240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CC99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AU" altLang="en-US" sz="2400"/>
                </a:p>
              </p:txBody>
            </p:sp>
            <p:sp>
              <p:nvSpPr>
                <p:cNvPr id="11345" name="Text Box 267">
                  <a:extLst>
                    <a:ext uri="{FF2B5EF4-FFF2-40B4-BE49-F238E27FC236}">
                      <a16:creationId xmlns:a16="http://schemas.microsoft.com/office/drawing/2014/main" id="{E8EAEF26-851B-3BB8-2A44-05EFBACAFB4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112" y="1680"/>
                  <a:ext cx="240" cy="4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CC99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2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endParaRPr lang="en-US" altLang="en-US" sz="1200">
                    <a:cs typeface="Times New Roman" panose="02020603050405020304" pitchFamily="18" charset="0"/>
                  </a:endParaRPr>
                </a:p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11346" name="Text Box 268">
                  <a:extLst>
                    <a:ext uri="{FF2B5EF4-FFF2-40B4-BE49-F238E27FC236}">
                      <a16:creationId xmlns:a16="http://schemas.microsoft.com/office/drawing/2014/main" id="{1F3754FC-E980-C372-A06F-684B30924D0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400" y="1680"/>
                  <a:ext cx="240" cy="4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CC99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2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endParaRPr lang="en-US" altLang="en-US" sz="1200">
                    <a:cs typeface="Times New Roman" panose="02020603050405020304" pitchFamily="18" charset="0"/>
                  </a:endParaRPr>
                </a:p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11347" name="Text Box 269">
                  <a:extLst>
                    <a:ext uri="{FF2B5EF4-FFF2-40B4-BE49-F238E27FC236}">
                      <a16:creationId xmlns:a16="http://schemas.microsoft.com/office/drawing/2014/main" id="{B36E733D-55E0-4D5A-BC8A-1435316E57C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824" y="1680"/>
                  <a:ext cx="240" cy="4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CC99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2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endParaRPr lang="en-US" altLang="en-US" sz="1200">
                    <a:cs typeface="Times New Roman" panose="02020603050405020304" pitchFamily="18" charset="0"/>
                  </a:endParaRPr>
                </a:p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sp>
            <p:nvSpPr>
              <p:cNvPr id="11335" name="Text Box 270">
                <a:extLst>
                  <a:ext uri="{FF2B5EF4-FFF2-40B4-BE49-F238E27FC236}">
                    <a16:creationId xmlns:a16="http://schemas.microsoft.com/office/drawing/2014/main" id="{CEEEB04C-0FBF-9218-4238-648367D58C8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36" y="2544"/>
                <a:ext cx="336" cy="4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altLang="en-US" sz="1200">
                  <a:cs typeface="Times New Roman" panose="02020603050405020304" pitchFamily="18" charset="0"/>
                </a:endParaRPr>
              </a:p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11336" name="Text Box 271">
                <a:extLst>
                  <a:ext uri="{FF2B5EF4-FFF2-40B4-BE49-F238E27FC236}">
                    <a16:creationId xmlns:a16="http://schemas.microsoft.com/office/drawing/2014/main" id="{29CDDC55-3575-17C1-033D-DDF40F3C7BB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60" y="2544"/>
                <a:ext cx="240" cy="4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altLang="en-US" sz="1200">
                  <a:cs typeface="Times New Roman" panose="02020603050405020304" pitchFamily="18" charset="0"/>
                </a:endParaRPr>
              </a:p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11337" name="Text Box 272">
                <a:extLst>
                  <a:ext uri="{FF2B5EF4-FFF2-40B4-BE49-F238E27FC236}">
                    <a16:creationId xmlns:a16="http://schemas.microsoft.com/office/drawing/2014/main" id="{7B1E9343-13E9-FE79-B7D0-71261AB38DF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48" y="2544"/>
                <a:ext cx="240" cy="4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altLang="en-US" sz="1200">
                  <a:cs typeface="Times New Roman" panose="02020603050405020304" pitchFamily="18" charset="0"/>
                </a:endParaRPr>
              </a:p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11338" name="Text Box 273">
                <a:extLst>
                  <a:ext uri="{FF2B5EF4-FFF2-40B4-BE49-F238E27FC236}">
                    <a16:creationId xmlns:a16="http://schemas.microsoft.com/office/drawing/2014/main" id="{DB48BE9E-8613-EA02-A501-9138E4B36AD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36" y="2544"/>
                <a:ext cx="240" cy="4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altLang="en-US" sz="1200">
                  <a:cs typeface="Times New Roman" panose="02020603050405020304" pitchFamily="18" charset="0"/>
                </a:endParaRPr>
              </a:p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</p:grpSp>
      </p:grpSp>
      <p:grpSp>
        <p:nvGrpSpPr>
          <p:cNvPr id="19730" name="Group 274">
            <a:extLst>
              <a:ext uri="{FF2B5EF4-FFF2-40B4-BE49-F238E27FC236}">
                <a16:creationId xmlns:a16="http://schemas.microsoft.com/office/drawing/2014/main" id="{C7EF9475-D386-D887-CD74-C5E9BB52ABBB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5755482" y="4074319"/>
            <a:ext cx="4114800" cy="995363"/>
            <a:chOff x="315" y="2763"/>
            <a:chExt cx="2592" cy="627"/>
          </a:xfrm>
        </p:grpSpPr>
        <p:sp>
          <p:nvSpPr>
            <p:cNvPr id="11281" name="Text Box 275">
              <a:extLst>
                <a:ext uri="{FF2B5EF4-FFF2-40B4-BE49-F238E27FC236}">
                  <a16:creationId xmlns:a16="http://schemas.microsoft.com/office/drawing/2014/main" id="{14EA2168-FE43-1CB2-112D-11B97B80FE4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50" y="2910"/>
              <a:ext cx="34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vert="eaVert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AU" altLang="en-US" sz="2400"/>
            </a:p>
          </p:txBody>
        </p:sp>
        <p:grpSp>
          <p:nvGrpSpPr>
            <p:cNvPr id="11282" name="Group 276">
              <a:extLst>
                <a:ext uri="{FF2B5EF4-FFF2-40B4-BE49-F238E27FC236}">
                  <a16:creationId xmlns:a16="http://schemas.microsoft.com/office/drawing/2014/main" id="{A64322B2-CB3A-A7B6-B8AC-8ED0B2B767C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5" y="2763"/>
              <a:ext cx="2592" cy="627"/>
              <a:chOff x="432" y="2400"/>
              <a:chExt cx="2592" cy="627"/>
            </a:xfrm>
          </p:grpSpPr>
          <p:grpSp>
            <p:nvGrpSpPr>
              <p:cNvPr id="11283" name="Group 277">
                <a:extLst>
                  <a:ext uri="{FF2B5EF4-FFF2-40B4-BE49-F238E27FC236}">
                    <a16:creationId xmlns:a16="http://schemas.microsoft.com/office/drawing/2014/main" id="{F5D93971-B49C-2614-D754-3AD4DE3A3B7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32" y="2400"/>
                <a:ext cx="2592" cy="627"/>
                <a:chOff x="240" y="1536"/>
                <a:chExt cx="2592" cy="627"/>
              </a:xfrm>
            </p:grpSpPr>
            <p:grpSp>
              <p:nvGrpSpPr>
                <p:cNvPr id="11288" name="Group 278">
                  <a:extLst>
                    <a:ext uri="{FF2B5EF4-FFF2-40B4-BE49-F238E27FC236}">
                      <a16:creationId xmlns:a16="http://schemas.microsoft.com/office/drawing/2014/main" id="{A2EA8B6B-AC2D-BF9B-A9F2-8AAE0F7DFDA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40" y="1536"/>
                  <a:ext cx="2592" cy="192"/>
                  <a:chOff x="240" y="1536"/>
                  <a:chExt cx="2592" cy="192"/>
                </a:xfrm>
              </p:grpSpPr>
              <p:sp>
                <p:nvSpPr>
                  <p:cNvPr id="11301" name="Line 279">
                    <a:extLst>
                      <a:ext uri="{FF2B5EF4-FFF2-40B4-BE49-F238E27FC236}">
                        <a16:creationId xmlns:a16="http://schemas.microsoft.com/office/drawing/2014/main" id="{A850C7DE-A86E-AA51-060F-BFCE65BACCA6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40" y="1632"/>
                    <a:ext cx="2592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  <a:headEnd type="triangle" w="med" len="med"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AU"/>
                  </a:p>
                </p:txBody>
              </p:sp>
              <p:grpSp>
                <p:nvGrpSpPr>
                  <p:cNvPr id="11302" name="Group 280">
                    <a:extLst>
                      <a:ext uri="{FF2B5EF4-FFF2-40B4-BE49-F238E27FC236}">
                        <a16:creationId xmlns:a16="http://schemas.microsoft.com/office/drawing/2014/main" id="{5D71DD5D-7AA4-E62F-5897-80E4EB8F88F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80" y="1536"/>
                    <a:ext cx="1008" cy="192"/>
                    <a:chOff x="480" y="1536"/>
                    <a:chExt cx="1008" cy="192"/>
                  </a:xfrm>
                </p:grpSpPr>
                <p:grpSp>
                  <p:nvGrpSpPr>
                    <p:cNvPr id="11318" name="Group 281">
                      <a:extLst>
                        <a:ext uri="{FF2B5EF4-FFF2-40B4-BE49-F238E27FC236}">
                          <a16:creationId xmlns:a16="http://schemas.microsoft.com/office/drawing/2014/main" id="{C4CDF2B8-99BC-E25F-133E-1914AF46C15A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80" y="1536"/>
                      <a:ext cx="432" cy="192"/>
                      <a:chOff x="480" y="1536"/>
                      <a:chExt cx="432" cy="192"/>
                    </a:xfrm>
                  </p:grpSpPr>
                  <p:grpSp>
                    <p:nvGrpSpPr>
                      <p:cNvPr id="11326" name="Group 282">
                        <a:extLst>
                          <a:ext uri="{FF2B5EF4-FFF2-40B4-BE49-F238E27FC236}">
                            <a16:creationId xmlns:a16="http://schemas.microsoft.com/office/drawing/2014/main" id="{1C60FEDF-30C2-F8E0-FF66-78C8F46E3CCF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80" y="1536"/>
                        <a:ext cx="144" cy="192"/>
                        <a:chOff x="480" y="1536"/>
                        <a:chExt cx="144" cy="192"/>
                      </a:xfrm>
                    </p:grpSpPr>
                    <p:sp>
                      <p:nvSpPr>
                        <p:cNvPr id="11330" name="Line 283">
                          <a:extLst>
                            <a:ext uri="{FF2B5EF4-FFF2-40B4-BE49-F238E27FC236}">
                              <a16:creationId xmlns:a16="http://schemas.microsoft.com/office/drawing/2014/main" id="{F244C63E-F51E-1414-B550-8ECBFAAC3E2B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480" y="1536"/>
                          <a:ext cx="0" cy="19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AU"/>
                        </a:p>
                      </p:txBody>
                    </p:sp>
                    <p:sp>
                      <p:nvSpPr>
                        <p:cNvPr id="11331" name="Line 284">
                          <a:extLst>
                            <a:ext uri="{FF2B5EF4-FFF2-40B4-BE49-F238E27FC236}">
                              <a16:creationId xmlns:a16="http://schemas.microsoft.com/office/drawing/2014/main" id="{12A34B39-957E-DF74-5A1A-E31F387212B7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624" y="1536"/>
                          <a:ext cx="0" cy="19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AU"/>
                        </a:p>
                      </p:txBody>
                    </p:sp>
                  </p:grpSp>
                  <p:grpSp>
                    <p:nvGrpSpPr>
                      <p:cNvPr id="11327" name="Group 285">
                        <a:extLst>
                          <a:ext uri="{FF2B5EF4-FFF2-40B4-BE49-F238E27FC236}">
                            <a16:creationId xmlns:a16="http://schemas.microsoft.com/office/drawing/2014/main" id="{97B9A61D-9167-8078-79A2-071506A1C05B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768" y="1536"/>
                        <a:ext cx="144" cy="192"/>
                        <a:chOff x="480" y="1536"/>
                        <a:chExt cx="144" cy="192"/>
                      </a:xfrm>
                    </p:grpSpPr>
                    <p:sp>
                      <p:nvSpPr>
                        <p:cNvPr id="11328" name="Line 286">
                          <a:extLst>
                            <a:ext uri="{FF2B5EF4-FFF2-40B4-BE49-F238E27FC236}">
                              <a16:creationId xmlns:a16="http://schemas.microsoft.com/office/drawing/2014/main" id="{7FC0E773-F4B6-4095-F7B3-0A01CA059A93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480" y="1536"/>
                          <a:ext cx="0" cy="19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AU"/>
                        </a:p>
                      </p:txBody>
                    </p:sp>
                    <p:sp>
                      <p:nvSpPr>
                        <p:cNvPr id="11329" name="Line 287">
                          <a:extLst>
                            <a:ext uri="{FF2B5EF4-FFF2-40B4-BE49-F238E27FC236}">
                              <a16:creationId xmlns:a16="http://schemas.microsoft.com/office/drawing/2014/main" id="{428366CD-11E6-4824-1375-4C6E0B297281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624" y="1536"/>
                          <a:ext cx="0" cy="19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AU"/>
                        </a:p>
                      </p:txBody>
                    </p:sp>
                  </p:grpSp>
                </p:grpSp>
                <p:grpSp>
                  <p:nvGrpSpPr>
                    <p:cNvPr id="11319" name="Group 288">
                      <a:extLst>
                        <a:ext uri="{FF2B5EF4-FFF2-40B4-BE49-F238E27FC236}">
                          <a16:creationId xmlns:a16="http://schemas.microsoft.com/office/drawing/2014/main" id="{540F9EBA-2C3C-3024-CBCF-EFA3127395FB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056" y="1536"/>
                      <a:ext cx="432" cy="192"/>
                      <a:chOff x="480" y="1536"/>
                      <a:chExt cx="432" cy="192"/>
                    </a:xfrm>
                  </p:grpSpPr>
                  <p:grpSp>
                    <p:nvGrpSpPr>
                      <p:cNvPr id="11320" name="Group 289">
                        <a:extLst>
                          <a:ext uri="{FF2B5EF4-FFF2-40B4-BE49-F238E27FC236}">
                            <a16:creationId xmlns:a16="http://schemas.microsoft.com/office/drawing/2014/main" id="{A72F7E0C-37B0-63C5-4935-41CA9F6DD638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80" y="1536"/>
                        <a:ext cx="144" cy="192"/>
                        <a:chOff x="480" y="1536"/>
                        <a:chExt cx="144" cy="192"/>
                      </a:xfrm>
                    </p:grpSpPr>
                    <p:sp>
                      <p:nvSpPr>
                        <p:cNvPr id="11324" name="Line 290">
                          <a:extLst>
                            <a:ext uri="{FF2B5EF4-FFF2-40B4-BE49-F238E27FC236}">
                              <a16:creationId xmlns:a16="http://schemas.microsoft.com/office/drawing/2014/main" id="{87A11C5A-59AB-CAA1-A353-8B8D499C66C2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480" y="1536"/>
                          <a:ext cx="0" cy="19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AU"/>
                        </a:p>
                      </p:txBody>
                    </p:sp>
                    <p:sp>
                      <p:nvSpPr>
                        <p:cNvPr id="11325" name="Line 291">
                          <a:extLst>
                            <a:ext uri="{FF2B5EF4-FFF2-40B4-BE49-F238E27FC236}">
                              <a16:creationId xmlns:a16="http://schemas.microsoft.com/office/drawing/2014/main" id="{F87368A1-D573-CBF6-645F-71D2FA137DD4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624" y="1536"/>
                          <a:ext cx="0" cy="19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AU"/>
                        </a:p>
                      </p:txBody>
                    </p:sp>
                  </p:grpSp>
                  <p:grpSp>
                    <p:nvGrpSpPr>
                      <p:cNvPr id="11321" name="Group 292">
                        <a:extLst>
                          <a:ext uri="{FF2B5EF4-FFF2-40B4-BE49-F238E27FC236}">
                            <a16:creationId xmlns:a16="http://schemas.microsoft.com/office/drawing/2014/main" id="{A47F00D7-4281-EC92-E8A9-1D2412663E91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768" y="1536"/>
                        <a:ext cx="144" cy="192"/>
                        <a:chOff x="480" y="1536"/>
                        <a:chExt cx="144" cy="192"/>
                      </a:xfrm>
                    </p:grpSpPr>
                    <p:sp>
                      <p:nvSpPr>
                        <p:cNvPr id="11322" name="Line 293">
                          <a:extLst>
                            <a:ext uri="{FF2B5EF4-FFF2-40B4-BE49-F238E27FC236}">
                              <a16:creationId xmlns:a16="http://schemas.microsoft.com/office/drawing/2014/main" id="{DE8AB569-E219-96AE-A758-9650D78D1C7B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480" y="1536"/>
                          <a:ext cx="0" cy="19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AU"/>
                        </a:p>
                      </p:txBody>
                    </p:sp>
                    <p:sp>
                      <p:nvSpPr>
                        <p:cNvPr id="11323" name="Line 294">
                          <a:extLst>
                            <a:ext uri="{FF2B5EF4-FFF2-40B4-BE49-F238E27FC236}">
                              <a16:creationId xmlns:a16="http://schemas.microsoft.com/office/drawing/2014/main" id="{89571584-62B5-E805-1179-BC032DEBC497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624" y="1536"/>
                          <a:ext cx="0" cy="19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AU"/>
                        </a:p>
                      </p:txBody>
                    </p:sp>
                  </p:grpSp>
                </p:grpSp>
              </p:grpSp>
              <p:grpSp>
                <p:nvGrpSpPr>
                  <p:cNvPr id="11303" name="Group 295">
                    <a:extLst>
                      <a:ext uri="{FF2B5EF4-FFF2-40B4-BE49-F238E27FC236}">
                        <a16:creationId xmlns:a16="http://schemas.microsoft.com/office/drawing/2014/main" id="{5EEA4B25-5C1A-40CC-C065-2D2C4B1D589E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632" y="1536"/>
                    <a:ext cx="1008" cy="192"/>
                    <a:chOff x="480" y="1536"/>
                    <a:chExt cx="1008" cy="192"/>
                  </a:xfrm>
                </p:grpSpPr>
                <p:grpSp>
                  <p:nvGrpSpPr>
                    <p:cNvPr id="11304" name="Group 296">
                      <a:extLst>
                        <a:ext uri="{FF2B5EF4-FFF2-40B4-BE49-F238E27FC236}">
                          <a16:creationId xmlns:a16="http://schemas.microsoft.com/office/drawing/2014/main" id="{2E08B618-7E1D-C54E-72E1-A0700270FA47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80" y="1536"/>
                      <a:ext cx="432" cy="192"/>
                      <a:chOff x="480" y="1536"/>
                      <a:chExt cx="432" cy="192"/>
                    </a:xfrm>
                  </p:grpSpPr>
                  <p:grpSp>
                    <p:nvGrpSpPr>
                      <p:cNvPr id="11312" name="Group 297">
                        <a:extLst>
                          <a:ext uri="{FF2B5EF4-FFF2-40B4-BE49-F238E27FC236}">
                            <a16:creationId xmlns:a16="http://schemas.microsoft.com/office/drawing/2014/main" id="{BCF20773-FC75-2BF8-5346-3BE617AF87E4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80" y="1536"/>
                        <a:ext cx="144" cy="192"/>
                        <a:chOff x="480" y="1536"/>
                        <a:chExt cx="144" cy="192"/>
                      </a:xfrm>
                    </p:grpSpPr>
                    <p:sp>
                      <p:nvSpPr>
                        <p:cNvPr id="11316" name="Line 298">
                          <a:extLst>
                            <a:ext uri="{FF2B5EF4-FFF2-40B4-BE49-F238E27FC236}">
                              <a16:creationId xmlns:a16="http://schemas.microsoft.com/office/drawing/2014/main" id="{BCF8DE35-C018-1A68-C4E3-2CE47D9BDD25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480" y="1536"/>
                          <a:ext cx="0" cy="19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AU"/>
                        </a:p>
                      </p:txBody>
                    </p:sp>
                    <p:sp>
                      <p:nvSpPr>
                        <p:cNvPr id="11317" name="Line 299">
                          <a:extLst>
                            <a:ext uri="{FF2B5EF4-FFF2-40B4-BE49-F238E27FC236}">
                              <a16:creationId xmlns:a16="http://schemas.microsoft.com/office/drawing/2014/main" id="{68CF593E-931D-ECEA-C661-255B9DF702DD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624" y="1536"/>
                          <a:ext cx="0" cy="19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AU"/>
                        </a:p>
                      </p:txBody>
                    </p:sp>
                  </p:grpSp>
                  <p:grpSp>
                    <p:nvGrpSpPr>
                      <p:cNvPr id="11313" name="Group 300">
                        <a:extLst>
                          <a:ext uri="{FF2B5EF4-FFF2-40B4-BE49-F238E27FC236}">
                            <a16:creationId xmlns:a16="http://schemas.microsoft.com/office/drawing/2014/main" id="{86901C60-5289-46E6-E893-386F00F7924C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768" y="1536"/>
                        <a:ext cx="144" cy="192"/>
                        <a:chOff x="480" y="1536"/>
                        <a:chExt cx="144" cy="192"/>
                      </a:xfrm>
                    </p:grpSpPr>
                    <p:sp>
                      <p:nvSpPr>
                        <p:cNvPr id="11314" name="Line 301">
                          <a:extLst>
                            <a:ext uri="{FF2B5EF4-FFF2-40B4-BE49-F238E27FC236}">
                              <a16:creationId xmlns:a16="http://schemas.microsoft.com/office/drawing/2014/main" id="{C4AEF38D-4741-5733-3FB7-B659073A6853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480" y="1536"/>
                          <a:ext cx="0" cy="19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AU"/>
                        </a:p>
                      </p:txBody>
                    </p:sp>
                    <p:sp>
                      <p:nvSpPr>
                        <p:cNvPr id="11315" name="Line 302">
                          <a:extLst>
                            <a:ext uri="{FF2B5EF4-FFF2-40B4-BE49-F238E27FC236}">
                              <a16:creationId xmlns:a16="http://schemas.microsoft.com/office/drawing/2014/main" id="{5300B8FF-7B83-B27B-ECF0-7089B2755548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624" y="1536"/>
                          <a:ext cx="0" cy="19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AU"/>
                        </a:p>
                      </p:txBody>
                    </p:sp>
                  </p:grpSp>
                </p:grpSp>
                <p:grpSp>
                  <p:nvGrpSpPr>
                    <p:cNvPr id="11305" name="Group 303">
                      <a:extLst>
                        <a:ext uri="{FF2B5EF4-FFF2-40B4-BE49-F238E27FC236}">
                          <a16:creationId xmlns:a16="http://schemas.microsoft.com/office/drawing/2014/main" id="{46A6B4E4-D355-5337-66F0-C9336A3D26B8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056" y="1536"/>
                      <a:ext cx="432" cy="192"/>
                      <a:chOff x="480" y="1536"/>
                      <a:chExt cx="432" cy="192"/>
                    </a:xfrm>
                  </p:grpSpPr>
                  <p:grpSp>
                    <p:nvGrpSpPr>
                      <p:cNvPr id="11306" name="Group 304">
                        <a:extLst>
                          <a:ext uri="{FF2B5EF4-FFF2-40B4-BE49-F238E27FC236}">
                            <a16:creationId xmlns:a16="http://schemas.microsoft.com/office/drawing/2014/main" id="{2D7AE0F7-1D8E-623A-C35F-7EAE35C4CD62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80" y="1536"/>
                        <a:ext cx="144" cy="192"/>
                        <a:chOff x="480" y="1536"/>
                        <a:chExt cx="144" cy="192"/>
                      </a:xfrm>
                    </p:grpSpPr>
                    <p:sp>
                      <p:nvSpPr>
                        <p:cNvPr id="11310" name="Line 305">
                          <a:extLst>
                            <a:ext uri="{FF2B5EF4-FFF2-40B4-BE49-F238E27FC236}">
                              <a16:creationId xmlns:a16="http://schemas.microsoft.com/office/drawing/2014/main" id="{8BBB5898-F86C-90F2-D061-7396264D7391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480" y="1536"/>
                          <a:ext cx="0" cy="19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AU"/>
                        </a:p>
                      </p:txBody>
                    </p:sp>
                    <p:sp>
                      <p:nvSpPr>
                        <p:cNvPr id="11311" name="Line 306">
                          <a:extLst>
                            <a:ext uri="{FF2B5EF4-FFF2-40B4-BE49-F238E27FC236}">
                              <a16:creationId xmlns:a16="http://schemas.microsoft.com/office/drawing/2014/main" id="{5E551757-D8E0-FD0A-3289-A131A8AD1946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624" y="1536"/>
                          <a:ext cx="0" cy="19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AU"/>
                        </a:p>
                      </p:txBody>
                    </p:sp>
                  </p:grpSp>
                  <p:grpSp>
                    <p:nvGrpSpPr>
                      <p:cNvPr id="11307" name="Group 307">
                        <a:extLst>
                          <a:ext uri="{FF2B5EF4-FFF2-40B4-BE49-F238E27FC236}">
                            <a16:creationId xmlns:a16="http://schemas.microsoft.com/office/drawing/2014/main" id="{1E618974-F69C-866D-E363-07FB32D0973B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768" y="1536"/>
                        <a:ext cx="144" cy="192"/>
                        <a:chOff x="480" y="1536"/>
                        <a:chExt cx="144" cy="192"/>
                      </a:xfrm>
                    </p:grpSpPr>
                    <p:sp>
                      <p:nvSpPr>
                        <p:cNvPr id="11308" name="Line 308">
                          <a:extLst>
                            <a:ext uri="{FF2B5EF4-FFF2-40B4-BE49-F238E27FC236}">
                              <a16:creationId xmlns:a16="http://schemas.microsoft.com/office/drawing/2014/main" id="{E7360BEE-B766-4B70-400D-D6585F63C2D7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480" y="1536"/>
                          <a:ext cx="0" cy="19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AU"/>
                        </a:p>
                      </p:txBody>
                    </p:sp>
                    <p:sp>
                      <p:nvSpPr>
                        <p:cNvPr id="11309" name="Line 309">
                          <a:extLst>
                            <a:ext uri="{FF2B5EF4-FFF2-40B4-BE49-F238E27FC236}">
                              <a16:creationId xmlns:a16="http://schemas.microsoft.com/office/drawing/2014/main" id="{A13ED6C3-29DC-4753-C16D-BCD01816B683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624" y="1536"/>
                          <a:ext cx="0" cy="19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AU"/>
                        </a:p>
                      </p:txBody>
                    </p:sp>
                  </p:grpSp>
                </p:grpSp>
              </p:grpSp>
            </p:grpSp>
            <p:sp>
              <p:nvSpPr>
                <p:cNvPr id="11289" name="Text Box 310">
                  <a:extLst>
                    <a:ext uri="{FF2B5EF4-FFF2-40B4-BE49-F238E27FC236}">
                      <a16:creationId xmlns:a16="http://schemas.microsoft.com/office/drawing/2014/main" id="{0A854C0A-A0BD-F6FE-1DF3-0F3B3D883B4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34" y="1682"/>
                  <a:ext cx="240" cy="4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CC99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2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endParaRPr lang="en-US" altLang="en-US" sz="1200">
                    <a:cs typeface="Times New Roman" panose="02020603050405020304" pitchFamily="18" charset="0"/>
                  </a:endParaRPr>
                </a:p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grpSp>
              <p:nvGrpSpPr>
                <p:cNvPr id="11290" name="Group 311">
                  <a:extLst>
                    <a:ext uri="{FF2B5EF4-FFF2-40B4-BE49-F238E27FC236}">
                      <a16:creationId xmlns:a16="http://schemas.microsoft.com/office/drawing/2014/main" id="{EAD28C2A-1FA6-CDFE-4DAD-1652195638D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77" y="1683"/>
                  <a:ext cx="672" cy="480"/>
                  <a:chOff x="477" y="1731"/>
                  <a:chExt cx="672" cy="480"/>
                </a:xfrm>
              </p:grpSpPr>
              <p:sp>
                <p:nvSpPr>
                  <p:cNvPr id="11297" name="Text Box 312">
                    <a:extLst>
                      <a:ext uri="{FF2B5EF4-FFF2-40B4-BE49-F238E27FC236}">
                        <a16:creationId xmlns:a16="http://schemas.microsoft.com/office/drawing/2014/main" id="{8B335326-4F2D-AB49-4DDC-0FB95EF0C085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77" y="1731"/>
                    <a:ext cx="240" cy="48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00CC99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en-US" sz="20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</a:t>
                    </a:r>
                    <a:endParaRPr lang="en-US" altLang="en-US" sz="1200">
                      <a:cs typeface="Times New Roman" panose="02020603050405020304" pitchFamily="18" charset="0"/>
                    </a:endParaRPr>
                  </a:p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1298" name="Text Box 313">
                    <a:extLst>
                      <a:ext uri="{FF2B5EF4-FFF2-40B4-BE49-F238E27FC236}">
                        <a16:creationId xmlns:a16="http://schemas.microsoft.com/office/drawing/2014/main" id="{47CA035C-E15C-64E5-2F49-8BE5507B083B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21" y="1731"/>
                    <a:ext cx="240" cy="48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00CC99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en-US" sz="20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</a:t>
                    </a:r>
                    <a:endParaRPr lang="en-US" altLang="en-US" sz="1200">
                      <a:cs typeface="Times New Roman" panose="02020603050405020304" pitchFamily="18" charset="0"/>
                    </a:endParaRPr>
                  </a:p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1299" name="Text Box 314">
                    <a:extLst>
                      <a:ext uri="{FF2B5EF4-FFF2-40B4-BE49-F238E27FC236}">
                        <a16:creationId xmlns:a16="http://schemas.microsoft.com/office/drawing/2014/main" id="{6DCE1BA5-5370-EE6B-15E6-2F22549430A0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65" y="1731"/>
                    <a:ext cx="240" cy="48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00CC99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en-US" sz="20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</a:t>
                    </a:r>
                    <a:endParaRPr lang="en-US" altLang="en-US" sz="1200">
                      <a:cs typeface="Times New Roman" panose="02020603050405020304" pitchFamily="18" charset="0"/>
                    </a:endParaRPr>
                  </a:p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1300" name="Text Box 315">
                    <a:extLst>
                      <a:ext uri="{FF2B5EF4-FFF2-40B4-BE49-F238E27FC236}">
                        <a16:creationId xmlns:a16="http://schemas.microsoft.com/office/drawing/2014/main" id="{90AC5B28-1D29-16E3-4FFD-ED637FA333DC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909" y="1731"/>
                    <a:ext cx="240" cy="48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00CC99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en-US" sz="20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</a:t>
                    </a:r>
                    <a:endParaRPr lang="en-US" altLang="en-US" sz="1200">
                      <a:cs typeface="Times New Roman" panose="02020603050405020304" pitchFamily="18" charset="0"/>
                    </a:endParaRPr>
                  </a:p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sp>
              <p:nvSpPr>
                <p:cNvPr id="11291" name="Text Box 316">
                  <a:extLst>
                    <a:ext uri="{FF2B5EF4-FFF2-40B4-BE49-F238E27FC236}">
                      <a16:creationId xmlns:a16="http://schemas.microsoft.com/office/drawing/2014/main" id="{E55BBA97-DAD7-091C-3E4F-2F0394181BF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054" y="1682"/>
                  <a:ext cx="240" cy="4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CC99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2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endParaRPr lang="en-US" altLang="en-US" sz="1200">
                    <a:cs typeface="Times New Roman" panose="02020603050405020304" pitchFamily="18" charset="0"/>
                  </a:endParaRPr>
                </a:p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11292" name="Text Box 317">
                  <a:extLst>
                    <a:ext uri="{FF2B5EF4-FFF2-40B4-BE49-F238E27FC236}">
                      <a16:creationId xmlns:a16="http://schemas.microsoft.com/office/drawing/2014/main" id="{1440401E-3F4C-F966-3679-FDE22BD4FDE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246" y="1682"/>
                  <a:ext cx="240" cy="4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CC99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2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endParaRPr lang="en-US" altLang="en-US" sz="1200">
                    <a:cs typeface="Times New Roman" panose="02020603050405020304" pitchFamily="18" charset="0"/>
                  </a:endParaRPr>
                </a:p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11293" name="Text Box 318">
                  <a:extLst>
                    <a:ext uri="{FF2B5EF4-FFF2-40B4-BE49-F238E27FC236}">
                      <a16:creationId xmlns:a16="http://schemas.microsoft.com/office/drawing/2014/main" id="{89DEEA9E-FCCB-EDAB-237B-10A5B17A7C3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534" y="1682"/>
                  <a:ext cx="240" cy="4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CC99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2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endParaRPr lang="en-US" altLang="en-US" sz="1200">
                    <a:cs typeface="Times New Roman" panose="02020603050405020304" pitchFamily="18" charset="0"/>
                  </a:endParaRPr>
                </a:p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11294" name="Text Box 319">
                  <a:extLst>
                    <a:ext uri="{FF2B5EF4-FFF2-40B4-BE49-F238E27FC236}">
                      <a16:creationId xmlns:a16="http://schemas.microsoft.com/office/drawing/2014/main" id="{922ECCE7-5E57-5DC7-A10D-C47ADAF2801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110" y="1681"/>
                  <a:ext cx="240" cy="4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CC99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2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endParaRPr lang="en-US" altLang="en-US" sz="1200">
                    <a:cs typeface="Times New Roman" panose="02020603050405020304" pitchFamily="18" charset="0"/>
                  </a:endParaRPr>
                </a:p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11295" name="Text Box 320">
                  <a:extLst>
                    <a:ext uri="{FF2B5EF4-FFF2-40B4-BE49-F238E27FC236}">
                      <a16:creationId xmlns:a16="http://schemas.microsoft.com/office/drawing/2014/main" id="{1701CEA0-5986-8F94-656E-69A7F989EF5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398" y="1681"/>
                  <a:ext cx="240" cy="4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CC99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2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endParaRPr lang="en-US" altLang="en-US" sz="1200">
                    <a:cs typeface="Times New Roman" panose="02020603050405020304" pitchFamily="18" charset="0"/>
                  </a:endParaRPr>
                </a:p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11296" name="Text Box 321">
                  <a:extLst>
                    <a:ext uri="{FF2B5EF4-FFF2-40B4-BE49-F238E27FC236}">
                      <a16:creationId xmlns:a16="http://schemas.microsoft.com/office/drawing/2014/main" id="{2D5AE33B-B90A-B678-CE32-9748E4A3B64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821" y="1683"/>
                  <a:ext cx="240" cy="4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CC99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20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endParaRPr lang="en-US" altLang="en-US" sz="1200">
                    <a:cs typeface="Times New Roman" panose="02020603050405020304" pitchFamily="18" charset="0"/>
                  </a:endParaRPr>
                </a:p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sp>
            <p:nvSpPr>
              <p:cNvPr id="11284" name="Text Box 322">
                <a:extLst>
                  <a:ext uri="{FF2B5EF4-FFF2-40B4-BE49-F238E27FC236}">
                    <a16:creationId xmlns:a16="http://schemas.microsoft.com/office/drawing/2014/main" id="{A71F029E-71C2-248C-4DCD-8B41ACAD683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34" y="2546"/>
                <a:ext cx="336" cy="4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altLang="en-US" sz="1200">
                  <a:cs typeface="Times New Roman" panose="02020603050405020304" pitchFamily="18" charset="0"/>
                </a:endParaRPr>
              </a:p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11285" name="Text Box 323">
                <a:extLst>
                  <a:ext uri="{FF2B5EF4-FFF2-40B4-BE49-F238E27FC236}">
                    <a16:creationId xmlns:a16="http://schemas.microsoft.com/office/drawing/2014/main" id="{65FE2A04-786D-F34B-6675-0D85FF36929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58" y="2546"/>
                <a:ext cx="240" cy="4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altLang="en-US" sz="1200">
                  <a:cs typeface="Times New Roman" panose="02020603050405020304" pitchFamily="18" charset="0"/>
                </a:endParaRPr>
              </a:p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11286" name="Text Box 324">
                <a:extLst>
                  <a:ext uri="{FF2B5EF4-FFF2-40B4-BE49-F238E27FC236}">
                    <a16:creationId xmlns:a16="http://schemas.microsoft.com/office/drawing/2014/main" id="{8F8EAC45-BC8B-52B7-B965-776AD9EDA3A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46" y="2545"/>
                <a:ext cx="240" cy="4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altLang="en-US" sz="1200">
                  <a:cs typeface="Times New Roman" panose="02020603050405020304" pitchFamily="18" charset="0"/>
                </a:endParaRPr>
              </a:p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11287" name="Text Box 325">
                <a:extLst>
                  <a:ext uri="{FF2B5EF4-FFF2-40B4-BE49-F238E27FC236}">
                    <a16:creationId xmlns:a16="http://schemas.microsoft.com/office/drawing/2014/main" id="{09D98759-8827-2F01-A27A-1E00EAF4861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34" y="2545"/>
                <a:ext cx="240" cy="4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altLang="en-US" sz="1200">
                  <a:cs typeface="Times New Roman" panose="02020603050405020304" pitchFamily="18" charset="0"/>
                </a:endParaRPr>
              </a:p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</p:grpSp>
      </p:grpSp>
      <p:sp>
        <p:nvSpPr>
          <p:cNvPr id="19783" name="Freeform 327">
            <a:extLst>
              <a:ext uri="{FF2B5EF4-FFF2-40B4-BE49-F238E27FC236}">
                <a16:creationId xmlns:a16="http://schemas.microsoft.com/office/drawing/2014/main" id="{FB3309D9-2B8A-264A-75DC-55AB57FC8459}"/>
              </a:ext>
            </a:extLst>
          </p:cNvPr>
          <p:cNvSpPr>
            <a:spLocks/>
          </p:cNvSpPr>
          <p:nvPr/>
        </p:nvSpPr>
        <p:spPr bwMode="auto">
          <a:xfrm>
            <a:off x="8610600" y="3810000"/>
            <a:ext cx="381000" cy="914400"/>
          </a:xfrm>
          <a:custGeom>
            <a:avLst/>
            <a:gdLst>
              <a:gd name="T0" fmla="*/ 0 w 240"/>
              <a:gd name="T1" fmla="*/ 1451610000 h 576"/>
              <a:gd name="T2" fmla="*/ 362902500 w 240"/>
              <a:gd name="T3" fmla="*/ 1088707500 h 576"/>
              <a:gd name="T4" fmla="*/ 604837500 w 240"/>
              <a:gd name="T5" fmla="*/ 0 h 57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40" h="576">
                <a:moveTo>
                  <a:pt x="0" y="576"/>
                </a:moveTo>
                <a:cubicBezTo>
                  <a:pt x="52" y="552"/>
                  <a:pt x="104" y="528"/>
                  <a:pt x="144" y="432"/>
                </a:cubicBezTo>
                <a:cubicBezTo>
                  <a:pt x="184" y="336"/>
                  <a:pt x="212" y="168"/>
                  <a:pt x="240" y="0"/>
                </a:cubicBezTo>
              </a:path>
            </a:pathLst>
          </a:custGeom>
          <a:noFill/>
          <a:ln w="38100" cmpd="sng">
            <a:solidFill>
              <a:srgbClr val="003399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9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9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5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5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5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5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9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9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9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9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19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9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9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 autoUpdateAnimBg="0"/>
      <p:bldP spid="19566" grpId="0" autoUpdateAnimBg="0"/>
      <p:bldP spid="19567" grpId="0" autoUpdateAnimBg="0"/>
      <p:bldP spid="19569" grpId="0" animBg="1"/>
      <p:bldP spid="19570" grpId="0" animBg="1"/>
      <p:bldP spid="19677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>
            <a:extLst>
              <a:ext uri="{FF2B5EF4-FFF2-40B4-BE49-F238E27FC236}">
                <a16:creationId xmlns:a16="http://schemas.microsoft.com/office/drawing/2014/main" id="{1A8DF9C5-9B4D-3EDC-9D0F-A666504A67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228600"/>
            <a:ext cx="8305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>
                <a:solidFill>
                  <a:srgbClr val="003399"/>
                </a:solidFill>
                <a:latin typeface="Arial Black" panose="020B0A04020102020204" pitchFamily="34" charset="0"/>
              </a:rPr>
              <a:t>Steps for Finding the Inverse of a One-to-One Function</a:t>
            </a:r>
          </a:p>
        </p:txBody>
      </p:sp>
      <p:grpSp>
        <p:nvGrpSpPr>
          <p:cNvPr id="21515" name="Group 11">
            <a:extLst>
              <a:ext uri="{FF2B5EF4-FFF2-40B4-BE49-F238E27FC236}">
                <a16:creationId xmlns:a16="http://schemas.microsoft.com/office/drawing/2014/main" id="{CD05C109-CC09-2A0C-E235-0C376E973146}"/>
              </a:ext>
            </a:extLst>
          </p:cNvPr>
          <p:cNvGrpSpPr>
            <a:grpSpLocks/>
          </p:cNvGrpSpPr>
          <p:nvPr/>
        </p:nvGrpSpPr>
        <p:grpSpPr bwMode="auto">
          <a:xfrm>
            <a:off x="3581400" y="5181600"/>
            <a:ext cx="2667000" cy="1676400"/>
            <a:chOff x="1296" y="3264"/>
            <a:chExt cx="1680" cy="1056"/>
          </a:xfrm>
        </p:grpSpPr>
        <p:sp>
          <p:nvSpPr>
            <p:cNvPr id="13325" name="AutoShape 3">
              <a:extLst>
                <a:ext uri="{FF2B5EF4-FFF2-40B4-BE49-F238E27FC236}">
                  <a16:creationId xmlns:a16="http://schemas.microsoft.com/office/drawing/2014/main" id="{E5C1046A-BC8E-846D-7A9F-C99C5D3EA2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6" y="3264"/>
              <a:ext cx="1680" cy="1056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3326" name="Text Box 4">
              <a:extLst>
                <a:ext uri="{FF2B5EF4-FFF2-40B4-BE49-F238E27FC236}">
                  <a16:creationId xmlns:a16="http://schemas.microsoft.com/office/drawing/2014/main" id="{5F8D3729-F76E-C9AC-DCB6-A5E4F718E84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92" y="3648"/>
              <a:ext cx="1152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 b="1">
                  <a:latin typeface="Arial" panose="020B0604020202020204" pitchFamily="34" charset="0"/>
                </a:rPr>
                <a:t>Replace </a:t>
              </a:r>
              <a:r>
                <a:rPr lang="en-US" altLang="en-US" sz="2400" b="1" i="1">
                  <a:latin typeface="Arial" panose="020B0604020202020204" pitchFamily="34" charset="0"/>
                </a:rPr>
                <a:t>f</a:t>
              </a:r>
              <a:r>
                <a:rPr lang="en-US" altLang="en-US" sz="2400" b="1">
                  <a:latin typeface="Arial" panose="020B0604020202020204" pitchFamily="34" charset="0"/>
                </a:rPr>
                <a:t>(</a:t>
              </a:r>
              <a:r>
                <a:rPr lang="en-US" altLang="en-US" sz="2400" b="1" i="1">
                  <a:latin typeface="Arial" panose="020B0604020202020204" pitchFamily="34" charset="0"/>
                </a:rPr>
                <a:t>x</a:t>
              </a:r>
              <a:r>
                <a:rPr lang="en-US" altLang="en-US" sz="2400" b="1">
                  <a:latin typeface="Arial" panose="020B0604020202020204" pitchFamily="34" charset="0"/>
                </a:rPr>
                <a:t>) with </a:t>
              </a:r>
              <a:r>
                <a:rPr lang="en-US" altLang="en-US" sz="2400" b="1" i="1">
                  <a:latin typeface="Arial" panose="020B0604020202020204" pitchFamily="34" charset="0"/>
                </a:rPr>
                <a:t>y</a:t>
              </a:r>
            </a:p>
          </p:txBody>
        </p:sp>
      </p:grpSp>
      <p:grpSp>
        <p:nvGrpSpPr>
          <p:cNvPr id="21516" name="Group 12">
            <a:extLst>
              <a:ext uri="{FF2B5EF4-FFF2-40B4-BE49-F238E27FC236}">
                <a16:creationId xmlns:a16="http://schemas.microsoft.com/office/drawing/2014/main" id="{327F6B4C-3C75-74B8-1BFE-AA046AF33648}"/>
              </a:ext>
            </a:extLst>
          </p:cNvPr>
          <p:cNvGrpSpPr>
            <a:grpSpLocks/>
          </p:cNvGrpSpPr>
          <p:nvPr/>
        </p:nvGrpSpPr>
        <p:grpSpPr bwMode="auto">
          <a:xfrm>
            <a:off x="4648200" y="3932238"/>
            <a:ext cx="2667000" cy="1676400"/>
            <a:chOff x="1968" y="2477"/>
            <a:chExt cx="1680" cy="1056"/>
          </a:xfrm>
        </p:grpSpPr>
        <p:sp>
          <p:nvSpPr>
            <p:cNvPr id="13323" name="AutoShape 5">
              <a:extLst>
                <a:ext uri="{FF2B5EF4-FFF2-40B4-BE49-F238E27FC236}">
                  <a16:creationId xmlns:a16="http://schemas.microsoft.com/office/drawing/2014/main" id="{5D2940E8-F818-3BCF-843D-C3CB77B01E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" y="2477"/>
              <a:ext cx="1680" cy="1056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3324" name="Text Box 6">
              <a:extLst>
                <a:ext uri="{FF2B5EF4-FFF2-40B4-BE49-F238E27FC236}">
                  <a16:creationId xmlns:a16="http://schemas.microsoft.com/office/drawing/2014/main" id="{90BC0740-A7BA-28EE-1D7A-92739833F07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64" y="2861"/>
              <a:ext cx="1248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 b="1">
                  <a:latin typeface="Arial" panose="020B0604020202020204" pitchFamily="34" charset="0"/>
                </a:rPr>
                <a:t>Trade </a:t>
              </a:r>
              <a:r>
                <a:rPr lang="en-US" altLang="en-US" sz="2400" b="1" i="1">
                  <a:latin typeface="Arial" panose="020B0604020202020204" pitchFamily="34" charset="0"/>
                </a:rPr>
                <a:t>x </a:t>
              </a:r>
              <a:r>
                <a:rPr lang="en-US" altLang="en-US" sz="2400" b="1">
                  <a:latin typeface="Arial" panose="020B0604020202020204" pitchFamily="34" charset="0"/>
                </a:rPr>
                <a:t>and </a:t>
              </a:r>
              <a:r>
                <a:rPr lang="en-US" altLang="en-US" sz="2400" b="1" i="1">
                  <a:latin typeface="Arial" panose="020B0604020202020204" pitchFamily="34" charset="0"/>
                </a:rPr>
                <a:t>y</a:t>
              </a:r>
              <a:r>
                <a:rPr lang="en-US" altLang="en-US" sz="2400" b="1">
                  <a:latin typeface="Arial" panose="020B0604020202020204" pitchFamily="34" charset="0"/>
                </a:rPr>
                <a:t> places</a:t>
              </a:r>
            </a:p>
          </p:txBody>
        </p:sp>
      </p:grpSp>
      <p:grpSp>
        <p:nvGrpSpPr>
          <p:cNvPr id="21517" name="Group 13">
            <a:extLst>
              <a:ext uri="{FF2B5EF4-FFF2-40B4-BE49-F238E27FC236}">
                <a16:creationId xmlns:a16="http://schemas.microsoft.com/office/drawing/2014/main" id="{CAEE0511-DC6B-4BB8-6A2D-4CDA01F32B44}"/>
              </a:ext>
            </a:extLst>
          </p:cNvPr>
          <p:cNvGrpSpPr>
            <a:grpSpLocks/>
          </p:cNvGrpSpPr>
          <p:nvPr/>
        </p:nvGrpSpPr>
        <p:grpSpPr bwMode="auto">
          <a:xfrm>
            <a:off x="5715000" y="2667000"/>
            <a:ext cx="2667000" cy="1676400"/>
            <a:chOff x="2640" y="1680"/>
            <a:chExt cx="1680" cy="1056"/>
          </a:xfrm>
        </p:grpSpPr>
        <p:sp>
          <p:nvSpPr>
            <p:cNvPr id="13321" name="AutoShape 7">
              <a:extLst>
                <a:ext uri="{FF2B5EF4-FFF2-40B4-BE49-F238E27FC236}">
                  <a16:creationId xmlns:a16="http://schemas.microsoft.com/office/drawing/2014/main" id="{5DFA077A-ED92-A6AE-9E71-7BA2178255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0" y="1680"/>
              <a:ext cx="1680" cy="1056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3322" name="Text Box 8">
              <a:extLst>
                <a:ext uri="{FF2B5EF4-FFF2-40B4-BE49-F238E27FC236}">
                  <a16:creationId xmlns:a16="http://schemas.microsoft.com/office/drawing/2014/main" id="{49AF4376-322E-1C04-C9C7-938D1AFEF93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36" y="2064"/>
              <a:ext cx="115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 b="1">
                  <a:latin typeface="Arial" panose="020B0604020202020204" pitchFamily="34" charset="0"/>
                </a:rPr>
                <a:t>Solve for </a:t>
              </a:r>
              <a:r>
                <a:rPr lang="en-US" altLang="en-US" sz="2400" b="1" i="1">
                  <a:latin typeface="Arial" panose="020B0604020202020204" pitchFamily="34" charset="0"/>
                </a:rPr>
                <a:t>y</a:t>
              </a:r>
            </a:p>
          </p:txBody>
        </p:sp>
      </p:grpSp>
      <p:grpSp>
        <p:nvGrpSpPr>
          <p:cNvPr id="21518" name="Group 14">
            <a:extLst>
              <a:ext uri="{FF2B5EF4-FFF2-40B4-BE49-F238E27FC236}">
                <a16:creationId xmlns:a16="http://schemas.microsoft.com/office/drawing/2014/main" id="{887DC061-F5B4-6387-D134-EACF8C0115A4}"/>
              </a:ext>
            </a:extLst>
          </p:cNvPr>
          <p:cNvGrpSpPr>
            <a:grpSpLocks/>
          </p:cNvGrpSpPr>
          <p:nvPr/>
        </p:nvGrpSpPr>
        <p:grpSpPr bwMode="auto">
          <a:xfrm>
            <a:off x="6934200" y="1371600"/>
            <a:ext cx="2667000" cy="1676400"/>
            <a:chOff x="3408" y="864"/>
            <a:chExt cx="1680" cy="1056"/>
          </a:xfrm>
        </p:grpSpPr>
        <p:sp>
          <p:nvSpPr>
            <p:cNvPr id="13319" name="AutoShape 9">
              <a:extLst>
                <a:ext uri="{FF2B5EF4-FFF2-40B4-BE49-F238E27FC236}">
                  <a16:creationId xmlns:a16="http://schemas.microsoft.com/office/drawing/2014/main" id="{3E87CC69-C338-DB4B-881E-3347957325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8" y="864"/>
              <a:ext cx="1680" cy="1056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3320" name="Text Box 10">
              <a:extLst>
                <a:ext uri="{FF2B5EF4-FFF2-40B4-BE49-F238E27FC236}">
                  <a16:creationId xmlns:a16="http://schemas.microsoft.com/office/drawing/2014/main" id="{7127919F-CAAA-6E7E-35F0-BDF285025F3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04" y="1248"/>
              <a:ext cx="115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 b="1" i="1">
                  <a:latin typeface="Arial" panose="020B0604020202020204" pitchFamily="34" charset="0"/>
                </a:rPr>
                <a:t>y</a:t>
              </a:r>
              <a:r>
                <a:rPr lang="en-US" altLang="en-US" sz="2400" b="1">
                  <a:latin typeface="Arial" panose="020B0604020202020204" pitchFamily="34" charset="0"/>
                </a:rPr>
                <a:t> = </a:t>
              </a:r>
              <a:r>
                <a:rPr lang="en-US" altLang="en-US" sz="2400" b="1" i="1">
                  <a:latin typeface="Arial" panose="020B0604020202020204" pitchFamily="34" charset="0"/>
                </a:rPr>
                <a:t>f </a:t>
              </a:r>
              <a:r>
                <a:rPr lang="en-US" altLang="en-US" sz="2400" b="1" baseline="30000">
                  <a:latin typeface="Arial" panose="020B0604020202020204" pitchFamily="34" charset="0"/>
                </a:rPr>
                <a:t>-1</a:t>
              </a:r>
              <a:r>
                <a:rPr lang="en-US" altLang="en-US" sz="2400" b="1">
                  <a:latin typeface="Arial" panose="020B0604020202020204" pitchFamily="34" charset="0"/>
                </a:rPr>
                <a:t>(</a:t>
              </a:r>
              <a:r>
                <a:rPr lang="en-US" altLang="en-US" sz="2400" b="1" i="1">
                  <a:latin typeface="Arial" panose="020B0604020202020204" pitchFamily="34" charset="0"/>
                </a:rPr>
                <a:t>x</a:t>
              </a:r>
              <a:r>
                <a:rPr lang="en-US" altLang="en-US" sz="2400" b="1">
                  <a:latin typeface="Arial" panose="020B0604020202020204" pitchFamily="34" charset="0"/>
                </a:rPr>
                <a:t>)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5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5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>
            <a:extLst>
              <a:ext uri="{FF2B5EF4-FFF2-40B4-BE49-F238E27FC236}">
                <a16:creationId xmlns:a16="http://schemas.microsoft.com/office/drawing/2014/main" id="{05ECA9E3-8CC7-DE9F-6B3B-E62D88C2A1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228600"/>
            <a:ext cx="8305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03399"/>
                </a:solidFill>
                <a:latin typeface="Arial" panose="020B0604020202020204" pitchFamily="34" charset="0"/>
              </a:rPr>
              <a:t>Find the inverse of</a:t>
            </a:r>
            <a:r>
              <a:rPr lang="en-US" altLang="en-US">
                <a:solidFill>
                  <a:srgbClr val="003399"/>
                </a:solidFill>
                <a:latin typeface="Arial Black" panose="020B0A04020102020204" pitchFamily="34" charset="0"/>
              </a:rPr>
              <a:t> </a:t>
            </a:r>
          </a:p>
        </p:txBody>
      </p:sp>
      <p:grpSp>
        <p:nvGrpSpPr>
          <p:cNvPr id="22531" name="Group 3">
            <a:extLst>
              <a:ext uri="{FF2B5EF4-FFF2-40B4-BE49-F238E27FC236}">
                <a16:creationId xmlns:a16="http://schemas.microsoft.com/office/drawing/2014/main" id="{932CA29D-190B-25A0-761B-E7AF3C052962}"/>
              </a:ext>
            </a:extLst>
          </p:cNvPr>
          <p:cNvGrpSpPr>
            <a:grpSpLocks/>
          </p:cNvGrpSpPr>
          <p:nvPr/>
        </p:nvGrpSpPr>
        <p:grpSpPr bwMode="auto">
          <a:xfrm>
            <a:off x="1905000" y="5181600"/>
            <a:ext cx="2667000" cy="1676400"/>
            <a:chOff x="1296" y="3264"/>
            <a:chExt cx="1680" cy="1056"/>
          </a:xfrm>
        </p:grpSpPr>
        <p:sp>
          <p:nvSpPr>
            <p:cNvPr id="14366" name="AutoShape 4">
              <a:extLst>
                <a:ext uri="{FF2B5EF4-FFF2-40B4-BE49-F238E27FC236}">
                  <a16:creationId xmlns:a16="http://schemas.microsoft.com/office/drawing/2014/main" id="{983B09A2-B997-1313-B904-97D36B1082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6" y="3264"/>
              <a:ext cx="1680" cy="1056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4367" name="Text Box 5">
              <a:extLst>
                <a:ext uri="{FF2B5EF4-FFF2-40B4-BE49-F238E27FC236}">
                  <a16:creationId xmlns:a16="http://schemas.microsoft.com/office/drawing/2014/main" id="{019E0ECB-3E70-C670-ACAB-4A5417DBFF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92" y="3648"/>
              <a:ext cx="1152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 b="1">
                  <a:latin typeface="Arial" panose="020B0604020202020204" pitchFamily="34" charset="0"/>
                </a:rPr>
                <a:t>Replace </a:t>
              </a:r>
              <a:r>
                <a:rPr lang="en-US" altLang="en-US" sz="2400" b="1" i="1">
                  <a:latin typeface="Arial" panose="020B0604020202020204" pitchFamily="34" charset="0"/>
                </a:rPr>
                <a:t>f</a:t>
              </a:r>
              <a:r>
                <a:rPr lang="en-US" altLang="en-US" sz="2400" b="1">
                  <a:latin typeface="Arial" panose="020B0604020202020204" pitchFamily="34" charset="0"/>
                </a:rPr>
                <a:t>(</a:t>
              </a:r>
              <a:r>
                <a:rPr lang="en-US" altLang="en-US" sz="2400" b="1" i="1">
                  <a:latin typeface="Arial" panose="020B0604020202020204" pitchFamily="34" charset="0"/>
                </a:rPr>
                <a:t>x</a:t>
              </a:r>
              <a:r>
                <a:rPr lang="en-US" altLang="en-US" sz="2400" b="1">
                  <a:latin typeface="Arial" panose="020B0604020202020204" pitchFamily="34" charset="0"/>
                </a:rPr>
                <a:t>) with </a:t>
              </a:r>
              <a:r>
                <a:rPr lang="en-US" altLang="en-US" sz="2400" b="1" i="1">
                  <a:latin typeface="Arial" panose="020B0604020202020204" pitchFamily="34" charset="0"/>
                </a:rPr>
                <a:t>y</a:t>
              </a:r>
            </a:p>
          </p:txBody>
        </p:sp>
      </p:grpSp>
      <p:grpSp>
        <p:nvGrpSpPr>
          <p:cNvPr id="22534" name="Group 6">
            <a:extLst>
              <a:ext uri="{FF2B5EF4-FFF2-40B4-BE49-F238E27FC236}">
                <a16:creationId xmlns:a16="http://schemas.microsoft.com/office/drawing/2014/main" id="{EBC71A31-4245-A9BD-E75D-16CA8837A8B5}"/>
              </a:ext>
            </a:extLst>
          </p:cNvPr>
          <p:cNvGrpSpPr>
            <a:grpSpLocks/>
          </p:cNvGrpSpPr>
          <p:nvPr/>
        </p:nvGrpSpPr>
        <p:grpSpPr bwMode="auto">
          <a:xfrm>
            <a:off x="2819400" y="3916363"/>
            <a:ext cx="2667000" cy="1676400"/>
            <a:chOff x="1968" y="2477"/>
            <a:chExt cx="1680" cy="1056"/>
          </a:xfrm>
        </p:grpSpPr>
        <p:sp>
          <p:nvSpPr>
            <p:cNvPr id="14364" name="AutoShape 7">
              <a:extLst>
                <a:ext uri="{FF2B5EF4-FFF2-40B4-BE49-F238E27FC236}">
                  <a16:creationId xmlns:a16="http://schemas.microsoft.com/office/drawing/2014/main" id="{0AFF02FD-7E8D-7591-5899-74D5603ECE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" y="2477"/>
              <a:ext cx="1680" cy="1056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4365" name="Text Box 8">
              <a:extLst>
                <a:ext uri="{FF2B5EF4-FFF2-40B4-BE49-F238E27FC236}">
                  <a16:creationId xmlns:a16="http://schemas.microsoft.com/office/drawing/2014/main" id="{AC729847-C974-3545-39C7-E2A66B1FC81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64" y="2861"/>
              <a:ext cx="1248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 b="1">
                  <a:latin typeface="Arial" panose="020B0604020202020204" pitchFamily="34" charset="0"/>
                </a:rPr>
                <a:t>Trade </a:t>
              </a:r>
              <a:r>
                <a:rPr lang="en-US" altLang="en-US" sz="2400" b="1" i="1">
                  <a:latin typeface="Arial" panose="020B0604020202020204" pitchFamily="34" charset="0"/>
                </a:rPr>
                <a:t>x </a:t>
              </a:r>
              <a:r>
                <a:rPr lang="en-US" altLang="en-US" sz="2400" b="1">
                  <a:latin typeface="Arial" panose="020B0604020202020204" pitchFamily="34" charset="0"/>
                </a:rPr>
                <a:t>and </a:t>
              </a:r>
              <a:r>
                <a:rPr lang="en-US" altLang="en-US" sz="2400" b="1" i="1">
                  <a:latin typeface="Arial" panose="020B0604020202020204" pitchFamily="34" charset="0"/>
                </a:rPr>
                <a:t>y</a:t>
              </a:r>
              <a:r>
                <a:rPr lang="en-US" altLang="en-US" sz="2400" b="1">
                  <a:latin typeface="Arial" panose="020B0604020202020204" pitchFamily="34" charset="0"/>
                </a:rPr>
                <a:t> places</a:t>
              </a:r>
            </a:p>
          </p:txBody>
        </p:sp>
      </p:grpSp>
      <p:grpSp>
        <p:nvGrpSpPr>
          <p:cNvPr id="22537" name="Group 9">
            <a:extLst>
              <a:ext uri="{FF2B5EF4-FFF2-40B4-BE49-F238E27FC236}">
                <a16:creationId xmlns:a16="http://schemas.microsoft.com/office/drawing/2014/main" id="{C179CB2C-7143-2CC4-EB60-8D260C9D2316}"/>
              </a:ext>
            </a:extLst>
          </p:cNvPr>
          <p:cNvGrpSpPr>
            <a:grpSpLocks/>
          </p:cNvGrpSpPr>
          <p:nvPr/>
        </p:nvGrpSpPr>
        <p:grpSpPr bwMode="auto">
          <a:xfrm>
            <a:off x="3810000" y="2667000"/>
            <a:ext cx="2667000" cy="1676400"/>
            <a:chOff x="2640" y="1680"/>
            <a:chExt cx="1680" cy="1056"/>
          </a:xfrm>
        </p:grpSpPr>
        <p:sp>
          <p:nvSpPr>
            <p:cNvPr id="14362" name="AutoShape 10">
              <a:extLst>
                <a:ext uri="{FF2B5EF4-FFF2-40B4-BE49-F238E27FC236}">
                  <a16:creationId xmlns:a16="http://schemas.microsoft.com/office/drawing/2014/main" id="{373B76FC-872A-4474-76D3-320DFD3F4E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0" y="1680"/>
              <a:ext cx="1680" cy="1056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4363" name="Text Box 11">
              <a:extLst>
                <a:ext uri="{FF2B5EF4-FFF2-40B4-BE49-F238E27FC236}">
                  <a16:creationId xmlns:a16="http://schemas.microsoft.com/office/drawing/2014/main" id="{129699E3-D20B-426B-5A5C-C3DE7EE5E1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36" y="2064"/>
              <a:ext cx="115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 b="1">
                  <a:latin typeface="Arial" panose="020B0604020202020204" pitchFamily="34" charset="0"/>
                </a:rPr>
                <a:t>Solve for </a:t>
              </a:r>
              <a:r>
                <a:rPr lang="en-US" altLang="en-US" sz="2400" b="1" i="1">
                  <a:latin typeface="Arial" panose="020B0604020202020204" pitchFamily="34" charset="0"/>
                </a:rPr>
                <a:t>y</a:t>
              </a:r>
            </a:p>
          </p:txBody>
        </p:sp>
      </p:grpSp>
      <p:grpSp>
        <p:nvGrpSpPr>
          <p:cNvPr id="22540" name="Group 12">
            <a:extLst>
              <a:ext uri="{FF2B5EF4-FFF2-40B4-BE49-F238E27FC236}">
                <a16:creationId xmlns:a16="http://schemas.microsoft.com/office/drawing/2014/main" id="{28D0BAD9-9F05-8923-51D5-318E26CE626C}"/>
              </a:ext>
            </a:extLst>
          </p:cNvPr>
          <p:cNvGrpSpPr>
            <a:grpSpLocks/>
          </p:cNvGrpSpPr>
          <p:nvPr/>
        </p:nvGrpSpPr>
        <p:grpSpPr bwMode="auto">
          <a:xfrm>
            <a:off x="4967288" y="1401763"/>
            <a:ext cx="2667000" cy="1676400"/>
            <a:chOff x="3408" y="864"/>
            <a:chExt cx="1680" cy="1056"/>
          </a:xfrm>
        </p:grpSpPr>
        <p:sp>
          <p:nvSpPr>
            <p:cNvPr id="14360" name="AutoShape 13">
              <a:extLst>
                <a:ext uri="{FF2B5EF4-FFF2-40B4-BE49-F238E27FC236}">
                  <a16:creationId xmlns:a16="http://schemas.microsoft.com/office/drawing/2014/main" id="{9624E7C2-F13C-B61A-A8C4-BF6FFCEF85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8" y="864"/>
              <a:ext cx="1680" cy="1056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4361" name="Text Box 14">
              <a:extLst>
                <a:ext uri="{FF2B5EF4-FFF2-40B4-BE49-F238E27FC236}">
                  <a16:creationId xmlns:a16="http://schemas.microsoft.com/office/drawing/2014/main" id="{EB2B81FC-D520-E6D7-E9A0-F722C004616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04" y="1248"/>
              <a:ext cx="115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 b="1" i="1">
                  <a:latin typeface="Arial" panose="020B0604020202020204" pitchFamily="34" charset="0"/>
                </a:rPr>
                <a:t>y</a:t>
              </a:r>
              <a:r>
                <a:rPr lang="en-US" altLang="en-US" sz="2400" b="1">
                  <a:latin typeface="Arial" panose="020B0604020202020204" pitchFamily="34" charset="0"/>
                </a:rPr>
                <a:t> = </a:t>
              </a:r>
              <a:r>
                <a:rPr lang="en-US" altLang="en-US" sz="2400" b="1" i="1">
                  <a:latin typeface="Arial" panose="020B0604020202020204" pitchFamily="34" charset="0"/>
                </a:rPr>
                <a:t>f </a:t>
              </a:r>
              <a:r>
                <a:rPr lang="en-US" altLang="en-US" sz="2400" b="1" baseline="30000">
                  <a:latin typeface="Arial" panose="020B0604020202020204" pitchFamily="34" charset="0"/>
                </a:rPr>
                <a:t>-1</a:t>
              </a:r>
              <a:r>
                <a:rPr lang="en-US" altLang="en-US" sz="2400" b="1">
                  <a:latin typeface="Arial" panose="020B0604020202020204" pitchFamily="34" charset="0"/>
                </a:rPr>
                <a:t>(</a:t>
              </a:r>
              <a:r>
                <a:rPr lang="en-US" altLang="en-US" sz="2400" b="1" i="1">
                  <a:latin typeface="Arial" panose="020B0604020202020204" pitchFamily="34" charset="0"/>
                </a:rPr>
                <a:t>x</a:t>
              </a:r>
              <a:r>
                <a:rPr lang="en-US" altLang="en-US" sz="2400" b="1">
                  <a:latin typeface="Arial" panose="020B0604020202020204" pitchFamily="34" charset="0"/>
                </a:rPr>
                <a:t>)</a:t>
              </a:r>
            </a:p>
          </p:txBody>
        </p:sp>
      </p:grpSp>
      <p:graphicFrame>
        <p:nvGraphicFramePr>
          <p:cNvPr id="14343" name="Object 16">
            <a:extLst>
              <a:ext uri="{FF2B5EF4-FFF2-40B4-BE49-F238E27FC236}">
                <a16:creationId xmlns:a16="http://schemas.microsoft.com/office/drawing/2014/main" id="{198CD472-D74C-9197-128C-C1A3241FF53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891088" y="73025"/>
          <a:ext cx="1917700" cy="958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787058" imgH="393529" progId="Equation.3">
                  <p:embed/>
                </p:oleObj>
              </mc:Choice>
              <mc:Fallback>
                <p:oleObj name="Equation" r:id="rId2" imgW="787058" imgH="393529" progId="Equation.3">
                  <p:embed/>
                  <p:pic>
                    <p:nvPicPr>
                      <p:cNvPr id="14343" name="Object 16">
                        <a:extLst>
                          <a:ext uri="{FF2B5EF4-FFF2-40B4-BE49-F238E27FC236}">
                            <a16:creationId xmlns:a16="http://schemas.microsoft.com/office/drawing/2014/main" id="{198CD472-D74C-9197-128C-C1A3241FF53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91088" y="73025"/>
                        <a:ext cx="1917700" cy="958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45" name="Object 17">
            <a:extLst>
              <a:ext uri="{FF2B5EF4-FFF2-40B4-BE49-F238E27FC236}">
                <a16:creationId xmlns:a16="http://schemas.microsoft.com/office/drawing/2014/main" id="{41C9815D-029F-5DB3-A548-5536E1CCD74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872038" y="5661025"/>
          <a:ext cx="1454150" cy="958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596641" imgH="393529" progId="Equation.3">
                  <p:embed/>
                </p:oleObj>
              </mc:Choice>
              <mc:Fallback>
                <p:oleObj name="Equation" r:id="rId4" imgW="596641" imgH="393529" progId="Equation.3">
                  <p:embed/>
                  <p:pic>
                    <p:nvPicPr>
                      <p:cNvPr id="22545" name="Object 17">
                        <a:extLst>
                          <a:ext uri="{FF2B5EF4-FFF2-40B4-BE49-F238E27FC236}">
                            <a16:creationId xmlns:a16="http://schemas.microsoft.com/office/drawing/2014/main" id="{41C9815D-029F-5DB3-A548-5536E1CCD74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2038" y="5661025"/>
                        <a:ext cx="1454150" cy="958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46" name="Object 18">
            <a:extLst>
              <a:ext uri="{FF2B5EF4-FFF2-40B4-BE49-F238E27FC236}">
                <a16:creationId xmlns:a16="http://schemas.microsoft.com/office/drawing/2014/main" id="{3FA9A194-B963-9B35-BC19-EA03ADF8013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715000" y="4389438"/>
          <a:ext cx="1454150" cy="1020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596900" imgH="419100" progId="Equation.3">
                  <p:embed/>
                </p:oleObj>
              </mc:Choice>
              <mc:Fallback>
                <p:oleObj name="Equation" r:id="rId6" imgW="596900" imgH="419100" progId="Equation.3">
                  <p:embed/>
                  <p:pic>
                    <p:nvPicPr>
                      <p:cNvPr id="22546" name="Object 18">
                        <a:extLst>
                          <a:ext uri="{FF2B5EF4-FFF2-40B4-BE49-F238E27FC236}">
                            <a16:creationId xmlns:a16="http://schemas.microsoft.com/office/drawing/2014/main" id="{3FA9A194-B963-9B35-BC19-EA03ADF8013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4389438"/>
                        <a:ext cx="1454150" cy="1020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47" name="Object 19">
            <a:extLst>
              <a:ext uri="{FF2B5EF4-FFF2-40B4-BE49-F238E27FC236}">
                <a16:creationId xmlns:a16="http://schemas.microsoft.com/office/drawing/2014/main" id="{B055C7E3-91D0-F994-8559-EF24D099212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629400" y="3200401"/>
          <a:ext cx="1824038" cy="525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748975" imgH="215806" progId="Equation.3">
                  <p:embed/>
                </p:oleObj>
              </mc:Choice>
              <mc:Fallback>
                <p:oleObj name="Equation" r:id="rId8" imgW="748975" imgH="215806" progId="Equation.3">
                  <p:embed/>
                  <p:pic>
                    <p:nvPicPr>
                      <p:cNvPr id="22547" name="Object 19">
                        <a:extLst>
                          <a:ext uri="{FF2B5EF4-FFF2-40B4-BE49-F238E27FC236}">
                            <a16:creationId xmlns:a16="http://schemas.microsoft.com/office/drawing/2014/main" id="{B055C7E3-91D0-F994-8559-EF24D099212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0" y="3200401"/>
                        <a:ext cx="1824038" cy="525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48" name="Object 20">
            <a:extLst>
              <a:ext uri="{FF2B5EF4-FFF2-40B4-BE49-F238E27FC236}">
                <a16:creationId xmlns:a16="http://schemas.microsoft.com/office/drawing/2014/main" id="{0259E9B7-D198-386E-B251-ADF88D35CD3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040688" y="3573463"/>
          <a:ext cx="1731962" cy="493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710891" imgH="203112" progId="Equation.3">
                  <p:embed/>
                </p:oleObj>
              </mc:Choice>
              <mc:Fallback>
                <p:oleObj name="Equation" r:id="rId10" imgW="710891" imgH="203112" progId="Equation.3">
                  <p:embed/>
                  <p:pic>
                    <p:nvPicPr>
                      <p:cNvPr id="22548" name="Object 20">
                        <a:extLst>
                          <a:ext uri="{FF2B5EF4-FFF2-40B4-BE49-F238E27FC236}">
                            <a16:creationId xmlns:a16="http://schemas.microsoft.com/office/drawing/2014/main" id="{0259E9B7-D198-386E-B251-ADF88D35CD3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40688" y="3573463"/>
                        <a:ext cx="1731962" cy="493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49" name="Object 21">
            <a:extLst>
              <a:ext uri="{FF2B5EF4-FFF2-40B4-BE49-F238E27FC236}">
                <a16:creationId xmlns:a16="http://schemas.microsoft.com/office/drawing/2014/main" id="{59DD2D8E-8AB5-B026-66F0-ACF80385518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967664" y="4149726"/>
          <a:ext cx="2009775" cy="493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825500" imgH="203200" progId="Equation.3">
                  <p:embed/>
                </p:oleObj>
              </mc:Choice>
              <mc:Fallback>
                <p:oleObj name="Equation" r:id="rId12" imgW="825500" imgH="203200" progId="Equation.3">
                  <p:embed/>
                  <p:pic>
                    <p:nvPicPr>
                      <p:cNvPr id="22549" name="Object 21">
                        <a:extLst>
                          <a:ext uri="{FF2B5EF4-FFF2-40B4-BE49-F238E27FC236}">
                            <a16:creationId xmlns:a16="http://schemas.microsoft.com/office/drawing/2014/main" id="{59DD2D8E-8AB5-B026-66F0-ACF80385518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67664" y="4149726"/>
                        <a:ext cx="2009775" cy="493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51" name="Object 23">
            <a:extLst>
              <a:ext uri="{FF2B5EF4-FFF2-40B4-BE49-F238E27FC236}">
                <a16:creationId xmlns:a16="http://schemas.microsoft.com/office/drawing/2014/main" id="{6E06C073-C633-1707-7F36-790D8AA0FCF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183563" y="4652963"/>
          <a:ext cx="1670050" cy="957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685800" imgH="393700" progId="Equation.3">
                  <p:embed/>
                </p:oleObj>
              </mc:Choice>
              <mc:Fallback>
                <p:oleObj name="Equation" r:id="rId14" imgW="685800" imgH="393700" progId="Equation.3">
                  <p:embed/>
                  <p:pic>
                    <p:nvPicPr>
                      <p:cNvPr id="22551" name="Object 23">
                        <a:extLst>
                          <a:ext uri="{FF2B5EF4-FFF2-40B4-BE49-F238E27FC236}">
                            <a16:creationId xmlns:a16="http://schemas.microsoft.com/office/drawing/2014/main" id="{6E06C073-C633-1707-7F36-790D8AA0FCF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83563" y="4652963"/>
                        <a:ext cx="1670050" cy="957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52" name="Object 24">
            <a:extLst>
              <a:ext uri="{FF2B5EF4-FFF2-40B4-BE49-F238E27FC236}">
                <a16:creationId xmlns:a16="http://schemas.microsoft.com/office/drawing/2014/main" id="{734D8ED0-4853-89AE-B195-BA857C7992D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772400" y="1219201"/>
          <a:ext cx="2628900" cy="957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079032" imgH="393529" progId="Equation.3">
                  <p:embed/>
                </p:oleObj>
              </mc:Choice>
              <mc:Fallback>
                <p:oleObj name="Equation" r:id="rId16" imgW="1079032" imgH="393529" progId="Equation.3">
                  <p:embed/>
                  <p:pic>
                    <p:nvPicPr>
                      <p:cNvPr id="22552" name="Object 24">
                        <a:extLst>
                          <a:ext uri="{FF2B5EF4-FFF2-40B4-BE49-F238E27FC236}">
                            <a16:creationId xmlns:a16="http://schemas.microsoft.com/office/drawing/2014/main" id="{734D8ED0-4853-89AE-B195-BA857C7992D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72400" y="1219201"/>
                        <a:ext cx="2628900" cy="957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59" name="Object 31">
            <a:extLst>
              <a:ext uri="{FF2B5EF4-FFF2-40B4-BE49-F238E27FC236}">
                <a16:creationId xmlns:a16="http://schemas.microsoft.com/office/drawing/2014/main" id="{F76378FE-3563-AF47-F5A3-A79151E9776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896225" y="2133601"/>
          <a:ext cx="2381250" cy="957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977476" imgH="393529" progId="Equation.3">
                  <p:embed/>
                </p:oleObj>
              </mc:Choice>
              <mc:Fallback>
                <p:oleObj name="Equation" r:id="rId18" imgW="977476" imgH="393529" progId="Equation.3">
                  <p:embed/>
                  <p:pic>
                    <p:nvPicPr>
                      <p:cNvPr id="22559" name="Object 31">
                        <a:extLst>
                          <a:ext uri="{FF2B5EF4-FFF2-40B4-BE49-F238E27FC236}">
                            <a16:creationId xmlns:a16="http://schemas.microsoft.com/office/drawing/2014/main" id="{F76378FE-3563-AF47-F5A3-A79151E9776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96225" y="2133601"/>
                        <a:ext cx="2381250" cy="957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60" name="Text Box 32">
            <a:extLst>
              <a:ext uri="{FF2B5EF4-FFF2-40B4-BE49-F238E27FC236}">
                <a16:creationId xmlns:a16="http://schemas.microsoft.com/office/drawing/2014/main" id="{A01E6862-B016-AB22-69CF-D791B4C2DE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2400" y="19050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or</a:t>
            </a:r>
          </a:p>
        </p:txBody>
      </p:sp>
      <p:sp>
        <p:nvSpPr>
          <p:cNvPr id="22561" name="Text Box 33">
            <a:extLst>
              <a:ext uri="{FF2B5EF4-FFF2-40B4-BE49-F238E27FC236}">
                <a16:creationId xmlns:a16="http://schemas.microsoft.com/office/drawing/2014/main" id="{19A041D3-60BC-50F7-DF4F-4DCB78D20D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7188" y="5670551"/>
            <a:ext cx="3960812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Arial" panose="020B0604020202020204" pitchFamily="34" charset="0"/>
              </a:rPr>
              <a:t>Ensure </a:t>
            </a:r>
            <a:r>
              <a:rPr lang="en-US" altLang="en-US" sz="2400" b="1" i="1">
                <a:solidFill>
                  <a:srgbClr val="FF0000"/>
                </a:solidFill>
                <a:latin typeface="Arial" panose="020B0604020202020204" pitchFamily="34" charset="0"/>
              </a:rPr>
              <a:t>f(x) </a:t>
            </a:r>
            <a:r>
              <a:rPr lang="en-US" altLang="en-US" sz="2400" b="1">
                <a:solidFill>
                  <a:srgbClr val="FF0000"/>
                </a:solidFill>
                <a:latin typeface="Arial" panose="020B0604020202020204" pitchFamily="34" charset="0"/>
              </a:rPr>
              <a:t> is one to one first.  Domain may need to be restricted.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3" dur="500"/>
                                        <p:tgtEl>
                                          <p:spTgt spid="22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4" dur="500"/>
                                        <p:tgtEl>
                                          <p:spTgt spid="22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5" dur="500"/>
                                        <p:tgtEl>
                                          <p:spTgt spid="22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0" dur="500"/>
                                        <p:tgtEl>
                                          <p:spTgt spid="22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5" dur="500"/>
                                        <p:tgtEl>
                                          <p:spTgt spid="22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0" dur="500"/>
                                        <p:tgtEl>
                                          <p:spTgt spid="22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61" dur="500"/>
                                        <p:tgtEl>
                                          <p:spTgt spid="22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25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25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1" dur="500"/>
                                        <p:tgtEl>
                                          <p:spTgt spid="22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6" dur="500"/>
                                        <p:tgtEl>
                                          <p:spTgt spid="22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60" grpId="0" autoUpdateAnimBg="0"/>
      <p:bldP spid="22561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ACCA491-9FA5-469F-77CE-0D57970914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4785" y="1130374"/>
            <a:ext cx="5582429" cy="203863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88B0034-4DA8-7E9A-B0F1-DB81B60DD0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2508" y="3100577"/>
            <a:ext cx="7059010" cy="3600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6225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EE377B-A705-4B98-0FB6-FA2DD5D6AE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Numbers</a:t>
            </a:r>
            <a:endParaRPr lang="en-AU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99330A7-2E37-6AE5-DDE4-78D89B1DA1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9831" y="2155304"/>
            <a:ext cx="11313775" cy="4154056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EC88C23-FB1C-54EA-B845-6227E4825B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394" y="2155304"/>
            <a:ext cx="10044238" cy="42528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12D8E05-615D-32DC-2687-3FDD17BEFB02}"/>
                  </a:ext>
                </a:extLst>
              </p:cNvPr>
              <p:cNvSpPr txBox="1"/>
              <p:nvPr/>
            </p:nvSpPr>
            <p:spPr>
              <a:xfrm>
                <a:off x="6066718" y="3799208"/>
                <a:ext cx="6098582" cy="5099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The numbers of the form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𝑝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dirty="0"/>
                          <m:t>𝑞</m:t>
                        </m:r>
                      </m:den>
                    </m:f>
                  </m:oMath>
                </a14:m>
                <a:r>
                  <a:rPr lang="en-US" dirty="0"/>
                  <a:t>, with 𝑝 and 𝑞 integers, 𝑞≠0</a:t>
                </a:r>
                <a:endParaRPr lang="en-AU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12D8E05-615D-32DC-2687-3FDD17BEFB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6718" y="3799208"/>
                <a:ext cx="6098582" cy="509948"/>
              </a:xfrm>
              <a:prstGeom prst="rect">
                <a:avLst/>
              </a:prstGeom>
              <a:blipFill>
                <a:blip r:embed="rId4"/>
                <a:stretch>
                  <a:fillRect l="-799" t="-1190" b="-7143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C3B43B94-A3DA-E503-F139-2AFB5BC07C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80797" y="4271080"/>
            <a:ext cx="4594407" cy="43416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6A5DEDE-E0E9-2BDC-EA4A-25EEEF91070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38076" y="4914962"/>
            <a:ext cx="6106377" cy="2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5786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CD70F3-AB0A-449B-9B66-7790F73ED3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Sets of </a:t>
            </a:r>
            <a:r>
              <a:rPr lang="en-AU" dirty="0"/>
              <a:t>numbers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ADE97A-8135-4A08-A40E-CD6615717A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b="1" dirty="0">
                <a:latin typeface="Castellar" panose="020A0402060406010301" pitchFamily="18" charset="0"/>
              </a:rPr>
              <a:t>N</a:t>
            </a:r>
            <a:r>
              <a:rPr lang="en-US" dirty="0"/>
              <a:t>	</a:t>
            </a:r>
            <a:r>
              <a:rPr lang="en-US" dirty="0">
                <a:solidFill>
                  <a:srgbClr val="FF0000"/>
                </a:solidFill>
              </a:rPr>
              <a:t>Natural numbers</a:t>
            </a:r>
            <a:r>
              <a:rPr lang="en-US" dirty="0"/>
              <a:t>	</a:t>
            </a:r>
            <a:r>
              <a:rPr lang="en-US" b="1" dirty="0">
                <a:latin typeface="Castellar" panose="020A0402060406010301" pitchFamily="18" charset="0"/>
              </a:rPr>
              <a:t>Z</a:t>
            </a:r>
            <a:r>
              <a:rPr lang="en-US" dirty="0"/>
              <a:t>	</a:t>
            </a:r>
            <a:r>
              <a:rPr lang="en-US" dirty="0">
                <a:solidFill>
                  <a:srgbClr val="FF0000"/>
                </a:solidFill>
              </a:rPr>
              <a:t>Integers</a:t>
            </a:r>
          </a:p>
          <a:p>
            <a:r>
              <a:rPr lang="en-US" b="1" dirty="0">
                <a:latin typeface="Castellar" panose="020A0402060406010301" pitchFamily="18" charset="0"/>
              </a:rPr>
              <a:t>Q</a:t>
            </a:r>
            <a:r>
              <a:rPr lang="en-US" dirty="0"/>
              <a:t>	Rational numbers	</a:t>
            </a:r>
            <a:r>
              <a:rPr lang="en-US" b="1" dirty="0">
                <a:latin typeface="Castellar" panose="020A0402060406010301" pitchFamily="18" charset="0"/>
              </a:rPr>
              <a:t>R</a:t>
            </a:r>
            <a:r>
              <a:rPr lang="en-US" dirty="0"/>
              <a:t>	Real numbers</a:t>
            </a:r>
            <a:endParaRPr lang="en-AU" dirty="0"/>
          </a:p>
        </p:txBody>
      </p:sp>
      <p:pic>
        <p:nvPicPr>
          <p:cNvPr id="1026" name="Picture 2" descr="What&amp;#39;s the Difference Between Rational and Irrational Numbers? |  HowStuffWorks">
            <a:extLst>
              <a:ext uri="{FF2B5EF4-FFF2-40B4-BE49-F238E27FC236}">
                <a16:creationId xmlns:a16="http://schemas.microsoft.com/office/drawing/2014/main" id="{B85AE075-8CCD-41F7-844D-03009F2ED8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1332" y="29177"/>
            <a:ext cx="6590668" cy="370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70119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5EECF8-B11D-C545-963C-B50D501D4A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5392" y="308798"/>
            <a:ext cx="10561770" cy="500671"/>
          </a:xfrm>
        </p:spPr>
        <p:txBody>
          <a:bodyPr>
            <a:normAutofit fontScale="90000"/>
          </a:bodyPr>
          <a:lstStyle/>
          <a:p>
            <a:r>
              <a:rPr lang="en-US" sz="3200" dirty="0"/>
              <a:t>Illustrate each of the following intervals of real numbers: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B2E109-16F6-F244-A5FD-D2DEB84569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1936" y="1053957"/>
            <a:ext cx="10168128" cy="5092009"/>
          </a:xfrm>
        </p:spPr>
        <p:txBody>
          <a:bodyPr>
            <a:normAutofit/>
          </a:bodyPr>
          <a:lstStyle/>
          <a:p>
            <a:r>
              <a:rPr lang="en-US" dirty="0"/>
              <a:t>[−2,3]</a:t>
            </a:r>
          </a:p>
          <a:p>
            <a:endParaRPr lang="en-US" dirty="0"/>
          </a:p>
          <a:p>
            <a:r>
              <a:rPr lang="en-US" dirty="0"/>
              <a:t>(−3,4]</a:t>
            </a:r>
          </a:p>
          <a:p>
            <a:endParaRPr lang="en-US" dirty="0"/>
          </a:p>
          <a:p>
            <a:r>
              <a:rPr lang="en-US" dirty="0"/>
              <a:t>(−∞,2]</a:t>
            </a:r>
          </a:p>
          <a:p>
            <a:endParaRPr lang="en-US" dirty="0"/>
          </a:p>
          <a:p>
            <a:r>
              <a:rPr lang="en-US" dirty="0"/>
              <a:t>(−2,4)</a:t>
            </a:r>
          </a:p>
          <a:p>
            <a:endParaRPr lang="en-US" dirty="0"/>
          </a:p>
          <a:p>
            <a:r>
              <a:rPr lang="en-US" dirty="0"/>
              <a:t>(−3,∞)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4E84A1F-A3AB-5C4E-9D9B-47B26D1504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5263" y="809469"/>
            <a:ext cx="7315200" cy="9525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FCE769B-5F87-9643-BC0D-D70A1BB163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5263" y="1949907"/>
            <a:ext cx="7378700" cy="889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6750EAF-B785-4E43-B36F-B350871F3F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1830" y="3016250"/>
            <a:ext cx="5930900" cy="8255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3277294-6543-4C45-9FFA-236045D4AE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9243" y="4009836"/>
            <a:ext cx="7366000" cy="965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7E69B79-1906-354A-BA7E-C458D754835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52470" y="5228111"/>
            <a:ext cx="7251700" cy="87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688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5FA1F6-C462-378C-921A-A07A7C533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20403" y="244252"/>
            <a:ext cx="9905998" cy="1478570"/>
          </a:xfrm>
        </p:spPr>
        <p:txBody>
          <a:bodyPr/>
          <a:lstStyle/>
          <a:p>
            <a:r>
              <a:rPr lang="en-US" dirty="0"/>
              <a:t>Domain, Range Relations</a:t>
            </a:r>
            <a:endParaRPr lang="en-AU" dirty="0"/>
          </a:p>
        </p:txBody>
      </p:sp>
      <p:pic>
        <p:nvPicPr>
          <p:cNvPr id="1026" name="Picture 2" descr="7.1 List domain and range of relation or function - YouTube">
            <a:extLst>
              <a:ext uri="{FF2B5EF4-FFF2-40B4-BE49-F238E27FC236}">
                <a16:creationId xmlns:a16="http://schemas.microsoft.com/office/drawing/2014/main" id="{DDFC1A35-AD3A-74C9-10A7-272C482897F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6073" y="121121"/>
            <a:ext cx="6281738" cy="3307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What are Relations and Functions? (23+ Powerful Examples!)">
            <a:extLst>
              <a:ext uri="{FF2B5EF4-FFF2-40B4-BE49-F238E27FC236}">
                <a16:creationId xmlns:a16="http://schemas.microsoft.com/office/drawing/2014/main" id="{EE6DBA15-DD9F-3DB0-9357-441B21A5E7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6073" y="3324522"/>
            <a:ext cx="6281738" cy="3533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Math Functions and Relations, what makes them different and how to Find the  Domain and Range.">
            <a:extLst>
              <a:ext uri="{FF2B5EF4-FFF2-40B4-BE49-F238E27FC236}">
                <a16:creationId xmlns:a16="http://schemas.microsoft.com/office/drawing/2014/main" id="{71870BE9-138F-9A42-83F7-4F87D38550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896" y="4100804"/>
            <a:ext cx="4076700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What is a Relation? | Virtual Nerd">
            <a:extLst>
              <a:ext uri="{FF2B5EF4-FFF2-40B4-BE49-F238E27FC236}">
                <a16:creationId xmlns:a16="http://schemas.microsoft.com/office/drawing/2014/main" id="{573EA81B-088E-1F92-66B7-475DC8F999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41" y="1727365"/>
            <a:ext cx="3498978" cy="1966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9494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658F88-7E51-4D1E-A1E2-F014E788F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Implied (maximal) domain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9A5EC43-4120-49F4-B8FF-2062EFD0F6D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34482" y="2011905"/>
                <a:ext cx="10860832" cy="5498016"/>
              </a:xfrm>
            </p:spPr>
            <p:txBody>
              <a:bodyPr>
                <a:normAutofit/>
              </a:bodyPr>
              <a:lstStyle/>
              <a:p>
                <a:r>
                  <a:rPr lang="en-US" sz="2800" dirty="0"/>
                  <a:t>When the rule for a relation is written and no domain is stipulated, then it is understood that the domain taken is the </a:t>
                </a:r>
                <a:r>
                  <a:rPr lang="en-US" sz="2800" dirty="0">
                    <a:solidFill>
                      <a:srgbClr val="C00000"/>
                    </a:solidFill>
                  </a:rPr>
                  <a:t>largest</a:t>
                </a:r>
                <a:r>
                  <a:rPr lang="en-US" sz="2800" dirty="0"/>
                  <a:t> for which the rule has meaning. This domain is called the </a:t>
                </a:r>
                <a:r>
                  <a:rPr lang="en-US" sz="2800" dirty="0">
                    <a:solidFill>
                      <a:srgbClr val="FF0000"/>
                    </a:solidFill>
                  </a:rPr>
                  <a:t>maximal</a:t>
                </a:r>
                <a:r>
                  <a:rPr lang="en-US" sz="2800" dirty="0"/>
                  <a:t> or </a:t>
                </a:r>
                <a:r>
                  <a:rPr lang="en-US" sz="2800" dirty="0">
                    <a:solidFill>
                      <a:srgbClr val="FF0000"/>
                    </a:solidFill>
                  </a:rPr>
                  <a:t>implied domain</a:t>
                </a:r>
                <a:r>
                  <a:rPr lang="en-US" sz="2800" dirty="0"/>
                  <a:t>.</a:t>
                </a:r>
              </a:p>
              <a:p>
                <a:r>
                  <a:rPr lang="en-US" sz="2800" dirty="0"/>
                  <a:t>For example, the implied domain of y=</a:t>
                </a:r>
                <a:r>
                  <a:rPr lang="en-AU" sz="28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AU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AU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dirty="0"/>
                  <a:t> is </a:t>
                </a:r>
                <a:r>
                  <a:rPr lang="en-US" sz="2800" b="1" dirty="0">
                    <a:latin typeface="Castellar" panose="020A0402060406010301" pitchFamily="18" charset="0"/>
                  </a:rPr>
                  <a:t>R</a:t>
                </a:r>
                <a:r>
                  <a:rPr lang="en-US" sz="2800" dirty="0"/>
                  <a:t>, and the implied domain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AU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AU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AU" sz="2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+</a:t>
                </a:r>
                <a:r>
                  <a:rPr lang="en-AU" sz="28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AU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AU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AU" sz="2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=1 is [−1,1].</a:t>
                </a:r>
                <a:endParaRPr lang="en-AU" sz="28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9A5EC43-4120-49F4-B8FF-2062EFD0F6D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34482" y="2011905"/>
                <a:ext cx="10860832" cy="5498016"/>
              </a:xfrm>
              <a:blipFill>
                <a:blip r:embed="rId2"/>
                <a:stretch>
                  <a:fillRect l="-1459" t="-1774" r="-1515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2577528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51</TotalTime>
  <Words>1590</Words>
  <Application>Microsoft Office PowerPoint</Application>
  <PresentationFormat>Widescreen</PresentationFormat>
  <Paragraphs>277</Paragraphs>
  <Slides>39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39</vt:i4>
      </vt:variant>
    </vt:vector>
  </HeadingPairs>
  <TitlesOfParts>
    <vt:vector size="52" baseType="lpstr">
      <vt:lpstr>AR CENA</vt:lpstr>
      <vt:lpstr>Arial Unicode MS</vt:lpstr>
      <vt:lpstr>Arial</vt:lpstr>
      <vt:lpstr>Arial Black</vt:lpstr>
      <vt:lpstr>Cambria Math</vt:lpstr>
      <vt:lpstr>Castellar</vt:lpstr>
      <vt:lpstr>Corbel</vt:lpstr>
      <vt:lpstr>Tahoma</vt:lpstr>
      <vt:lpstr>Times New Roman</vt:lpstr>
      <vt:lpstr>Tw Cen MT</vt:lpstr>
      <vt:lpstr>Circuit</vt:lpstr>
      <vt:lpstr>Equation</vt:lpstr>
      <vt:lpstr>MSPhotoEd.3</vt:lpstr>
      <vt:lpstr>Chapter 5 Functions and relations</vt:lpstr>
      <vt:lpstr>Sets &amp; Elements</vt:lpstr>
      <vt:lpstr>PowerPoint Presentation</vt:lpstr>
      <vt:lpstr>PowerPoint Presentation</vt:lpstr>
      <vt:lpstr>Numbers</vt:lpstr>
      <vt:lpstr>Sets of numbers</vt:lpstr>
      <vt:lpstr>Illustrate each of the following intervals of real numbers:</vt:lpstr>
      <vt:lpstr>Domain, Range Relations</vt:lpstr>
      <vt:lpstr>Implied (maximal) domain</vt:lpstr>
      <vt:lpstr>PowerPoint Presentation</vt:lpstr>
      <vt:lpstr>PowerPoint Presentation</vt:lpstr>
      <vt:lpstr>PowerPoint Presentation</vt:lpstr>
      <vt:lpstr>functions</vt:lpstr>
      <vt:lpstr>Function notation</vt:lpstr>
      <vt:lpstr>Restriction of a function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Parallel and Perpendicular Lines.</vt:lpstr>
      <vt:lpstr>Parallel and Perpendicular Lines.</vt:lpstr>
      <vt:lpstr>Piecewise Examples</vt:lpstr>
      <vt:lpstr>PowerPoint Presentation</vt:lpstr>
      <vt:lpstr>PowerPoint Presentation</vt:lpstr>
      <vt:lpstr>PowerPoint Presentation</vt:lpstr>
      <vt:lpstr>Functional Notation:  Find the following</vt:lpstr>
      <vt:lpstr>PowerPoint Presentation</vt:lpstr>
      <vt:lpstr>PowerPoint Presentation</vt:lpstr>
      <vt:lpstr>PowerPoint Presentation</vt:lpstr>
      <vt:lpstr>PowerPoint Presentation</vt:lpstr>
      <vt:lpstr>Draw the inverse.  Compare to the line y = x. What do you notice?</vt:lpstr>
      <vt:lpstr>Graph the inverse of the following:</vt:lpstr>
      <vt:lpstr>How Does an Inverse Exist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5 Functions and relations</dc:title>
  <dc:creator>Lyn ZHANG</dc:creator>
  <cp:lastModifiedBy>Lyn ZHANG</cp:lastModifiedBy>
  <cp:revision>8</cp:revision>
  <dcterms:created xsi:type="dcterms:W3CDTF">2021-07-02T05:42:40Z</dcterms:created>
  <dcterms:modified xsi:type="dcterms:W3CDTF">2023-03-28T21:05:15Z</dcterms:modified>
</cp:coreProperties>
</file>