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3DBC8-B975-424B-A469-B7394045A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2EEB24-C058-42AD-8988-C1B9DEB29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2BB58-8482-48D1-8471-467843A05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53E60-8792-4277-9BD7-55BFEE29D70B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304AA-838B-418A-BF39-C3EC97114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72C9F-6670-48DC-AF7B-A9C731D6A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4F2EC-8326-4EA3-BF1A-5146AB6C07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56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1E1AC-AF78-4D72-83ED-A0A6151D8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DEDCB8-AFE2-43C6-A179-F33AFED67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30333-C2E4-4B29-AA4A-F65B638CC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53E60-8792-4277-9BD7-55BFEE29D70B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4B8BC-3EE9-4E77-BD63-531721976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DD7B0-8C51-4948-9519-8CC0CEDBC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4F2EC-8326-4EA3-BF1A-5146AB6C07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794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E3A69F-F7FC-4FC6-8EE0-41B17A3D06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CF20C-28E4-4BA6-AFE4-56DD55F31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DE6B4-C944-4B27-82C3-69C78E571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53E60-8792-4277-9BD7-55BFEE29D70B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EBB31-A66B-4391-AE7E-EF1D1424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DA25A-D7CC-485D-8D33-081CD2AF4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4F2EC-8326-4EA3-BF1A-5146AB6C07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715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DE2C1-6A9A-45FC-B2BF-C46AEADB3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E1C34-9496-4419-8B09-DA3EA5A26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7F98F-A91E-439A-8F6E-45866A4F7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53E60-8792-4277-9BD7-55BFEE29D70B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49702-E034-42AE-9475-CD1DF7AD8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AF0F9-AC63-445B-BEAE-F8CBF12CF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4F2EC-8326-4EA3-BF1A-5146AB6C07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183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A9453-50C0-43EA-AA10-E34321CE8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42D27-A9F9-4541-A11D-24C9DDC96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86721-4975-4CBE-83F2-17BE0E765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53E60-8792-4277-9BD7-55BFEE29D70B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D84B1-885C-4D97-9568-82AA44C6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7FD18-2A23-40BC-893B-373285976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4F2EC-8326-4EA3-BF1A-5146AB6C07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984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CB2BF-C054-446B-9542-2160F199F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E6EC6-8769-49F5-86C9-DD78377299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3AC95F-20F5-43C4-A6BF-1419E1264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BB379F-1B8A-4D1C-9EFD-4D780920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53E60-8792-4277-9BD7-55BFEE29D70B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6F235-EA33-49F2-83A6-CAD74EFF0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E19EAA-8165-4AF3-84A7-E850ED514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4F2EC-8326-4EA3-BF1A-5146AB6C07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477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E4A63-F077-4C28-B0EF-C6263A32C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86717-4445-461B-B97A-8F2B24BB9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29086-C046-4924-BA85-1AB1EE1D8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E02C93-C7F3-4B13-9279-ADA311505F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2990CB-6386-4FA7-903B-0251D65D4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37FA4C-4877-4F60-AE91-3D0F0AD67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53E60-8792-4277-9BD7-55BFEE29D70B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49D77B-D2A5-49B6-8FEF-2B1CE745C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E9CD65-C598-4D08-BBE2-619059F7F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4F2EC-8326-4EA3-BF1A-5146AB6C07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46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C49B2-739A-45F8-BDC6-7AADB59B4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DA5315-5DE7-4627-BAB8-9BFCBE84A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53E60-8792-4277-9BD7-55BFEE29D70B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BDC1DC-D8AF-4D3C-93AD-6882F9CB7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4BAD55-FDBE-4D60-9029-A2BE04F4E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4F2EC-8326-4EA3-BF1A-5146AB6C07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212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844C78-A787-4761-BF66-BD25ABC18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53E60-8792-4277-9BD7-55BFEE29D70B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48CA0C-855E-4B31-A9F8-4E8912A5D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3F0568-119F-4930-BF94-5EB7E8B16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4F2EC-8326-4EA3-BF1A-5146AB6C07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146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CA856-834B-487A-8F81-83A29BF9B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595A8-2D1A-4B21-BE70-4E0123D85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E05DC8-8809-4BE6-A28B-A6A55C9BAB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F6EE6-55A7-4C11-A324-DD5409F87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53E60-8792-4277-9BD7-55BFEE29D70B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BAE43F-D0BA-4271-B20D-D157EA96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616847-E056-48CE-A1C8-F49B5312A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4F2EC-8326-4EA3-BF1A-5146AB6C07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305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9796A-7275-4372-AC3B-B54A7C239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25C01A-3EA4-411B-816D-CF724129B4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EC36DD-7D51-4E79-9A7D-93CF57B2B7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E041D8-2C6E-4D80-84ED-3EF48588A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53E60-8792-4277-9BD7-55BFEE29D70B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2B775F-84D5-4D48-87E2-3FDA93A16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D97942-8840-470B-A8AE-F33C23791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4F2EC-8326-4EA3-BF1A-5146AB6C07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963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8AD30F-4366-43F9-B90E-F758FB3E8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CBB92-0281-4F85-BCC3-865309870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95F3E-22F1-4048-942E-B6CD30CD83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53E60-8792-4277-9BD7-55BFEE29D70B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C01DF-A31A-4EF7-886C-D7734D060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9045B-369A-41FB-84B4-DF709E0118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4F2EC-8326-4EA3-BF1A-5146AB6C07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431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athematica.stackexchange.com/questions/6862/plotting-complex-sine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54829881@N00/3123248526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www.wolframalpha.com/input/?i=x%2F2%3Dsin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54829881@N00/3123248526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www.wolframalpha.com/widgets/view.jsp?id=a96a9e81ac4bbb54f8002bb61b8d347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0C026-B411-40CD-A467-CC70DAC625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Numerical methods with a CAS calculator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9D253-DB4C-46B7-B244-59FA1EA955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14M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5743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8CFC8DD-6EC0-4A07-8A4A-F20955287F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263" y="382790"/>
            <a:ext cx="9129108" cy="516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905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5731F-8DB4-4F2D-BBDA-F3DBB552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851" y="0"/>
            <a:ext cx="10515600" cy="843743"/>
          </a:xfrm>
        </p:spPr>
        <p:txBody>
          <a:bodyPr/>
          <a:lstStyle/>
          <a:p>
            <a:r>
              <a:rPr lang="en-AU" dirty="0"/>
              <a:t>Example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CB5FAE3-F624-431B-B7A0-6C744EBEADA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655534"/>
                <a:ext cx="10515600" cy="4351338"/>
              </a:xfrm>
            </p:spPr>
            <p:txBody>
              <a:bodyPr/>
              <a:lstStyle/>
              <a:p>
                <a:r>
                  <a:rPr lang="en-US" dirty="0"/>
                  <a:t>Solve the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=</a:t>
                </a:r>
                <a:r>
                  <a:rPr lang="en-US" dirty="0" err="1"/>
                  <a:t>sin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giving your answer correct to two decimal places.</a:t>
                </a:r>
              </a:p>
              <a:p>
                <a:r>
                  <a:rPr lang="en-AU" dirty="0">
                    <a:hlinkClick r:id="rId4"/>
                  </a:rPr>
                  <a:t>https://www.wolframalpha.com/input/?i=x%2F2%3Dsinx</a:t>
                </a:r>
                <a:endParaRPr lang="en-US" dirty="0"/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CB5FAE3-F624-431B-B7A0-6C744EBEAD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55534"/>
                <a:ext cx="10515600" cy="4351338"/>
              </a:xfrm>
              <a:blipFill>
                <a:blip r:embed="rId5"/>
                <a:stretch>
                  <a:fillRect l="-1043" t="-1122" r="-4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74E1D4B-0B43-4F15-B260-38E9298260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6654" y="2257766"/>
            <a:ext cx="4650127" cy="37400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A7E55A5-8D8C-40B7-9FD3-C3E9413E73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43851" y="2257766"/>
            <a:ext cx="1957707" cy="3476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0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5731F-8DB4-4F2D-BBDA-F3DBB552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5495"/>
            <a:ext cx="10515600" cy="564773"/>
          </a:xfrm>
        </p:spPr>
        <p:txBody>
          <a:bodyPr>
            <a:normAutofit fontScale="90000"/>
          </a:bodyPr>
          <a:lstStyle/>
          <a:p>
            <a:r>
              <a:rPr lang="en-AU" dirty="0"/>
              <a:t>Fitting data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5FAE3-F624-431B-B7A0-6C744EBEA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27127"/>
            <a:ext cx="10515600" cy="4351338"/>
          </a:xfrm>
        </p:spPr>
        <p:txBody>
          <a:bodyPr/>
          <a:lstStyle/>
          <a:p>
            <a:r>
              <a:rPr lang="en-US" dirty="0"/>
              <a:t>Fit a sine curve to the points (1,2.08),</a:t>
            </a:r>
          </a:p>
          <a:p>
            <a:r>
              <a:rPr lang="en-US" dirty="0"/>
              <a:t> (2,2.3), (3,0.49), (4,−1.77) and (6,−0.96).</a:t>
            </a:r>
          </a:p>
          <a:p>
            <a:r>
              <a:rPr lang="en-AU" dirty="0">
                <a:hlinkClick r:id="rId4"/>
              </a:rPr>
              <a:t>https://www.wolframalpha.com/widgets/view.jsp?id=a96a9e81ac4bbb54f8002bb61b8d3472</a:t>
            </a:r>
            <a:endParaRPr lang="en-US" dirty="0"/>
          </a:p>
          <a:p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8E4EF2-7D71-4AEA-8059-ABA48CEB2D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4446" y="55495"/>
            <a:ext cx="5525271" cy="15432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0B6C200-0CDC-44A5-A2AC-F406EE32CD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94758" y="2397207"/>
            <a:ext cx="4839375" cy="394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891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90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Numerical methods with a CAS calculator</vt:lpstr>
      <vt:lpstr>PowerPoint Presentation</vt:lpstr>
      <vt:lpstr>Example </vt:lpstr>
      <vt:lpstr>Fitting data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Numerical methods with a CAS calculator</dc:title>
  <dc:creator>Lyn ZHANG</dc:creator>
  <cp:lastModifiedBy>Lyn ZHANG</cp:lastModifiedBy>
  <cp:revision>10</cp:revision>
  <dcterms:created xsi:type="dcterms:W3CDTF">2021-08-24T03:18:38Z</dcterms:created>
  <dcterms:modified xsi:type="dcterms:W3CDTF">2021-10-12T02:05:39Z</dcterms:modified>
</cp:coreProperties>
</file>