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0"/>
  </p:notesMasterIdLst>
  <p:sldIdLst>
    <p:sldId id="256" r:id="rId2"/>
    <p:sldId id="292" r:id="rId3"/>
    <p:sldId id="293" r:id="rId4"/>
    <p:sldId id="294" r:id="rId5"/>
    <p:sldId id="295" r:id="rId6"/>
    <p:sldId id="259" r:id="rId7"/>
    <p:sldId id="260" r:id="rId8"/>
    <p:sldId id="261" r:id="rId9"/>
    <p:sldId id="262" r:id="rId10"/>
    <p:sldId id="263" r:id="rId11"/>
    <p:sldId id="266" r:id="rId12"/>
    <p:sldId id="297" r:id="rId13"/>
    <p:sldId id="267" r:id="rId14"/>
    <p:sldId id="268" r:id="rId15"/>
    <p:sldId id="264" r:id="rId16"/>
    <p:sldId id="270" r:id="rId17"/>
    <p:sldId id="272" r:id="rId18"/>
    <p:sldId id="276" r:id="rId19"/>
    <p:sldId id="273" r:id="rId20"/>
    <p:sldId id="277" r:id="rId21"/>
    <p:sldId id="296" r:id="rId22"/>
    <p:sldId id="275" r:id="rId23"/>
    <p:sldId id="265" r:id="rId24"/>
    <p:sldId id="278" r:id="rId25"/>
    <p:sldId id="280" r:id="rId26"/>
    <p:sldId id="271" r:id="rId27"/>
    <p:sldId id="257" r:id="rId28"/>
    <p:sldId id="25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16" autoAdjust="0"/>
  </p:normalViewPr>
  <p:slideViewPr>
    <p:cSldViewPr snapToGrid="0">
      <p:cViewPr varScale="1">
        <p:scale>
          <a:sx n="54" d="100"/>
          <a:sy n="54" d="100"/>
        </p:scale>
        <p:origin x="11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59A47-78CA-46E9-AF73-F682516F7F3A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B3B88-ACFC-4CAF-A6CD-1D358A63FD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150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https://create.kahoot.it/details/8ea9dcaa-aa50-4c49-a834-ecf4d7a291fe</a:t>
            </a:r>
          </a:p>
          <a:p>
            <a:r>
              <a:rPr lang="en-AU" dirty="0"/>
              <a:t>https://create.kahoot.it/details/50e8a4da-9e4d-45ee-b7e6-1bd8ce47d1ab</a:t>
            </a:r>
          </a:p>
          <a:p>
            <a:r>
              <a:rPr lang="en-AU" dirty="0"/>
              <a:t>https://create.kahoot.it/details/5c53f09e-5484-4b4b-acb1-6665939fe229</a:t>
            </a:r>
          </a:p>
          <a:p>
            <a:r>
              <a:rPr lang="en-AU" dirty="0"/>
              <a:t>https://create.kahoot.it/details/7ba90640-837b-48a6-8987-663d0c6038a5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B3B88-ACFC-4CAF-A6CD-1D358A63FD9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6931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C59E448A-DDE5-1367-A493-27702ED65A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5F0E51-D2BD-459C-B590-9B081E4D461A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92B52E4-3CDA-11ED-A4C8-DCCB8A85CB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EA327E1-B7AC-759C-F318-21B374C10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Review basic triangle definitions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25F75E5-6D78-79FE-0179-C52D1645CA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BCE6E7-9335-41EA-8401-2638463BE2F5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979C8E3-F2BA-71AD-7ABA-9F0C52264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9EBB70B-E843-95D4-0167-18034B117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Wait on clicks until after new definition comes in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63B964B-8DC1-8E66-71C9-6A05749EAF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F0FEF7-6B89-4A96-8F76-1215FF6B3525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4980F96-E65B-714B-310F-06E06CAE7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192AE92D-0B87-233E-1CC6-60DC604A4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Unit circle rather than any radius, definitions are just coordinates of endpoint of terminal ray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1F4F693D-5702-C62E-C464-57855E752E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9DC54A-4DAA-4D5C-B337-5996DADAEF7E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013761C-9386-1E96-1349-26F37DC6B3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6A42889-2748-BEFC-C6EF-7DFA6514C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Develops basic chart – show how triangle is just adjusted by quadrant signs.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140D5C5-CDE7-5EE2-FFFD-5A1EDAA3FC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53B74E-A4EE-4247-9109-37AA1AE873D5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B34F6F3F-8D18-3B71-5021-41C4794E7B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6A257DEB-BBDA-961E-4230-DD673945A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D03354B6-7CE9-1D4B-7AB7-E0580A7F56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417CC1-B1C7-4D27-A7DC-44C6A8F69C33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128257E-EAF1-B086-4095-5E25861A06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C4CE2466-1073-F56E-8076-49AB6256D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Wait on clicks until after new definition comes in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45EDC1C7-D4B7-6BCA-EB1B-746B3EBE7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7F6B106-43AD-D904-405F-6733A099D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>
                <a:latin typeface="Arial" panose="020B0604020202020204" pitchFamily="34" charset="0"/>
              </a:rPr>
              <a:t>https://www.youtube.com/watch?v=c819bGfH8FA</a:t>
            </a: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26171C12-46A5-6883-5C26-F4B9B28DE6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A113D6-8A9D-440E-92ED-31CD3871EF31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34E364A-9CD5-C8C7-7D12-6B90CB2110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0E86B6-7D5B-41EE-A94E-2A1E97E231E4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B520714-8D1F-E969-A456-A8B2DD5640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C650FDE-79BB-738E-F187-A1A3E3AA1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Emphasis direction of angle and sign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98B8AD04-8AEB-F93B-D7A3-FAA4261C07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68C486-7288-4C8D-BA48-81173B44ACAE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2F5AAD1-B65B-4F50-7F33-C2518B2762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EBC45A39-2B14-CA5B-E609-D4DBAC3BC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Find second measure by difference from 2</a:t>
            </a:r>
            <a:r>
              <a:rPr lang="el-GR" altLang="en-US" i="1">
                <a:latin typeface="Century Gothic" panose="020B0502020202020204" pitchFamily="34" charset="0"/>
              </a:rPr>
              <a:t>π</a:t>
            </a:r>
            <a:r>
              <a:rPr lang="en-US" altLang="en-US">
                <a:latin typeface="Century Gothic" panose="020B0502020202020204" pitchFamily="34" charset="0"/>
              </a:rPr>
              <a:t>.</a:t>
            </a:r>
            <a:endParaRPr lang="el-GR" altLang="en-US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D614F7EE-01C2-32B6-B226-D5D4314F45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9E91C3-642A-4907-9B61-DCAE5C51AAED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160D3B1-724F-E3A8-B2EC-2C778777B0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50AF625-4846-D1FF-9665-78A89BB60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Find negative measure by adding 2</a:t>
            </a:r>
            <a:r>
              <a:rPr lang="el-GR" altLang="en-US" i="1">
                <a:latin typeface="Century Gothic" panose="020B0502020202020204" pitchFamily="34" charset="0"/>
              </a:rPr>
              <a:t>π</a:t>
            </a:r>
            <a:r>
              <a:rPr lang="en-US" altLang="en-US">
                <a:latin typeface="Century Gothic" panose="020B0502020202020204" pitchFamily="34" charset="0"/>
              </a:rPr>
              <a:t> to previous negative angle.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9BE27711-6E50-AE19-4FA3-63492BE1F2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B2C0B8-8FD8-4D8B-8CB8-DFB444F604CC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541F1AC-9AD2-62C2-57C4-0E4A9F5B6E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1E92ACDF-F39E-4CC7-2B13-FE1D963D1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Use Circumference formula  C = 2</a:t>
            </a:r>
            <a:r>
              <a:rPr lang="el-GR" altLang="en-US" i="1">
                <a:latin typeface="Century Gothic" panose="020B0502020202020204" pitchFamily="34" charset="0"/>
              </a:rPr>
              <a:t>π</a:t>
            </a:r>
            <a:r>
              <a:rPr lang="en-US" altLang="en-US" i="1">
                <a:latin typeface="Century Gothic" panose="020B0502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r to obtain radian measure of entire circle.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A6D6B931-41B3-1AE4-25D2-6C6CB7315E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4F246C-BA44-4411-9B88-4ECBAACCC885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726AC81-863C-C4D9-B58C-E65EC1B409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40A91F0-8079-8061-36AA-EA020B993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Bottom half is done in similar manner.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8CAFBAA-03AD-4578-9AC4-BB04FF050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C6B5DE-2F05-4C43-B4A1-2BEA43D4786B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6130FE7-3885-FAB2-8A8F-E84D07A22F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3578B8F-0E41-EE8A-D62A-C6CE7C79E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Click on degrees to see circle as degrees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52344F9-0354-5325-C517-639775BB23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30C500-8087-4219-8B72-4EE1469B6EE6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E082BCB6-BA3D-CBD1-19B7-B259C106E4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9C61534-53DB-5BCD-8912-E1DECA223C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Examples of converting between angle measures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D2E9E82-79E5-4B7B-BE4C-F827D4991877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48C1173-3DAD-47CD-874B-1882FB6DB8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379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E82-79E5-4B7B-BE4C-F827D4991877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1173-3DAD-47CD-874B-1882FB6DB8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220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E82-79E5-4B7B-BE4C-F827D4991877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1173-3DAD-47CD-874B-1882FB6DB8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1717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E82-79E5-4B7B-BE4C-F827D4991877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1173-3DAD-47CD-874B-1882FB6DB8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6343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E82-79E5-4B7B-BE4C-F827D4991877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1173-3DAD-47CD-874B-1882FB6DB8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4763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E82-79E5-4B7B-BE4C-F827D4991877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1173-3DAD-47CD-874B-1882FB6DB8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881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E82-79E5-4B7B-BE4C-F827D4991877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1173-3DAD-47CD-874B-1882FB6DB8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621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E82-79E5-4B7B-BE4C-F827D4991877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1173-3DAD-47CD-874B-1882FB6DB8C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4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E82-79E5-4B7B-BE4C-F827D4991877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1173-3DAD-47CD-874B-1882FB6DB8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171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E82-79E5-4B7B-BE4C-F827D4991877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1173-3DAD-47CD-874B-1882FB6DB8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42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E82-79E5-4B7B-BE4C-F827D4991877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1173-3DAD-47CD-874B-1882FB6DB8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336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E82-79E5-4B7B-BE4C-F827D4991877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1173-3DAD-47CD-874B-1882FB6DB8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45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E82-79E5-4B7B-BE4C-F827D4991877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1173-3DAD-47CD-874B-1882FB6DB8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816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E82-79E5-4B7B-BE4C-F827D4991877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1173-3DAD-47CD-874B-1882FB6DB8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62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E82-79E5-4B7B-BE4C-F827D4991877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1173-3DAD-47CD-874B-1882FB6DB8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610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E82-79E5-4B7B-BE4C-F827D4991877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1173-3DAD-47CD-874B-1882FB6DB8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236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E82-79E5-4B7B-BE4C-F827D4991877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1173-3DAD-47CD-874B-1882FB6DB8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629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2E9E82-79E5-4B7B-BE4C-F827D4991877}" type="datetimeFigureOut">
              <a:rPr lang="en-AU" smtClean="0"/>
              <a:t>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8C1173-3DAD-47CD-874B-1882FB6DB8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5530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35.wmf"/><Relationship Id="rId26" Type="http://schemas.openxmlformats.org/officeDocument/2006/relationships/image" Target="../media/image22.wmf"/><Relationship Id="rId3" Type="http://schemas.openxmlformats.org/officeDocument/2006/relationships/oleObject" Target="../embeddings/oleObject44.bin"/><Relationship Id="rId21" Type="http://schemas.openxmlformats.org/officeDocument/2006/relationships/oleObject" Target="../embeddings/oleObject53.bin"/><Relationship Id="rId34" Type="http://schemas.openxmlformats.org/officeDocument/2006/relationships/image" Target="../media/image25.wmf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51.bin"/><Relationship Id="rId25" Type="http://schemas.openxmlformats.org/officeDocument/2006/relationships/oleObject" Target="../embeddings/oleObject55.bin"/><Relationship Id="rId33" Type="http://schemas.openxmlformats.org/officeDocument/2006/relationships/oleObject" Target="../embeddings/oleObject59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wmf"/><Relationship Id="rId20" Type="http://schemas.openxmlformats.org/officeDocument/2006/relationships/image" Target="../media/image36.wmf"/><Relationship Id="rId29" Type="http://schemas.openxmlformats.org/officeDocument/2006/relationships/oleObject" Target="../embeddings/oleObject5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37.wmf"/><Relationship Id="rId32" Type="http://schemas.openxmlformats.org/officeDocument/2006/relationships/image" Target="../media/image38.wmf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28" Type="http://schemas.openxmlformats.org/officeDocument/2006/relationships/image" Target="../media/image23.wmf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52.bin"/><Relationship Id="rId31" Type="http://schemas.openxmlformats.org/officeDocument/2006/relationships/oleObject" Target="../embeddings/oleObject58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34.wmf"/><Relationship Id="rId22" Type="http://schemas.openxmlformats.org/officeDocument/2006/relationships/image" Target="../media/image21.wmf"/><Relationship Id="rId27" Type="http://schemas.openxmlformats.org/officeDocument/2006/relationships/oleObject" Target="../embeddings/oleObject56.bin"/><Relationship Id="rId30" Type="http://schemas.openxmlformats.org/officeDocument/2006/relationships/image" Target="../media/image24.wmf"/><Relationship Id="rId35" Type="http://schemas.openxmlformats.org/officeDocument/2006/relationships/slide" Target="slide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11" Type="http://schemas.openxmlformats.org/officeDocument/2006/relationships/slide" Target="slide24.xml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6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51.wmf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5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slide" Target="slide25.xml"/><Relationship Id="rId10" Type="http://schemas.openxmlformats.org/officeDocument/2006/relationships/image" Target="../media/image55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5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78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5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5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57.w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4.bin"/><Relationship Id="rId18" Type="http://schemas.openxmlformats.org/officeDocument/2006/relationships/image" Target="../media/image64.wmf"/><Relationship Id="rId26" Type="http://schemas.openxmlformats.org/officeDocument/2006/relationships/image" Target="../media/image67.wmf"/><Relationship Id="rId39" Type="http://schemas.openxmlformats.org/officeDocument/2006/relationships/image" Target="../media/image70.wmf"/><Relationship Id="rId21" Type="http://schemas.openxmlformats.org/officeDocument/2006/relationships/oleObject" Target="../embeddings/oleObject88.bin"/><Relationship Id="rId34" Type="http://schemas.openxmlformats.org/officeDocument/2006/relationships/image" Target="../media/image68.wmf"/><Relationship Id="rId42" Type="http://schemas.openxmlformats.org/officeDocument/2006/relationships/oleObject" Target="../embeddings/oleObject99.bin"/><Relationship Id="rId47" Type="http://schemas.openxmlformats.org/officeDocument/2006/relationships/image" Target="../media/image73.wmf"/><Relationship Id="rId50" Type="http://schemas.openxmlformats.org/officeDocument/2006/relationships/image" Target="../media/image26.wmf"/><Relationship Id="rId55" Type="http://schemas.openxmlformats.org/officeDocument/2006/relationships/slide" Target="slide22.xml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86.bin"/><Relationship Id="rId25" Type="http://schemas.openxmlformats.org/officeDocument/2006/relationships/oleObject" Target="../embeddings/oleObject90.bin"/><Relationship Id="rId33" Type="http://schemas.openxmlformats.org/officeDocument/2006/relationships/oleObject" Target="../embeddings/oleObject94.bin"/><Relationship Id="rId38" Type="http://schemas.openxmlformats.org/officeDocument/2006/relationships/oleObject" Target="../embeddings/oleObject97.bin"/><Relationship Id="rId46" Type="http://schemas.openxmlformats.org/officeDocument/2006/relationships/oleObject" Target="../embeddings/oleObject102.bin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6.wmf"/><Relationship Id="rId20" Type="http://schemas.openxmlformats.org/officeDocument/2006/relationships/image" Target="../media/image65.wmf"/><Relationship Id="rId29" Type="http://schemas.openxmlformats.org/officeDocument/2006/relationships/oleObject" Target="../embeddings/oleObject92.bin"/><Relationship Id="rId41" Type="http://schemas.openxmlformats.org/officeDocument/2006/relationships/image" Target="../media/image71.wmf"/><Relationship Id="rId54" Type="http://schemas.openxmlformats.org/officeDocument/2006/relationships/oleObject" Target="../embeddings/oleObject10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83.bin"/><Relationship Id="rId24" Type="http://schemas.openxmlformats.org/officeDocument/2006/relationships/image" Target="../media/image66.wmf"/><Relationship Id="rId32" Type="http://schemas.openxmlformats.org/officeDocument/2006/relationships/image" Target="../media/image16.wmf"/><Relationship Id="rId37" Type="http://schemas.openxmlformats.org/officeDocument/2006/relationships/image" Target="../media/image69.wmf"/><Relationship Id="rId40" Type="http://schemas.openxmlformats.org/officeDocument/2006/relationships/oleObject" Target="../embeddings/oleObject98.bin"/><Relationship Id="rId45" Type="http://schemas.openxmlformats.org/officeDocument/2006/relationships/oleObject" Target="../embeddings/oleObject101.bin"/><Relationship Id="rId53" Type="http://schemas.openxmlformats.org/officeDocument/2006/relationships/oleObject" Target="../embeddings/oleObject107.bin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85.bin"/><Relationship Id="rId23" Type="http://schemas.openxmlformats.org/officeDocument/2006/relationships/oleObject" Target="../embeddings/oleObject89.bin"/><Relationship Id="rId28" Type="http://schemas.openxmlformats.org/officeDocument/2006/relationships/image" Target="../media/image15.wmf"/><Relationship Id="rId36" Type="http://schemas.openxmlformats.org/officeDocument/2006/relationships/oleObject" Target="../embeddings/oleObject96.bin"/><Relationship Id="rId49" Type="http://schemas.openxmlformats.org/officeDocument/2006/relationships/oleObject" Target="../embeddings/oleObject104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87.bin"/><Relationship Id="rId31" Type="http://schemas.openxmlformats.org/officeDocument/2006/relationships/oleObject" Target="../embeddings/oleObject93.bin"/><Relationship Id="rId44" Type="http://schemas.openxmlformats.org/officeDocument/2006/relationships/image" Target="../media/image72.wmf"/><Relationship Id="rId52" Type="http://schemas.openxmlformats.org/officeDocument/2006/relationships/oleObject" Target="../embeddings/oleObject106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35.wmf"/><Relationship Id="rId22" Type="http://schemas.openxmlformats.org/officeDocument/2006/relationships/image" Target="../media/image23.wmf"/><Relationship Id="rId27" Type="http://schemas.openxmlformats.org/officeDocument/2006/relationships/oleObject" Target="../embeddings/oleObject91.bin"/><Relationship Id="rId30" Type="http://schemas.openxmlformats.org/officeDocument/2006/relationships/image" Target="../media/image33.wmf"/><Relationship Id="rId35" Type="http://schemas.openxmlformats.org/officeDocument/2006/relationships/oleObject" Target="../embeddings/oleObject95.bin"/><Relationship Id="rId43" Type="http://schemas.openxmlformats.org/officeDocument/2006/relationships/oleObject" Target="../embeddings/oleObject100.bin"/><Relationship Id="rId48" Type="http://schemas.openxmlformats.org/officeDocument/2006/relationships/oleObject" Target="../embeddings/oleObject103.bin"/><Relationship Id="rId56" Type="http://schemas.openxmlformats.org/officeDocument/2006/relationships/slide" Target="slide19.xml"/><Relationship Id="rId8" Type="http://schemas.openxmlformats.org/officeDocument/2006/relationships/image" Target="../media/image10.wmf"/><Relationship Id="rId51" Type="http://schemas.openxmlformats.org/officeDocument/2006/relationships/oleObject" Target="../embeddings/oleObject105.bin"/><Relationship Id="rId3" Type="http://schemas.openxmlformats.org/officeDocument/2006/relationships/oleObject" Target="../embeddings/oleObject7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image" Target="../media/image75.wmf"/><Relationship Id="rId18" Type="http://schemas.openxmlformats.org/officeDocument/2006/relationships/image" Target="../media/image26.wmf"/><Relationship Id="rId26" Type="http://schemas.openxmlformats.org/officeDocument/2006/relationships/oleObject" Target="../embeddings/oleObject122.bin"/><Relationship Id="rId3" Type="http://schemas.openxmlformats.org/officeDocument/2006/relationships/image" Target="../media/image74.wmf"/><Relationship Id="rId21" Type="http://schemas.openxmlformats.org/officeDocument/2006/relationships/oleObject" Target="../embeddings/oleObject119.bin"/><Relationship Id="rId34" Type="http://schemas.openxmlformats.org/officeDocument/2006/relationships/image" Target="../media/image78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114.bin"/><Relationship Id="rId17" Type="http://schemas.openxmlformats.org/officeDocument/2006/relationships/oleObject" Target="../embeddings/oleObject117.bin"/><Relationship Id="rId25" Type="http://schemas.openxmlformats.org/officeDocument/2006/relationships/oleObject" Target="../embeddings/oleObject121.bin"/><Relationship Id="rId33" Type="http://schemas.openxmlformats.org/officeDocument/2006/relationships/oleObject" Target="../embeddings/oleObject127.bin"/><Relationship Id="rId2" Type="http://schemas.openxmlformats.org/officeDocument/2006/relationships/oleObject" Target="../embeddings/oleObject109.bin"/><Relationship Id="rId16" Type="http://schemas.openxmlformats.org/officeDocument/2006/relationships/image" Target="../media/image73.wmf"/><Relationship Id="rId20" Type="http://schemas.openxmlformats.org/officeDocument/2006/relationships/image" Target="../media/image15.wmf"/><Relationship Id="rId29" Type="http://schemas.openxmlformats.org/officeDocument/2006/relationships/oleObject" Target="../embeddings/oleObject12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23.wmf"/><Relationship Id="rId24" Type="http://schemas.openxmlformats.org/officeDocument/2006/relationships/image" Target="../media/image16.wmf"/><Relationship Id="rId32" Type="http://schemas.openxmlformats.org/officeDocument/2006/relationships/image" Target="../media/image77.wmf"/><Relationship Id="rId5" Type="http://schemas.openxmlformats.org/officeDocument/2006/relationships/image" Target="../media/image10.wmf"/><Relationship Id="rId15" Type="http://schemas.openxmlformats.org/officeDocument/2006/relationships/oleObject" Target="../embeddings/oleObject116.bin"/><Relationship Id="rId23" Type="http://schemas.openxmlformats.org/officeDocument/2006/relationships/oleObject" Target="../embeddings/oleObject120.bin"/><Relationship Id="rId28" Type="http://schemas.openxmlformats.org/officeDocument/2006/relationships/oleObject" Target="../embeddings/oleObject124.bin"/><Relationship Id="rId10" Type="http://schemas.openxmlformats.org/officeDocument/2006/relationships/oleObject" Target="../embeddings/oleObject113.bin"/><Relationship Id="rId19" Type="http://schemas.openxmlformats.org/officeDocument/2006/relationships/oleObject" Target="../embeddings/oleObject118.bin"/><Relationship Id="rId31" Type="http://schemas.openxmlformats.org/officeDocument/2006/relationships/oleObject" Target="../embeddings/oleObject126.bin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115.bin"/><Relationship Id="rId22" Type="http://schemas.openxmlformats.org/officeDocument/2006/relationships/image" Target="../media/image33.wmf"/><Relationship Id="rId27" Type="http://schemas.openxmlformats.org/officeDocument/2006/relationships/oleObject" Target="../embeddings/oleObject123.bin"/><Relationship Id="rId30" Type="http://schemas.openxmlformats.org/officeDocument/2006/relationships/image" Target="../media/image7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137.bin"/><Relationship Id="rId3" Type="http://schemas.openxmlformats.org/officeDocument/2006/relationships/image" Target="../media/image10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133.bin"/><Relationship Id="rId17" Type="http://schemas.openxmlformats.org/officeDocument/2006/relationships/oleObject" Target="../embeddings/oleObject136.bin"/><Relationship Id="rId2" Type="http://schemas.openxmlformats.org/officeDocument/2006/relationships/oleObject" Target="../embeddings/oleObject128.bin"/><Relationship Id="rId16" Type="http://schemas.openxmlformats.org/officeDocument/2006/relationships/oleObject" Target="../embeddings/oleObject13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0.bin"/><Relationship Id="rId11" Type="http://schemas.openxmlformats.org/officeDocument/2006/relationships/image" Target="../media/image15.wmf"/><Relationship Id="rId5" Type="http://schemas.openxmlformats.org/officeDocument/2006/relationships/image" Target="../media/image35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32.bin"/><Relationship Id="rId19" Type="http://schemas.openxmlformats.org/officeDocument/2006/relationships/slide" Target="slide18.xml"/><Relationship Id="rId4" Type="http://schemas.openxmlformats.org/officeDocument/2006/relationships/oleObject" Target="../embeddings/oleObject129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3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wmf"/><Relationship Id="rId18" Type="http://schemas.openxmlformats.org/officeDocument/2006/relationships/oleObject" Target="../embeddings/oleObject146.bin"/><Relationship Id="rId26" Type="http://schemas.openxmlformats.org/officeDocument/2006/relationships/oleObject" Target="../embeddings/oleObject150.bin"/><Relationship Id="rId39" Type="http://schemas.openxmlformats.org/officeDocument/2006/relationships/oleObject" Target="../embeddings/oleObject158.bin"/><Relationship Id="rId21" Type="http://schemas.openxmlformats.org/officeDocument/2006/relationships/image" Target="../media/image21.wmf"/><Relationship Id="rId34" Type="http://schemas.openxmlformats.org/officeDocument/2006/relationships/oleObject" Target="../embeddings/oleObject154.bin"/><Relationship Id="rId42" Type="http://schemas.openxmlformats.org/officeDocument/2006/relationships/oleObject" Target="../embeddings/oleObject160.bin"/><Relationship Id="rId47" Type="http://schemas.openxmlformats.org/officeDocument/2006/relationships/oleObject" Target="../embeddings/oleObject163.bin"/><Relationship Id="rId50" Type="http://schemas.openxmlformats.org/officeDocument/2006/relationships/oleObject" Target="../embeddings/oleObject165.bin"/><Relationship Id="rId55" Type="http://schemas.openxmlformats.org/officeDocument/2006/relationships/oleObject" Target="../embeddings/oleObject168.bin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43.bin"/><Relationship Id="rId17" Type="http://schemas.openxmlformats.org/officeDocument/2006/relationships/image" Target="../media/image35.wmf"/><Relationship Id="rId25" Type="http://schemas.openxmlformats.org/officeDocument/2006/relationships/image" Target="../media/image22.wmf"/><Relationship Id="rId33" Type="http://schemas.openxmlformats.org/officeDocument/2006/relationships/image" Target="../media/image25.wmf"/><Relationship Id="rId38" Type="http://schemas.openxmlformats.org/officeDocument/2006/relationships/image" Target="../media/image68.wmf"/><Relationship Id="rId46" Type="http://schemas.openxmlformats.org/officeDocument/2006/relationships/oleObject" Target="../embeddings/oleObject162.bin"/><Relationship Id="rId2" Type="http://schemas.openxmlformats.org/officeDocument/2006/relationships/oleObject" Target="../embeddings/oleObject138.bin"/><Relationship Id="rId16" Type="http://schemas.openxmlformats.org/officeDocument/2006/relationships/oleObject" Target="../embeddings/oleObject145.bin"/><Relationship Id="rId20" Type="http://schemas.openxmlformats.org/officeDocument/2006/relationships/oleObject" Target="../embeddings/oleObject147.bin"/><Relationship Id="rId29" Type="http://schemas.openxmlformats.org/officeDocument/2006/relationships/image" Target="../media/image24.wmf"/><Relationship Id="rId41" Type="http://schemas.openxmlformats.org/officeDocument/2006/relationships/image" Target="../media/image69.wmf"/><Relationship Id="rId54" Type="http://schemas.openxmlformats.org/officeDocument/2006/relationships/oleObject" Target="../embeddings/oleObject16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0.bin"/><Relationship Id="rId11" Type="http://schemas.openxmlformats.org/officeDocument/2006/relationships/image" Target="../media/image17.wmf"/><Relationship Id="rId24" Type="http://schemas.openxmlformats.org/officeDocument/2006/relationships/oleObject" Target="../embeddings/oleObject149.bin"/><Relationship Id="rId32" Type="http://schemas.openxmlformats.org/officeDocument/2006/relationships/oleObject" Target="../embeddings/oleObject153.bin"/><Relationship Id="rId37" Type="http://schemas.openxmlformats.org/officeDocument/2006/relationships/oleObject" Target="../embeddings/oleObject157.bin"/><Relationship Id="rId40" Type="http://schemas.openxmlformats.org/officeDocument/2006/relationships/oleObject" Target="../embeddings/oleObject159.bin"/><Relationship Id="rId45" Type="http://schemas.openxmlformats.org/officeDocument/2006/relationships/image" Target="../media/image71.wmf"/><Relationship Id="rId53" Type="http://schemas.openxmlformats.org/officeDocument/2006/relationships/oleObject" Target="../embeddings/oleObject166.bin"/><Relationship Id="rId5" Type="http://schemas.openxmlformats.org/officeDocument/2006/relationships/image" Target="../media/image33.wmf"/><Relationship Id="rId15" Type="http://schemas.openxmlformats.org/officeDocument/2006/relationships/image" Target="../media/image18.wmf"/><Relationship Id="rId23" Type="http://schemas.openxmlformats.org/officeDocument/2006/relationships/image" Target="../media/image37.wmf"/><Relationship Id="rId28" Type="http://schemas.openxmlformats.org/officeDocument/2006/relationships/oleObject" Target="../embeddings/oleObject151.bin"/><Relationship Id="rId36" Type="http://schemas.openxmlformats.org/officeDocument/2006/relationships/oleObject" Target="../embeddings/oleObject156.bin"/><Relationship Id="rId49" Type="http://schemas.openxmlformats.org/officeDocument/2006/relationships/oleObject" Target="../embeddings/oleObject164.bin"/><Relationship Id="rId10" Type="http://schemas.openxmlformats.org/officeDocument/2006/relationships/oleObject" Target="../embeddings/oleObject142.bin"/><Relationship Id="rId19" Type="http://schemas.openxmlformats.org/officeDocument/2006/relationships/image" Target="../media/image36.wmf"/><Relationship Id="rId31" Type="http://schemas.openxmlformats.org/officeDocument/2006/relationships/image" Target="../media/image38.wmf"/><Relationship Id="rId44" Type="http://schemas.openxmlformats.org/officeDocument/2006/relationships/oleObject" Target="../embeddings/oleObject161.bin"/><Relationship Id="rId52" Type="http://schemas.openxmlformats.org/officeDocument/2006/relationships/slide" Target="slide24.xml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44.bin"/><Relationship Id="rId22" Type="http://schemas.openxmlformats.org/officeDocument/2006/relationships/oleObject" Target="../embeddings/oleObject148.bin"/><Relationship Id="rId27" Type="http://schemas.openxmlformats.org/officeDocument/2006/relationships/image" Target="../media/image23.wmf"/><Relationship Id="rId30" Type="http://schemas.openxmlformats.org/officeDocument/2006/relationships/oleObject" Target="../embeddings/oleObject152.bin"/><Relationship Id="rId35" Type="http://schemas.openxmlformats.org/officeDocument/2006/relationships/oleObject" Target="../embeddings/oleObject155.bin"/><Relationship Id="rId43" Type="http://schemas.openxmlformats.org/officeDocument/2006/relationships/image" Target="../media/image70.wmf"/><Relationship Id="rId48" Type="http://schemas.openxmlformats.org/officeDocument/2006/relationships/image" Target="../media/image75.wmf"/><Relationship Id="rId8" Type="http://schemas.openxmlformats.org/officeDocument/2006/relationships/oleObject" Target="../embeddings/oleObject141.bin"/><Relationship Id="rId51" Type="http://schemas.openxmlformats.org/officeDocument/2006/relationships/image" Target="../media/image73.wmf"/><Relationship Id="rId3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2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77.bin"/><Relationship Id="rId26" Type="http://schemas.openxmlformats.org/officeDocument/2006/relationships/oleObject" Target="../embeddings/oleObject181.bin"/><Relationship Id="rId3" Type="http://schemas.openxmlformats.org/officeDocument/2006/relationships/image" Target="../media/image10.wmf"/><Relationship Id="rId21" Type="http://schemas.openxmlformats.org/officeDocument/2006/relationships/image" Target="../media/image85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174.bin"/><Relationship Id="rId17" Type="http://schemas.openxmlformats.org/officeDocument/2006/relationships/image" Target="../media/image84.wmf"/><Relationship Id="rId25" Type="http://schemas.openxmlformats.org/officeDocument/2006/relationships/image" Target="../media/image16.wmf"/><Relationship Id="rId2" Type="http://schemas.openxmlformats.org/officeDocument/2006/relationships/oleObject" Target="../embeddings/oleObject169.bin"/><Relationship Id="rId16" Type="http://schemas.openxmlformats.org/officeDocument/2006/relationships/oleObject" Target="../embeddings/oleObject176.bin"/><Relationship Id="rId20" Type="http://schemas.openxmlformats.org/officeDocument/2006/relationships/oleObject" Target="../embeddings/oleObject17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1.bin"/><Relationship Id="rId11" Type="http://schemas.openxmlformats.org/officeDocument/2006/relationships/image" Target="../media/image18.wmf"/><Relationship Id="rId24" Type="http://schemas.openxmlformats.org/officeDocument/2006/relationships/oleObject" Target="../embeddings/oleObject180.bin"/><Relationship Id="rId5" Type="http://schemas.openxmlformats.org/officeDocument/2006/relationships/image" Target="../media/image35.wmf"/><Relationship Id="rId15" Type="http://schemas.openxmlformats.org/officeDocument/2006/relationships/image" Target="../media/image83.wmf"/><Relationship Id="rId23" Type="http://schemas.openxmlformats.org/officeDocument/2006/relationships/image" Target="../media/image24.wmf"/><Relationship Id="rId28" Type="http://schemas.openxmlformats.org/officeDocument/2006/relationships/slide" Target="slide17.xml"/><Relationship Id="rId10" Type="http://schemas.openxmlformats.org/officeDocument/2006/relationships/oleObject" Target="../embeddings/oleObject173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170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75.bin"/><Relationship Id="rId22" Type="http://schemas.openxmlformats.org/officeDocument/2006/relationships/oleObject" Target="../embeddings/oleObject179.bin"/><Relationship Id="rId27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75.wmf"/><Relationship Id="rId3" Type="http://schemas.openxmlformats.org/officeDocument/2006/relationships/image" Target="../media/image68.wmf"/><Relationship Id="rId7" Type="http://schemas.openxmlformats.org/officeDocument/2006/relationships/oleObject" Target="../embeddings/oleObject185.bin"/><Relationship Id="rId12" Type="http://schemas.openxmlformats.org/officeDocument/2006/relationships/oleObject" Target="../embeddings/oleObject188.bin"/><Relationship Id="rId17" Type="http://schemas.openxmlformats.org/officeDocument/2006/relationships/slide" Target="slide20.xml"/><Relationship Id="rId2" Type="http://schemas.openxmlformats.org/officeDocument/2006/relationships/oleObject" Target="../embeddings/oleObject182.bin"/><Relationship Id="rId16" Type="http://schemas.openxmlformats.org/officeDocument/2006/relationships/image" Target="../media/image7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187.bin"/><Relationship Id="rId5" Type="http://schemas.openxmlformats.org/officeDocument/2006/relationships/oleObject" Target="../embeddings/oleObject184.bin"/><Relationship Id="rId15" Type="http://schemas.openxmlformats.org/officeDocument/2006/relationships/oleObject" Target="../embeddings/oleObject190.bin"/><Relationship Id="rId10" Type="http://schemas.openxmlformats.org/officeDocument/2006/relationships/image" Target="../media/image71.wmf"/><Relationship Id="rId4" Type="http://schemas.openxmlformats.org/officeDocument/2006/relationships/oleObject" Target="../embeddings/oleObject183.bin"/><Relationship Id="rId9" Type="http://schemas.openxmlformats.org/officeDocument/2006/relationships/oleObject" Target="../embeddings/oleObject186.bin"/><Relationship Id="rId14" Type="http://schemas.openxmlformats.org/officeDocument/2006/relationships/oleObject" Target="../embeddings/oleObject18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96.bin"/><Relationship Id="rId18" Type="http://schemas.openxmlformats.org/officeDocument/2006/relationships/image" Target="../media/image88.wmf"/><Relationship Id="rId3" Type="http://schemas.openxmlformats.org/officeDocument/2006/relationships/oleObject" Target="../embeddings/oleObject191.bin"/><Relationship Id="rId21" Type="http://schemas.openxmlformats.org/officeDocument/2006/relationships/slide" Target="slide15.xml"/><Relationship Id="rId7" Type="http://schemas.openxmlformats.org/officeDocument/2006/relationships/oleObject" Target="../embeddings/oleObject193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198.bin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7.wmf"/><Relationship Id="rId20" Type="http://schemas.openxmlformats.org/officeDocument/2006/relationships/image" Target="../media/image8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195.bin"/><Relationship Id="rId5" Type="http://schemas.openxmlformats.org/officeDocument/2006/relationships/oleObject" Target="../embeddings/oleObject192.bin"/><Relationship Id="rId15" Type="http://schemas.openxmlformats.org/officeDocument/2006/relationships/oleObject" Target="../embeddings/oleObject197.bin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199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194.bin"/><Relationship Id="rId14" Type="http://schemas.openxmlformats.org/officeDocument/2006/relationships/image" Target="../media/image5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3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208.bin"/><Relationship Id="rId26" Type="http://schemas.openxmlformats.org/officeDocument/2006/relationships/oleObject" Target="../embeddings/oleObject212.bin"/><Relationship Id="rId39" Type="http://schemas.openxmlformats.org/officeDocument/2006/relationships/oleObject" Target="../embeddings/oleObject219.bin"/><Relationship Id="rId3" Type="http://schemas.openxmlformats.org/officeDocument/2006/relationships/image" Target="../media/image15.wmf"/><Relationship Id="rId21" Type="http://schemas.openxmlformats.org/officeDocument/2006/relationships/image" Target="../media/image21.wmf"/><Relationship Id="rId34" Type="http://schemas.openxmlformats.org/officeDocument/2006/relationships/oleObject" Target="../embeddings/oleObject216.bin"/><Relationship Id="rId42" Type="http://schemas.openxmlformats.org/officeDocument/2006/relationships/image" Target="../media/image73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205.bin"/><Relationship Id="rId17" Type="http://schemas.openxmlformats.org/officeDocument/2006/relationships/image" Target="../media/image35.wmf"/><Relationship Id="rId25" Type="http://schemas.openxmlformats.org/officeDocument/2006/relationships/image" Target="../media/image22.wmf"/><Relationship Id="rId33" Type="http://schemas.openxmlformats.org/officeDocument/2006/relationships/image" Target="../media/image25.wmf"/><Relationship Id="rId38" Type="http://schemas.openxmlformats.org/officeDocument/2006/relationships/image" Target="../media/image72.wmf"/><Relationship Id="rId46" Type="http://schemas.openxmlformats.org/officeDocument/2006/relationships/oleObject" Target="../embeddings/oleObject223.bin"/><Relationship Id="rId2" Type="http://schemas.openxmlformats.org/officeDocument/2006/relationships/oleObject" Target="../embeddings/oleObject200.bin"/><Relationship Id="rId16" Type="http://schemas.openxmlformats.org/officeDocument/2006/relationships/oleObject" Target="../embeddings/oleObject207.bin"/><Relationship Id="rId20" Type="http://schemas.openxmlformats.org/officeDocument/2006/relationships/oleObject" Target="../embeddings/oleObject209.bin"/><Relationship Id="rId29" Type="http://schemas.openxmlformats.org/officeDocument/2006/relationships/image" Target="../media/image24.wmf"/><Relationship Id="rId41" Type="http://schemas.openxmlformats.org/officeDocument/2006/relationships/oleObject" Target="../embeddings/oleObject22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2.bin"/><Relationship Id="rId11" Type="http://schemas.openxmlformats.org/officeDocument/2006/relationships/image" Target="../media/image17.wmf"/><Relationship Id="rId24" Type="http://schemas.openxmlformats.org/officeDocument/2006/relationships/oleObject" Target="../embeddings/oleObject211.bin"/><Relationship Id="rId32" Type="http://schemas.openxmlformats.org/officeDocument/2006/relationships/oleObject" Target="../embeddings/oleObject215.bin"/><Relationship Id="rId37" Type="http://schemas.openxmlformats.org/officeDocument/2006/relationships/oleObject" Target="../embeddings/oleObject218.bin"/><Relationship Id="rId40" Type="http://schemas.openxmlformats.org/officeDocument/2006/relationships/image" Target="../media/image68.wmf"/><Relationship Id="rId45" Type="http://schemas.openxmlformats.org/officeDocument/2006/relationships/oleObject" Target="../embeddings/oleObject222.bin"/><Relationship Id="rId5" Type="http://schemas.openxmlformats.org/officeDocument/2006/relationships/image" Target="../media/image33.wmf"/><Relationship Id="rId15" Type="http://schemas.openxmlformats.org/officeDocument/2006/relationships/image" Target="../media/image18.wmf"/><Relationship Id="rId23" Type="http://schemas.openxmlformats.org/officeDocument/2006/relationships/image" Target="../media/image37.wmf"/><Relationship Id="rId28" Type="http://schemas.openxmlformats.org/officeDocument/2006/relationships/oleObject" Target="../embeddings/oleObject213.bin"/><Relationship Id="rId36" Type="http://schemas.openxmlformats.org/officeDocument/2006/relationships/oleObject" Target="../embeddings/oleObject217.bin"/><Relationship Id="rId10" Type="http://schemas.openxmlformats.org/officeDocument/2006/relationships/oleObject" Target="../embeddings/oleObject204.bin"/><Relationship Id="rId19" Type="http://schemas.openxmlformats.org/officeDocument/2006/relationships/image" Target="../media/image36.wmf"/><Relationship Id="rId31" Type="http://schemas.openxmlformats.org/officeDocument/2006/relationships/image" Target="../media/image38.wmf"/><Relationship Id="rId44" Type="http://schemas.openxmlformats.org/officeDocument/2006/relationships/image" Target="../media/image26.wmf"/><Relationship Id="rId4" Type="http://schemas.openxmlformats.org/officeDocument/2006/relationships/oleObject" Target="../embeddings/oleObject201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206.bin"/><Relationship Id="rId22" Type="http://schemas.openxmlformats.org/officeDocument/2006/relationships/oleObject" Target="../embeddings/oleObject210.bin"/><Relationship Id="rId27" Type="http://schemas.openxmlformats.org/officeDocument/2006/relationships/image" Target="../media/image23.wmf"/><Relationship Id="rId30" Type="http://schemas.openxmlformats.org/officeDocument/2006/relationships/oleObject" Target="../embeddings/oleObject214.bin"/><Relationship Id="rId35" Type="http://schemas.openxmlformats.org/officeDocument/2006/relationships/image" Target="../media/image75.wmf"/><Relationship Id="rId43" Type="http://schemas.openxmlformats.org/officeDocument/2006/relationships/oleObject" Target="../embeddings/oleObject22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1.wmf"/><Relationship Id="rId26" Type="http://schemas.openxmlformats.org/officeDocument/2006/relationships/image" Target="../media/image25.wmf"/><Relationship Id="rId39" Type="http://schemas.openxmlformats.org/officeDocument/2006/relationships/oleObject" Target="../embeddings/oleObject31.bin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29.wmf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0.bin"/><Relationship Id="rId25" Type="http://schemas.openxmlformats.org/officeDocument/2006/relationships/oleObject" Target="../embeddings/oleObject24.bin"/><Relationship Id="rId33" Type="http://schemas.openxmlformats.org/officeDocument/2006/relationships/oleObject" Target="../embeddings/oleObject28.bin"/><Relationship Id="rId38" Type="http://schemas.openxmlformats.org/officeDocument/2006/relationships/image" Target="../media/image31.w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29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24.wmf"/><Relationship Id="rId32" Type="http://schemas.openxmlformats.org/officeDocument/2006/relationships/image" Target="../media/image28.wmf"/><Relationship Id="rId37" Type="http://schemas.openxmlformats.org/officeDocument/2006/relationships/oleObject" Target="../embeddings/oleObject30.bin"/><Relationship Id="rId40" Type="http://schemas.openxmlformats.org/officeDocument/2006/relationships/image" Target="../media/image32.wmf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28" Type="http://schemas.openxmlformats.org/officeDocument/2006/relationships/image" Target="../media/image26.wmf"/><Relationship Id="rId36" Type="http://schemas.openxmlformats.org/officeDocument/2006/relationships/image" Target="../media/image30.wmf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1.bin"/><Relationship Id="rId31" Type="http://schemas.openxmlformats.org/officeDocument/2006/relationships/oleObject" Target="../embeddings/oleObject27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Relationship Id="rId27" Type="http://schemas.openxmlformats.org/officeDocument/2006/relationships/oleObject" Target="../embeddings/oleObject25.bin"/><Relationship Id="rId30" Type="http://schemas.openxmlformats.org/officeDocument/2006/relationships/image" Target="../media/image27.wmf"/><Relationship Id="rId35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40.bin"/><Relationship Id="rId3" Type="http://schemas.openxmlformats.org/officeDocument/2006/relationships/image" Target="../media/image33.wmf"/><Relationship Id="rId21" Type="http://schemas.openxmlformats.org/officeDocument/2006/relationships/image" Target="../media/image40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38.wmf"/><Relationship Id="rId25" Type="http://schemas.openxmlformats.org/officeDocument/2006/relationships/image" Target="../media/image42.wmf"/><Relationship Id="rId2" Type="http://schemas.openxmlformats.org/officeDocument/2006/relationships/oleObject" Target="../embeddings/oleObject32.bin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6.wmf"/><Relationship Id="rId24" Type="http://schemas.openxmlformats.org/officeDocument/2006/relationships/oleObject" Target="../embeddings/oleObject43.bin"/><Relationship Id="rId5" Type="http://schemas.openxmlformats.org/officeDocument/2006/relationships/image" Target="../media/image10.wmf"/><Relationship Id="rId15" Type="http://schemas.openxmlformats.org/officeDocument/2006/relationships/image" Target="../media/image23.wmf"/><Relationship Id="rId23" Type="http://schemas.openxmlformats.org/officeDocument/2006/relationships/image" Target="../media/image41.wmf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8.bin"/><Relationship Id="rId22" Type="http://schemas.openxmlformats.org/officeDocument/2006/relationships/oleObject" Target="../embeddings/oleObject4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55DCC-25FC-4528-8DAB-C402D149B5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Another circular function tangent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A333F-2370-44C8-B948-C4677C578C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14C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239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>
            <a:extLst>
              <a:ext uri="{FF2B5EF4-FFF2-40B4-BE49-F238E27FC236}">
                <a16:creationId xmlns:a16="http://schemas.microsoft.com/office/drawing/2014/main" id="{A7545623-AEE3-5C01-C3C6-001BBED23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00CD4005-4DE2-5473-0475-EE854595BF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1828800"/>
            <a:ext cx="1828800" cy="32004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AC4B717A-8A57-FCB1-79F1-DED523944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0668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37" name="Line 5">
            <a:extLst>
              <a:ext uri="{FF2B5EF4-FFF2-40B4-BE49-F238E27FC236}">
                <a16:creationId xmlns:a16="http://schemas.microsoft.com/office/drawing/2014/main" id="{091E8BB4-D045-FC33-A0E4-EED16F866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4290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38" name="Line 6">
            <a:extLst>
              <a:ext uri="{FF2B5EF4-FFF2-40B4-BE49-F238E27FC236}">
                <a16:creationId xmlns:a16="http://schemas.microsoft.com/office/drawing/2014/main" id="{44F9C5CF-8691-E0BD-DC26-FCBE327207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828800"/>
            <a:ext cx="1828800" cy="32004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39" name="Line 7">
            <a:extLst>
              <a:ext uri="{FF2B5EF4-FFF2-40B4-BE49-F238E27FC236}">
                <a16:creationId xmlns:a16="http://schemas.microsoft.com/office/drawing/2014/main" id="{758BA271-A4C6-D142-2AC7-F577F1C54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514600"/>
            <a:ext cx="3200400" cy="18288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40" name="Line 8">
            <a:extLst>
              <a:ext uri="{FF2B5EF4-FFF2-40B4-BE49-F238E27FC236}">
                <a16:creationId xmlns:a16="http://schemas.microsoft.com/office/drawing/2014/main" id="{BF716DBE-0A59-0A23-B5BD-2BF98A0F51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514600"/>
            <a:ext cx="3200400" cy="18288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41" name="Line 10">
            <a:extLst>
              <a:ext uri="{FF2B5EF4-FFF2-40B4-BE49-F238E27FC236}">
                <a16:creationId xmlns:a16="http://schemas.microsoft.com/office/drawing/2014/main" id="{95E52FB6-5175-CB9D-588C-EABA14CE0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133600"/>
            <a:ext cx="2590800" cy="2590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42" name="Line 11">
            <a:extLst>
              <a:ext uri="{FF2B5EF4-FFF2-40B4-BE49-F238E27FC236}">
                <a16:creationId xmlns:a16="http://schemas.microsoft.com/office/drawing/2014/main" id="{584D9477-F169-D2B8-CCCB-9B3F54A598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133600"/>
            <a:ext cx="2590800" cy="2590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graphicFrame>
        <p:nvGraphicFramePr>
          <p:cNvPr id="18443" name="Object 13">
            <a:extLst>
              <a:ext uri="{FF2B5EF4-FFF2-40B4-BE49-F238E27FC236}">
                <a16:creationId xmlns:a16="http://schemas.microsoft.com/office/drawing/2014/main" id="{804F07CF-3865-A70F-B27E-3D251D3B44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2209800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4957" imgH="393359" progId="Equation.3">
                  <p:embed/>
                </p:oleObj>
              </mc:Choice>
              <mc:Fallback>
                <p:oleObj name="Equation" r:id="rId3" imgW="164957" imgH="393359" progId="Equation.3">
                  <p:embed/>
                  <p:pic>
                    <p:nvPicPr>
                      <p:cNvPr id="18443" name="Object 13">
                        <a:extLst>
                          <a:ext uri="{FF2B5EF4-FFF2-40B4-BE49-F238E27FC236}">
                            <a16:creationId xmlns:a16="http://schemas.microsoft.com/office/drawing/2014/main" id="{804F07CF-3865-A70F-B27E-3D251D3B44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209800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ct 14">
            <a:extLst>
              <a:ext uri="{FF2B5EF4-FFF2-40B4-BE49-F238E27FC236}">
                <a16:creationId xmlns:a16="http://schemas.microsoft.com/office/drawing/2014/main" id="{6E5243C7-89DA-505F-5279-3D250CB9C0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1676400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4957" imgH="393359" progId="Equation.3">
                  <p:embed/>
                </p:oleObj>
              </mc:Choice>
              <mc:Fallback>
                <p:oleObj name="Equation" r:id="rId5" imgW="164957" imgH="393359" progId="Equation.3">
                  <p:embed/>
                  <p:pic>
                    <p:nvPicPr>
                      <p:cNvPr id="18444" name="Object 14">
                        <a:extLst>
                          <a:ext uri="{FF2B5EF4-FFF2-40B4-BE49-F238E27FC236}">
                            <a16:creationId xmlns:a16="http://schemas.microsoft.com/office/drawing/2014/main" id="{6E5243C7-89DA-505F-5279-3D250CB9C0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676400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15">
            <a:extLst>
              <a:ext uri="{FF2B5EF4-FFF2-40B4-BE49-F238E27FC236}">
                <a16:creationId xmlns:a16="http://schemas.microsoft.com/office/drawing/2014/main" id="{ED260C2D-141F-1D17-610F-5BA20261CC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1219200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957" imgH="393359" progId="Equation.3">
                  <p:embed/>
                </p:oleObj>
              </mc:Choice>
              <mc:Fallback>
                <p:oleObj name="Equation" r:id="rId7" imgW="164957" imgH="393359" progId="Equation.3">
                  <p:embed/>
                  <p:pic>
                    <p:nvPicPr>
                      <p:cNvPr id="18445" name="Object 15">
                        <a:extLst>
                          <a:ext uri="{FF2B5EF4-FFF2-40B4-BE49-F238E27FC236}">
                            <a16:creationId xmlns:a16="http://schemas.microsoft.com/office/drawing/2014/main" id="{ED260C2D-141F-1D17-610F-5BA20261CC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219200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6" name="Object 16">
            <a:extLst>
              <a:ext uri="{FF2B5EF4-FFF2-40B4-BE49-F238E27FC236}">
                <a16:creationId xmlns:a16="http://schemas.microsoft.com/office/drawing/2014/main" id="{488C1FC3-49F0-1413-666D-9557718E66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7414" y="381000"/>
          <a:ext cx="2555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957" imgH="393359" progId="Equation.3">
                  <p:embed/>
                </p:oleObj>
              </mc:Choice>
              <mc:Fallback>
                <p:oleObj name="Equation" r:id="rId9" imgW="164957" imgH="393359" progId="Equation.3">
                  <p:embed/>
                  <p:pic>
                    <p:nvPicPr>
                      <p:cNvPr id="18446" name="Object 16">
                        <a:extLst>
                          <a:ext uri="{FF2B5EF4-FFF2-40B4-BE49-F238E27FC236}">
                            <a16:creationId xmlns:a16="http://schemas.microsoft.com/office/drawing/2014/main" id="{488C1FC3-49F0-1413-666D-9557718E66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4" y="381000"/>
                        <a:ext cx="2555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7" name="Object 17">
            <a:extLst>
              <a:ext uri="{FF2B5EF4-FFF2-40B4-BE49-F238E27FC236}">
                <a16:creationId xmlns:a16="http://schemas.microsoft.com/office/drawing/2014/main" id="{5E238E07-4017-2704-9C3F-C43B41498F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1219200"/>
          <a:ext cx="39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890" imgH="393529" progId="Equation.3">
                  <p:embed/>
                </p:oleObj>
              </mc:Choice>
              <mc:Fallback>
                <p:oleObj name="Equation" r:id="rId11" imgW="253890" imgH="393529" progId="Equation.3">
                  <p:embed/>
                  <p:pic>
                    <p:nvPicPr>
                      <p:cNvPr id="18447" name="Object 17">
                        <a:extLst>
                          <a:ext uri="{FF2B5EF4-FFF2-40B4-BE49-F238E27FC236}">
                            <a16:creationId xmlns:a16="http://schemas.microsoft.com/office/drawing/2014/main" id="{5E238E07-4017-2704-9C3F-C43B41498F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19200"/>
                        <a:ext cx="39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8" name="Object 18">
            <a:extLst>
              <a:ext uri="{FF2B5EF4-FFF2-40B4-BE49-F238E27FC236}">
                <a16:creationId xmlns:a16="http://schemas.microsoft.com/office/drawing/2014/main" id="{90F0659E-E25D-DB15-E93D-535330FB0A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1676400"/>
          <a:ext cx="3730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1195" imgH="393529" progId="Equation.3">
                  <p:embed/>
                </p:oleObj>
              </mc:Choice>
              <mc:Fallback>
                <p:oleObj name="Equation" r:id="rId13" imgW="241195" imgH="393529" progId="Equation.3">
                  <p:embed/>
                  <p:pic>
                    <p:nvPicPr>
                      <p:cNvPr id="18448" name="Object 18">
                        <a:extLst>
                          <a:ext uri="{FF2B5EF4-FFF2-40B4-BE49-F238E27FC236}">
                            <a16:creationId xmlns:a16="http://schemas.microsoft.com/office/drawing/2014/main" id="{90F0659E-E25D-DB15-E93D-535330FB0A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676400"/>
                        <a:ext cx="3730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9" name="Object 19">
            <a:extLst>
              <a:ext uri="{FF2B5EF4-FFF2-40B4-BE49-F238E27FC236}">
                <a16:creationId xmlns:a16="http://schemas.microsoft.com/office/drawing/2014/main" id="{28BB6A44-B443-1E41-D01F-9D0D3DE7D4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1" y="2209800"/>
          <a:ext cx="3730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41195" imgH="393529" progId="Equation.3">
                  <p:embed/>
                </p:oleObj>
              </mc:Choice>
              <mc:Fallback>
                <p:oleObj name="Equation" r:id="rId15" imgW="241195" imgH="393529" progId="Equation.3">
                  <p:embed/>
                  <p:pic>
                    <p:nvPicPr>
                      <p:cNvPr id="18449" name="Object 19">
                        <a:extLst>
                          <a:ext uri="{FF2B5EF4-FFF2-40B4-BE49-F238E27FC236}">
                            <a16:creationId xmlns:a16="http://schemas.microsoft.com/office/drawing/2014/main" id="{28BB6A44-B443-1E41-D01F-9D0D3DE7D4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2209800"/>
                        <a:ext cx="3730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0" name="Object 20">
            <a:extLst>
              <a:ext uri="{FF2B5EF4-FFF2-40B4-BE49-F238E27FC236}">
                <a16:creationId xmlns:a16="http://schemas.microsoft.com/office/drawing/2014/main" id="{E0265449-03FE-B2C9-B83E-F15F0FC16F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58214" y="3271839"/>
          <a:ext cx="5111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30057" imgH="203112" progId="Equation.3">
                  <p:embed/>
                </p:oleObj>
              </mc:Choice>
              <mc:Fallback>
                <p:oleObj name="Equation" r:id="rId17" imgW="330057" imgH="203112" progId="Equation.3">
                  <p:embed/>
                  <p:pic>
                    <p:nvPicPr>
                      <p:cNvPr id="18450" name="Object 20">
                        <a:extLst>
                          <a:ext uri="{FF2B5EF4-FFF2-40B4-BE49-F238E27FC236}">
                            <a16:creationId xmlns:a16="http://schemas.microsoft.com/office/drawing/2014/main" id="{E0265449-03FE-B2C9-B83E-F15F0FC16F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8214" y="3271839"/>
                        <a:ext cx="5111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1" name="Object 21">
            <a:extLst>
              <a:ext uri="{FF2B5EF4-FFF2-40B4-BE49-F238E27FC236}">
                <a16:creationId xmlns:a16="http://schemas.microsoft.com/office/drawing/2014/main" id="{3DA05667-135F-6D5F-C2B6-BA43882AC7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4863" y="330517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9700" imgH="139700" progId="Equation.3">
                  <p:embed/>
                </p:oleObj>
              </mc:Choice>
              <mc:Fallback>
                <p:oleObj name="Equation" r:id="rId19" imgW="139700" imgH="139700" progId="Equation.3">
                  <p:embed/>
                  <p:pic>
                    <p:nvPicPr>
                      <p:cNvPr id="18451" name="Object 21">
                        <a:extLst>
                          <a:ext uri="{FF2B5EF4-FFF2-40B4-BE49-F238E27FC236}">
                            <a16:creationId xmlns:a16="http://schemas.microsoft.com/office/drawing/2014/main" id="{3DA05667-135F-6D5F-C2B6-BA43882AC7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3" y="3305175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" name="Object 22">
            <a:extLst>
              <a:ext uri="{FF2B5EF4-FFF2-40B4-BE49-F238E27FC236}">
                <a16:creationId xmlns:a16="http://schemas.microsoft.com/office/drawing/2014/main" id="{062D4B28-E8A5-936E-B256-CBC9075DDE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4138" y="3962400"/>
          <a:ext cx="39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53890" imgH="393529" progId="Equation.3">
                  <p:embed/>
                </p:oleObj>
              </mc:Choice>
              <mc:Fallback>
                <p:oleObj name="Equation" r:id="rId21" imgW="253890" imgH="393529" progId="Equation.3">
                  <p:embed/>
                  <p:pic>
                    <p:nvPicPr>
                      <p:cNvPr id="18452" name="Object 22">
                        <a:extLst>
                          <a:ext uri="{FF2B5EF4-FFF2-40B4-BE49-F238E27FC236}">
                            <a16:creationId xmlns:a16="http://schemas.microsoft.com/office/drawing/2014/main" id="{062D4B28-E8A5-936E-B256-CBC9075DDE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3962400"/>
                        <a:ext cx="39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3" name="Object 23">
            <a:extLst>
              <a:ext uri="{FF2B5EF4-FFF2-40B4-BE49-F238E27FC236}">
                <a16:creationId xmlns:a16="http://schemas.microsoft.com/office/drawing/2014/main" id="{F0AF8FAA-AB6E-7BEE-94C4-60F4EDA3C8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4572000"/>
          <a:ext cx="3730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41195" imgH="393529" progId="Equation.3">
                  <p:embed/>
                </p:oleObj>
              </mc:Choice>
              <mc:Fallback>
                <p:oleObj name="Equation" r:id="rId23" imgW="241195" imgH="393529" progId="Equation.3">
                  <p:embed/>
                  <p:pic>
                    <p:nvPicPr>
                      <p:cNvPr id="18453" name="Object 23">
                        <a:extLst>
                          <a:ext uri="{FF2B5EF4-FFF2-40B4-BE49-F238E27FC236}">
                            <a16:creationId xmlns:a16="http://schemas.microsoft.com/office/drawing/2014/main" id="{F0AF8FAA-AB6E-7BEE-94C4-60F4EDA3C8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572000"/>
                        <a:ext cx="3730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4" name="Object 24">
            <a:extLst>
              <a:ext uri="{FF2B5EF4-FFF2-40B4-BE49-F238E27FC236}">
                <a16:creationId xmlns:a16="http://schemas.microsoft.com/office/drawing/2014/main" id="{682A298A-A664-8D5A-1009-01DCDC3F7D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5029200"/>
          <a:ext cx="39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53890" imgH="393529" progId="Equation.3">
                  <p:embed/>
                </p:oleObj>
              </mc:Choice>
              <mc:Fallback>
                <p:oleObj name="Equation" r:id="rId25" imgW="253890" imgH="393529" progId="Equation.3">
                  <p:embed/>
                  <p:pic>
                    <p:nvPicPr>
                      <p:cNvPr id="18454" name="Object 24">
                        <a:extLst>
                          <a:ext uri="{FF2B5EF4-FFF2-40B4-BE49-F238E27FC236}">
                            <a16:creationId xmlns:a16="http://schemas.microsoft.com/office/drawing/2014/main" id="{682A298A-A664-8D5A-1009-01DCDC3F7D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029200"/>
                        <a:ext cx="39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5" name="Object 25">
            <a:extLst>
              <a:ext uri="{FF2B5EF4-FFF2-40B4-BE49-F238E27FC236}">
                <a16:creationId xmlns:a16="http://schemas.microsoft.com/office/drawing/2014/main" id="{A10CEFC1-7EFA-AE39-2E8B-0C207D67DA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8676" y="5943600"/>
          <a:ext cx="3730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41195" imgH="393529" progId="Equation.3">
                  <p:embed/>
                </p:oleObj>
              </mc:Choice>
              <mc:Fallback>
                <p:oleObj name="Equation" r:id="rId27" imgW="241195" imgH="393529" progId="Equation.3">
                  <p:embed/>
                  <p:pic>
                    <p:nvPicPr>
                      <p:cNvPr id="18455" name="Object 25">
                        <a:extLst>
                          <a:ext uri="{FF2B5EF4-FFF2-40B4-BE49-F238E27FC236}">
                            <a16:creationId xmlns:a16="http://schemas.microsoft.com/office/drawing/2014/main" id="{A10CEFC1-7EFA-AE39-2E8B-0C207D67DA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6" y="5943600"/>
                        <a:ext cx="3730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6" name="Object 26">
            <a:extLst>
              <a:ext uri="{FF2B5EF4-FFF2-40B4-BE49-F238E27FC236}">
                <a16:creationId xmlns:a16="http://schemas.microsoft.com/office/drawing/2014/main" id="{D39ECE07-A1CE-8AFB-7EBD-07C98DFB46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5029200"/>
          <a:ext cx="374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41195" imgH="393529" progId="Equation.3">
                  <p:embed/>
                </p:oleObj>
              </mc:Choice>
              <mc:Fallback>
                <p:oleObj name="Equation" r:id="rId29" imgW="241195" imgH="393529" progId="Equation.3">
                  <p:embed/>
                  <p:pic>
                    <p:nvPicPr>
                      <p:cNvPr id="18456" name="Object 26">
                        <a:extLst>
                          <a:ext uri="{FF2B5EF4-FFF2-40B4-BE49-F238E27FC236}">
                            <a16:creationId xmlns:a16="http://schemas.microsoft.com/office/drawing/2014/main" id="{D39ECE07-A1CE-8AFB-7EBD-07C98DFB46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029200"/>
                        <a:ext cx="3746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7" name="Object 27">
            <a:extLst>
              <a:ext uri="{FF2B5EF4-FFF2-40B4-BE49-F238E27FC236}">
                <a16:creationId xmlns:a16="http://schemas.microsoft.com/office/drawing/2014/main" id="{BAF4E4D1-7433-07FF-4C77-DE85C08E9B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75538" y="4572000"/>
          <a:ext cx="39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53890" imgH="393529" progId="Equation.3">
                  <p:embed/>
                </p:oleObj>
              </mc:Choice>
              <mc:Fallback>
                <p:oleObj name="Equation" r:id="rId31" imgW="253890" imgH="393529" progId="Equation.3">
                  <p:embed/>
                  <p:pic>
                    <p:nvPicPr>
                      <p:cNvPr id="18457" name="Object 27">
                        <a:extLst>
                          <a:ext uri="{FF2B5EF4-FFF2-40B4-BE49-F238E27FC236}">
                            <a16:creationId xmlns:a16="http://schemas.microsoft.com/office/drawing/2014/main" id="{BAF4E4D1-7433-07FF-4C77-DE85C08E9B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538" y="4572000"/>
                        <a:ext cx="39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28">
            <a:extLst>
              <a:ext uri="{FF2B5EF4-FFF2-40B4-BE49-F238E27FC236}">
                <a16:creationId xmlns:a16="http://schemas.microsoft.com/office/drawing/2014/main" id="{7F3896AD-0D97-D660-69A9-EE27A59094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27963" y="3962400"/>
          <a:ext cx="450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91973" imgH="393529" progId="Equation.3">
                  <p:embed/>
                </p:oleObj>
              </mc:Choice>
              <mc:Fallback>
                <p:oleObj name="Equation" r:id="rId33" imgW="291973" imgH="393529" progId="Equation.3">
                  <p:embed/>
                  <p:pic>
                    <p:nvPicPr>
                      <p:cNvPr id="18458" name="Object 28">
                        <a:extLst>
                          <a:ext uri="{FF2B5EF4-FFF2-40B4-BE49-F238E27FC236}">
                            <a16:creationId xmlns:a16="http://schemas.microsoft.com/office/drawing/2014/main" id="{7F3896AD-0D97-D660-69A9-EE27A59094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3962400"/>
                        <a:ext cx="4508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9" name="Text Box 37">
            <a:extLst>
              <a:ext uri="{FF2B5EF4-FFF2-40B4-BE49-F238E27FC236}">
                <a16:creationId xmlns:a16="http://schemas.microsoft.com/office/drawing/2014/main" id="{AB234944-D05B-1826-0FCF-616E726DA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1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Unit Circle – Radian Measure</a:t>
            </a:r>
          </a:p>
        </p:txBody>
      </p:sp>
      <p:sp>
        <p:nvSpPr>
          <p:cNvPr id="18460" name="Text Box 40">
            <a:extLst>
              <a:ext uri="{FF2B5EF4-FFF2-40B4-BE49-F238E27FC236}">
                <a16:creationId xmlns:a16="http://schemas.microsoft.com/office/drawing/2014/main" id="{21F8CCE9-503A-093A-EE4B-86BD1C75F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8288" y="6386514"/>
            <a:ext cx="900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hlinkClick r:id="rId35" action="ppaction://hlinksldjump"/>
              </a:rPr>
              <a:t>Degrees</a:t>
            </a:r>
            <a:endParaRPr lang="en-US" altLang="en-US" sz="12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8970E3C6-53D3-FDE6-4C9C-B11A2A7EA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4" y="465138"/>
            <a:ext cx="470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Converting Degrees </a:t>
            </a:r>
            <a:r>
              <a:rPr lang="en-US" altLang="en-US" sz="2400">
                <a:solidFill>
                  <a:srgbClr val="0033CC"/>
                </a:solidFill>
                <a:cs typeface="Arial" panose="020B0604020202020204" pitchFamily="34" charset="0"/>
              </a:rPr>
              <a:t>↔ Radians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1BA030CB-DA87-FDF4-179C-0939E2070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14" y="1509714"/>
            <a:ext cx="1393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Recall</a:t>
            </a:r>
          </a:p>
        </p:txBody>
      </p:sp>
      <p:graphicFrame>
        <p:nvGraphicFramePr>
          <p:cNvPr id="16390" name="Object 6">
            <a:extLst>
              <a:ext uri="{FF2B5EF4-FFF2-40B4-BE49-F238E27FC236}">
                <a16:creationId xmlns:a16="http://schemas.microsoft.com/office/drawing/2014/main" id="{04EA5024-CC73-A61E-8785-D7A843BDAA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9351" y="1330325"/>
          <a:ext cx="24923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07532" imgH="393529" progId="Equation.3">
                  <p:embed/>
                </p:oleObj>
              </mc:Choice>
              <mc:Fallback>
                <p:oleObj name="Equation" r:id="rId3" imgW="1307532" imgH="393529" progId="Equation.3">
                  <p:embed/>
                  <p:pic>
                    <p:nvPicPr>
                      <p:cNvPr id="16390" name="Object 6">
                        <a:extLst>
                          <a:ext uri="{FF2B5EF4-FFF2-40B4-BE49-F238E27FC236}">
                            <a16:creationId xmlns:a16="http://schemas.microsoft.com/office/drawing/2014/main" id="{04EA5024-CC73-A61E-8785-D7A843BDAA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1" y="1330325"/>
                        <a:ext cx="24923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>
            <a:extLst>
              <a:ext uri="{FF2B5EF4-FFF2-40B4-BE49-F238E27FC236}">
                <a16:creationId xmlns:a16="http://schemas.microsoft.com/office/drawing/2014/main" id="{EB529A82-7BBA-D3EB-8CC2-8C2C289C5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089" y="1450976"/>
            <a:ext cx="3775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Converts degrees to Radians</a:t>
            </a:r>
          </a:p>
        </p:txBody>
      </p:sp>
      <p:graphicFrame>
        <p:nvGraphicFramePr>
          <p:cNvPr id="16392" name="Object 8">
            <a:extLst>
              <a:ext uri="{FF2B5EF4-FFF2-40B4-BE49-F238E27FC236}">
                <a16:creationId xmlns:a16="http://schemas.microsoft.com/office/drawing/2014/main" id="{BA1F1299-5217-593D-1AA3-2590954CA7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3225" y="4006851"/>
          <a:ext cx="6858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5446" imgH="418918" progId="Equation.3">
                  <p:embed/>
                </p:oleObj>
              </mc:Choice>
              <mc:Fallback>
                <p:oleObj name="Equation" r:id="rId5" imgW="355446" imgH="418918" progId="Equation.3">
                  <p:embed/>
                  <p:pic>
                    <p:nvPicPr>
                      <p:cNvPr id="16392" name="Object 8">
                        <a:extLst>
                          <a:ext uri="{FF2B5EF4-FFF2-40B4-BE49-F238E27FC236}">
                            <a16:creationId xmlns:a16="http://schemas.microsoft.com/office/drawing/2014/main" id="{BA1F1299-5217-593D-1AA3-2590954CA7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225" y="4006851"/>
                        <a:ext cx="6858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9">
            <a:extLst>
              <a:ext uri="{FF2B5EF4-FFF2-40B4-BE49-F238E27FC236}">
                <a16:creationId xmlns:a16="http://schemas.microsoft.com/office/drawing/2014/main" id="{A73276B7-9097-760F-F820-7CD3A2328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76" y="4194176"/>
            <a:ext cx="3497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Converts Radians to degrees</a:t>
            </a:r>
          </a:p>
        </p:txBody>
      </p:sp>
      <p:graphicFrame>
        <p:nvGraphicFramePr>
          <p:cNvPr id="16394" name="Object 10">
            <a:extLst>
              <a:ext uri="{FF2B5EF4-FFF2-40B4-BE49-F238E27FC236}">
                <a16:creationId xmlns:a16="http://schemas.microsoft.com/office/drawing/2014/main" id="{D7F6D3DF-58DE-4948-9A74-FFE7B93BFE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9775" y="2544764"/>
          <a:ext cx="319405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22400" imgH="393700" progId="Equation.3">
                  <p:embed/>
                </p:oleObj>
              </mc:Choice>
              <mc:Fallback>
                <p:oleObj name="Equation" r:id="rId7" imgW="1422400" imgH="393700" progId="Equation.3">
                  <p:embed/>
                  <p:pic>
                    <p:nvPicPr>
                      <p:cNvPr id="16394" name="Object 10">
                        <a:extLst>
                          <a:ext uri="{FF2B5EF4-FFF2-40B4-BE49-F238E27FC236}">
                            <a16:creationId xmlns:a16="http://schemas.microsoft.com/office/drawing/2014/main" id="{D7F6D3DF-58DE-4948-9A74-FFE7B93BFE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2544764"/>
                        <a:ext cx="3194050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1">
            <a:extLst>
              <a:ext uri="{FF2B5EF4-FFF2-40B4-BE49-F238E27FC236}">
                <a16:creationId xmlns:a16="http://schemas.microsoft.com/office/drawing/2014/main" id="{7148A2F3-469C-561A-C832-72CD749FA3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1026" y="4826001"/>
          <a:ext cx="31337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02865" imgH="418918" progId="Equation.3">
                  <p:embed/>
                </p:oleObj>
              </mc:Choice>
              <mc:Fallback>
                <p:oleObj name="Equation" r:id="rId9" imgW="1002865" imgH="418918" progId="Equation.3">
                  <p:embed/>
                  <p:pic>
                    <p:nvPicPr>
                      <p:cNvPr id="16395" name="Object 11">
                        <a:extLst>
                          <a:ext uri="{FF2B5EF4-FFF2-40B4-BE49-F238E27FC236}">
                            <a16:creationId xmlns:a16="http://schemas.microsoft.com/office/drawing/2014/main" id="{7148A2F3-469C-561A-C832-72CD749FA3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6" y="4826001"/>
                        <a:ext cx="3133725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Text Box 12">
            <a:extLst>
              <a:ext uri="{FF2B5EF4-FFF2-40B4-BE49-F238E27FC236}">
                <a16:creationId xmlns:a16="http://schemas.microsoft.com/office/drawing/2014/main" id="{E791657F-56E7-8054-5606-001504860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088" y="6194426"/>
            <a:ext cx="3878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hlinkClick r:id="rId11" action="ppaction://hlinksldjump"/>
              </a:rPr>
              <a:t>more examples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1" grpId="0"/>
      <p:bldP spid="163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5FA766-F7DE-2A5B-00E7-DB52508AE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598" y="846556"/>
            <a:ext cx="9154803" cy="2819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A4C096-375C-9607-3BB8-8EAA59FFF390}"/>
              </a:ext>
            </a:extLst>
          </p:cNvPr>
          <p:cNvSpPr txBox="1"/>
          <p:nvPr/>
        </p:nvSpPr>
        <p:spPr>
          <a:xfrm>
            <a:off x="2008094" y="77115"/>
            <a:ext cx="7100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Reference Angles</a:t>
            </a:r>
            <a:endParaRPr lang="en-AU" sz="4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76FD5A-8690-A65D-28CC-08E2EB468E1D}"/>
                  </a:ext>
                </a:extLst>
              </p:cNvPr>
              <p:cNvSpPr txBox="1"/>
              <p:nvPr/>
            </p:nvSpPr>
            <p:spPr>
              <a:xfrm>
                <a:off x="1515034" y="3612563"/>
                <a:ext cx="8086165" cy="3688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Reference angles for 30⁰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180-30=120 ⁰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180+30=150 ⁰ =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360-30=330 ⁰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360+30=390 ⁰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en-AU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76FD5A-8690-A65D-28CC-08E2EB468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034" y="3612563"/>
                <a:ext cx="8086165" cy="3688574"/>
              </a:xfrm>
              <a:prstGeom prst="rect">
                <a:avLst/>
              </a:prstGeom>
              <a:blipFill>
                <a:blip r:embed="rId3"/>
                <a:stretch>
                  <a:fillRect l="-8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Reference Angles &amp; Unit Circle - ppt download">
            <a:extLst>
              <a:ext uri="{FF2B5EF4-FFF2-40B4-BE49-F238E27FC236}">
                <a16:creationId xmlns:a16="http://schemas.microsoft.com/office/drawing/2014/main" id="{01B1EB0C-49DC-DD66-D341-347C55661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05" y="3870709"/>
            <a:ext cx="4091540" cy="23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85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j0233966">
            <a:extLst>
              <a:ext uri="{FF2B5EF4-FFF2-40B4-BE49-F238E27FC236}">
                <a16:creationId xmlns:a16="http://schemas.microsoft.com/office/drawing/2014/main" id="{56FD1C53-062E-9E04-9E80-29806CC1F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1090614"/>
            <a:ext cx="6584950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1">
            <a:extLst>
              <a:ext uri="{FF2B5EF4-FFF2-40B4-BE49-F238E27FC236}">
                <a16:creationId xmlns:a16="http://schemas.microsoft.com/office/drawing/2014/main" id="{AB7D2D61-2576-AEA4-884C-6BB90981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495300"/>
            <a:ext cx="6286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Trigonometric Ratios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">
            <a:extLst>
              <a:ext uri="{FF2B5EF4-FFF2-40B4-BE49-F238E27FC236}">
                <a16:creationId xmlns:a16="http://schemas.microsoft.com/office/drawing/2014/main" id="{F268CB08-1336-6B69-A8E0-E3F8BE1C0ED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24275" y="876300"/>
            <a:ext cx="4743450" cy="25527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07D2FD28-CE20-FE69-D28C-488CC240A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933701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i="1">
                <a:cs typeface="Arial" panose="020B0604020202020204" pitchFamily="34" charset="0"/>
              </a:rPr>
              <a:t>θ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5F200B3D-54F6-9D6B-2F47-88D25DC55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800351"/>
            <a:ext cx="2305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Reference Angle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65EBBB6F-9255-E792-6A3B-76896764D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3581401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Adjacent Leg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38DA41F4-EFA8-77EC-5834-BF854D783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524001"/>
            <a:ext cx="177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Hypotenuse</a:t>
            </a:r>
          </a:p>
        </p:txBody>
      </p:sp>
      <p:sp>
        <p:nvSpPr>
          <p:cNvPr id="23559" name="Rectangle 9">
            <a:extLst>
              <a:ext uri="{FF2B5EF4-FFF2-40B4-BE49-F238E27FC236}">
                <a16:creationId xmlns:a16="http://schemas.microsoft.com/office/drawing/2014/main" id="{883BBD5F-929C-63A5-ED08-128FE79EB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0550" y="3162300"/>
            <a:ext cx="247650" cy="24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58BEF254-C23E-D5CC-3638-7656EED5B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0" y="1866901"/>
            <a:ext cx="1847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Opposite Leg</a:t>
            </a:r>
          </a:p>
        </p:txBody>
      </p:sp>
      <p:graphicFrame>
        <p:nvGraphicFramePr>
          <p:cNvPr id="18443" name="Object 11">
            <a:extLst>
              <a:ext uri="{FF2B5EF4-FFF2-40B4-BE49-F238E27FC236}">
                <a16:creationId xmlns:a16="http://schemas.microsoft.com/office/drawing/2014/main" id="{FA89A7C9-EFE5-A77A-608E-23E654573C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1" y="4210051"/>
          <a:ext cx="306546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47800" imgH="419100" progId="Equation.3">
                  <p:embed/>
                </p:oleObj>
              </mc:Choice>
              <mc:Fallback>
                <p:oleObj name="Equation" r:id="rId3" imgW="1447800" imgH="419100" progId="Equation.3">
                  <p:embed/>
                  <p:pic>
                    <p:nvPicPr>
                      <p:cNvPr id="18443" name="Object 11">
                        <a:extLst>
                          <a:ext uri="{FF2B5EF4-FFF2-40B4-BE49-F238E27FC236}">
                            <a16:creationId xmlns:a16="http://schemas.microsoft.com/office/drawing/2014/main" id="{FA89A7C9-EFE5-A77A-608E-23E654573C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4210051"/>
                        <a:ext cx="3065463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ct 12">
            <a:extLst>
              <a:ext uri="{FF2B5EF4-FFF2-40B4-BE49-F238E27FC236}">
                <a16:creationId xmlns:a16="http://schemas.microsoft.com/office/drawing/2014/main" id="{8577561E-2BF6-2E46-A21A-9032D8324B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780728"/>
              </p:ext>
            </p:extLst>
          </p:nvPr>
        </p:nvGraphicFramePr>
        <p:xfrm>
          <a:off x="5143500" y="3978276"/>
          <a:ext cx="32639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85900" imgH="419100" progId="Equation.3">
                  <p:embed/>
                </p:oleObj>
              </mc:Choice>
              <mc:Fallback>
                <p:oleObj name="Equation" r:id="rId5" imgW="1485900" imgH="419100" progId="Equation.3">
                  <p:embed/>
                  <p:pic>
                    <p:nvPicPr>
                      <p:cNvPr id="18444" name="Object 12">
                        <a:extLst>
                          <a:ext uri="{FF2B5EF4-FFF2-40B4-BE49-F238E27FC236}">
                            <a16:creationId xmlns:a16="http://schemas.microsoft.com/office/drawing/2014/main" id="{8577561E-2BF6-2E46-A21A-9032D8324B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3978276"/>
                        <a:ext cx="32639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13">
            <a:extLst>
              <a:ext uri="{FF2B5EF4-FFF2-40B4-BE49-F238E27FC236}">
                <a16:creationId xmlns:a16="http://schemas.microsoft.com/office/drawing/2014/main" id="{552D24FD-C085-DB9F-ACD1-DBC54B7F2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815367"/>
              </p:ext>
            </p:extLst>
          </p:nvPr>
        </p:nvGraphicFramePr>
        <p:xfrm>
          <a:off x="5364163" y="2184133"/>
          <a:ext cx="31559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85900" imgH="431800" progId="Equation.3">
                  <p:embed/>
                </p:oleObj>
              </mc:Choice>
              <mc:Fallback>
                <p:oleObj name="Equation" r:id="rId7" imgW="1485900" imgH="431800" progId="Equation.3">
                  <p:embed/>
                  <p:pic>
                    <p:nvPicPr>
                      <p:cNvPr id="18445" name="Object 13">
                        <a:extLst>
                          <a:ext uri="{FF2B5EF4-FFF2-40B4-BE49-F238E27FC236}">
                            <a16:creationId xmlns:a16="http://schemas.microsoft.com/office/drawing/2014/main" id="{552D24FD-C085-DB9F-ACD1-DBC54B7F25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184133"/>
                        <a:ext cx="315595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Text Box 14">
            <a:extLst>
              <a:ext uri="{FF2B5EF4-FFF2-40B4-BE49-F238E27FC236}">
                <a16:creationId xmlns:a16="http://schemas.microsoft.com/office/drawing/2014/main" id="{54C56816-E60E-AA5F-096C-4109EBCD6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3238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Basic ratio definitions</a:t>
            </a:r>
          </a:p>
        </p:txBody>
      </p:sp>
      <p:pic>
        <p:nvPicPr>
          <p:cNvPr id="1026" name="Picture 2" descr="Arc SOHCAHTOA method">
            <a:extLst>
              <a:ext uri="{FF2B5EF4-FFF2-40B4-BE49-F238E27FC236}">
                <a16:creationId xmlns:a16="http://schemas.microsoft.com/office/drawing/2014/main" id="{FE4C121A-FBFA-765C-5C58-1E8E184EB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4" y="888206"/>
            <a:ext cx="11889612" cy="422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3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3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3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39" grpId="0"/>
      <p:bldP spid="18439" grpId="1"/>
      <p:bldP spid="18439" grpId="2"/>
      <p:bldP spid="18439" grpId="3"/>
      <p:bldP spid="18439" grpId="4"/>
      <p:bldP spid="18440" grpId="0"/>
      <p:bldP spid="18440" grpId="1"/>
      <p:bldP spid="18440" grpId="2"/>
      <p:bldP spid="18440" grpId="3"/>
      <p:bldP spid="18440" grpId="4"/>
      <p:bldP spid="18442" grpId="0"/>
      <p:bldP spid="18442" grpId="1"/>
      <p:bldP spid="18442" grpId="2"/>
      <p:bldP spid="18442" grpId="3"/>
      <p:bldP spid="18442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>
            <a:extLst>
              <a:ext uri="{FF2B5EF4-FFF2-40B4-BE49-F238E27FC236}">
                <a16:creationId xmlns:a16="http://schemas.microsoft.com/office/drawing/2014/main" id="{003A91AE-B116-F993-EA63-782155F1E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603" name="Line 4">
            <a:extLst>
              <a:ext uri="{FF2B5EF4-FFF2-40B4-BE49-F238E27FC236}">
                <a16:creationId xmlns:a16="http://schemas.microsoft.com/office/drawing/2014/main" id="{60905764-41EF-EBA5-DF93-5DFA94EDC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0668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3685EDEC-5E2F-0003-6746-CB3DBF3CD9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4290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4345" name="AutoShape 9">
            <a:extLst>
              <a:ext uri="{FF2B5EF4-FFF2-40B4-BE49-F238E27FC236}">
                <a16:creationId xmlns:a16="http://schemas.microsoft.com/office/drawing/2014/main" id="{E7833EE7-EE6E-2638-644C-82CF8014A30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96000" y="25146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25606" name="Object 20">
            <a:extLst>
              <a:ext uri="{FF2B5EF4-FFF2-40B4-BE49-F238E27FC236}">
                <a16:creationId xmlns:a16="http://schemas.microsoft.com/office/drawing/2014/main" id="{117AF6FB-668F-7D4A-9528-3D1955A61D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58214" y="3271839"/>
          <a:ext cx="5111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0057" imgH="203112" progId="Equation.3">
                  <p:embed/>
                </p:oleObj>
              </mc:Choice>
              <mc:Fallback>
                <p:oleObj name="Equation" r:id="rId3" imgW="330057" imgH="203112" progId="Equation.3">
                  <p:embed/>
                  <p:pic>
                    <p:nvPicPr>
                      <p:cNvPr id="25606" name="Object 20">
                        <a:extLst>
                          <a:ext uri="{FF2B5EF4-FFF2-40B4-BE49-F238E27FC236}">
                            <a16:creationId xmlns:a16="http://schemas.microsoft.com/office/drawing/2014/main" id="{117AF6FB-668F-7D4A-9528-3D1955A61D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8214" y="3271839"/>
                        <a:ext cx="5111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21">
            <a:extLst>
              <a:ext uri="{FF2B5EF4-FFF2-40B4-BE49-F238E27FC236}">
                <a16:creationId xmlns:a16="http://schemas.microsoft.com/office/drawing/2014/main" id="{A4358D24-90FA-5A55-375B-DC03C07883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4863" y="330517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700" imgH="139700" progId="Equation.3">
                  <p:embed/>
                </p:oleObj>
              </mc:Choice>
              <mc:Fallback>
                <p:oleObj name="Equation" r:id="rId5" imgW="139700" imgH="139700" progId="Equation.3">
                  <p:embed/>
                  <p:pic>
                    <p:nvPicPr>
                      <p:cNvPr id="25607" name="Object 21">
                        <a:extLst>
                          <a:ext uri="{FF2B5EF4-FFF2-40B4-BE49-F238E27FC236}">
                            <a16:creationId xmlns:a16="http://schemas.microsoft.com/office/drawing/2014/main" id="{A4358D24-90FA-5A55-375B-DC03C07883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3" y="3305175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0" name="Object 34">
            <a:extLst>
              <a:ext uri="{FF2B5EF4-FFF2-40B4-BE49-F238E27FC236}">
                <a16:creationId xmlns:a16="http://schemas.microsoft.com/office/drawing/2014/main" id="{46FC0435-C5E7-591E-6A9F-B6C4890C7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34150" y="3154364"/>
          <a:ext cx="198438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5" imgH="177415" progId="Equation.3">
                  <p:embed/>
                </p:oleObj>
              </mc:Choice>
              <mc:Fallback>
                <p:oleObj name="Equation" r:id="rId7" imgW="126725" imgH="177415" progId="Equation.3">
                  <p:embed/>
                  <p:pic>
                    <p:nvPicPr>
                      <p:cNvPr id="14370" name="Object 34">
                        <a:extLst>
                          <a:ext uri="{FF2B5EF4-FFF2-40B4-BE49-F238E27FC236}">
                            <a16:creationId xmlns:a16="http://schemas.microsoft.com/office/drawing/2014/main" id="{46FC0435-C5E7-591E-6A9F-B6C4890C7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3154364"/>
                        <a:ext cx="198438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37">
            <a:extLst>
              <a:ext uri="{FF2B5EF4-FFF2-40B4-BE49-F238E27FC236}">
                <a16:creationId xmlns:a16="http://schemas.microsoft.com/office/drawing/2014/main" id="{61B95172-5190-4691-FF3F-86B719CFF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1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Circle Trigonometry Definitions</a:t>
            </a:r>
          </a:p>
        </p:txBody>
      </p:sp>
      <p:sp>
        <p:nvSpPr>
          <p:cNvPr id="14376" name="AutoShape 40">
            <a:extLst>
              <a:ext uri="{FF2B5EF4-FFF2-40B4-BE49-F238E27FC236}">
                <a16:creationId xmlns:a16="http://schemas.microsoft.com/office/drawing/2014/main" id="{3BF7751C-18FB-549E-6CDA-340A8BBDB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400" y="2476500"/>
            <a:ext cx="88900" cy="889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4377" name="Text Box 41">
            <a:extLst>
              <a:ext uri="{FF2B5EF4-FFF2-40B4-BE49-F238E27FC236}">
                <a16:creationId xmlns:a16="http://schemas.microsoft.com/office/drawing/2014/main" id="{D6877804-FB8E-F209-8627-ECF722570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400" y="2247901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(x, y)</a:t>
            </a:r>
          </a:p>
        </p:txBody>
      </p:sp>
      <p:sp>
        <p:nvSpPr>
          <p:cNvPr id="14378" name="Text Box 42">
            <a:extLst>
              <a:ext uri="{FF2B5EF4-FFF2-40B4-BE49-F238E27FC236}">
                <a16:creationId xmlns:a16="http://schemas.microsoft.com/office/drawing/2014/main" id="{57E91D5E-898E-2E03-7EB8-A29E4B653549}"/>
              </a:ext>
            </a:extLst>
          </p:cNvPr>
          <p:cNvSpPr txBox="1">
            <a:spLocks noChangeArrowheads="1"/>
          </p:cNvSpPr>
          <p:nvPr/>
        </p:nvSpPr>
        <p:spPr bwMode="auto">
          <a:xfrm rot="19800000">
            <a:off x="6330950" y="2513013"/>
            <a:ext cx="1136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Radius = </a:t>
            </a:r>
            <a:r>
              <a:rPr lang="en-US" altLang="en-US" sz="1600">
                <a:solidFill>
                  <a:srgbClr val="CC00CC"/>
                </a:solidFill>
              </a:rPr>
              <a:t>r</a:t>
            </a:r>
          </a:p>
        </p:txBody>
      </p:sp>
      <p:sp>
        <p:nvSpPr>
          <p:cNvPr id="14379" name="Text Box 43">
            <a:extLst>
              <a:ext uri="{FF2B5EF4-FFF2-40B4-BE49-F238E27FC236}">
                <a16:creationId xmlns:a16="http://schemas.microsoft.com/office/drawing/2014/main" id="{B0CB6428-1D33-0C66-19BC-285EA72A1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581400"/>
            <a:ext cx="1790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Adjacent Leg = </a:t>
            </a:r>
            <a:r>
              <a:rPr lang="en-US" altLang="en-US" sz="1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380" name="Text Box 44">
            <a:extLst>
              <a:ext uri="{FF2B5EF4-FFF2-40B4-BE49-F238E27FC236}">
                <a16:creationId xmlns:a16="http://schemas.microsoft.com/office/drawing/2014/main" id="{D0B089B7-E844-885D-E780-A95AD6EF7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2819400"/>
            <a:ext cx="195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Opposite Leg = </a:t>
            </a:r>
            <a:r>
              <a:rPr lang="en-US" altLang="en-US" sz="16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4381" name="Arc 45">
            <a:extLst>
              <a:ext uri="{FF2B5EF4-FFF2-40B4-BE49-F238E27FC236}">
                <a16:creationId xmlns:a16="http://schemas.microsoft.com/office/drawing/2014/main" id="{FD88AF8B-0671-9599-AD10-0E8FAED29407}"/>
              </a:ext>
            </a:extLst>
          </p:cNvPr>
          <p:cNvSpPr>
            <a:spLocks/>
          </p:cNvSpPr>
          <p:nvPr/>
        </p:nvSpPr>
        <p:spPr bwMode="auto">
          <a:xfrm>
            <a:off x="6096000" y="2970214"/>
            <a:ext cx="914400" cy="458787"/>
          </a:xfrm>
          <a:custGeom>
            <a:avLst/>
            <a:gdLst>
              <a:gd name="T0" fmla="*/ 2147483646 w 21600"/>
              <a:gd name="T1" fmla="*/ 0 h 10841"/>
              <a:gd name="T2" fmla="*/ 2147483646 w 21600"/>
              <a:gd name="T3" fmla="*/ 2147483646 h 10841"/>
              <a:gd name="T4" fmla="*/ 0 w 21600"/>
              <a:gd name="T5" fmla="*/ 2147483646 h 10841"/>
              <a:gd name="T6" fmla="*/ 0 60000 65536"/>
              <a:gd name="T7" fmla="*/ 0 60000 65536"/>
              <a:gd name="T8" fmla="*/ 0 60000 65536"/>
              <a:gd name="T9" fmla="*/ 0 w 21600"/>
              <a:gd name="T10" fmla="*/ 0 h 10841"/>
              <a:gd name="T11" fmla="*/ 21600 w 21600"/>
              <a:gd name="T12" fmla="*/ 10841 h 108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0841" fill="none" extrusionOk="0">
                <a:moveTo>
                  <a:pt x="18682" y="0"/>
                </a:moveTo>
                <a:cubicBezTo>
                  <a:pt x="20593" y="3293"/>
                  <a:pt x="21600" y="7033"/>
                  <a:pt x="21600" y="10841"/>
                </a:cubicBezTo>
              </a:path>
              <a:path w="21600" h="10841" stroke="0" extrusionOk="0">
                <a:moveTo>
                  <a:pt x="18682" y="0"/>
                </a:moveTo>
                <a:cubicBezTo>
                  <a:pt x="20593" y="3293"/>
                  <a:pt x="21600" y="7033"/>
                  <a:pt x="21600" y="10841"/>
                </a:cubicBezTo>
                <a:lnTo>
                  <a:pt x="0" y="10841"/>
                </a:lnTo>
                <a:lnTo>
                  <a:pt x="1868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4382" name="Object 46">
            <a:extLst>
              <a:ext uri="{FF2B5EF4-FFF2-40B4-BE49-F238E27FC236}">
                <a16:creationId xmlns:a16="http://schemas.microsoft.com/office/drawing/2014/main" id="{A98398DA-490F-B747-33C8-50A49D252D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64500" y="3727450"/>
          <a:ext cx="12446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641" imgH="393529" progId="Equation.3">
                  <p:embed/>
                </p:oleObj>
              </mc:Choice>
              <mc:Fallback>
                <p:oleObj name="Equation" r:id="rId9" imgW="596641" imgH="393529" progId="Equation.3">
                  <p:embed/>
                  <p:pic>
                    <p:nvPicPr>
                      <p:cNvPr id="14382" name="Object 46">
                        <a:extLst>
                          <a:ext uri="{FF2B5EF4-FFF2-40B4-BE49-F238E27FC236}">
                            <a16:creationId xmlns:a16="http://schemas.microsoft.com/office/drawing/2014/main" id="{A98398DA-490F-B747-33C8-50A49D252D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3727450"/>
                        <a:ext cx="124460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3" name="Object 47">
            <a:extLst>
              <a:ext uri="{FF2B5EF4-FFF2-40B4-BE49-F238E27FC236}">
                <a16:creationId xmlns:a16="http://schemas.microsoft.com/office/drawing/2014/main" id="{3B2AEE01-475C-E273-D208-5138E4F013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53388" y="4643439"/>
          <a:ext cx="12700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09336" imgH="393529" progId="Equation.3">
                  <p:embed/>
                </p:oleObj>
              </mc:Choice>
              <mc:Fallback>
                <p:oleObj name="Equation" r:id="rId11" imgW="609336" imgH="393529" progId="Equation.3">
                  <p:embed/>
                  <p:pic>
                    <p:nvPicPr>
                      <p:cNvPr id="14383" name="Object 47">
                        <a:extLst>
                          <a:ext uri="{FF2B5EF4-FFF2-40B4-BE49-F238E27FC236}">
                            <a16:creationId xmlns:a16="http://schemas.microsoft.com/office/drawing/2014/main" id="{3B2AEE01-475C-E273-D208-5138E4F013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3388" y="4643439"/>
                        <a:ext cx="127000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4" name="Object 48">
            <a:extLst>
              <a:ext uri="{FF2B5EF4-FFF2-40B4-BE49-F238E27FC236}">
                <a16:creationId xmlns:a16="http://schemas.microsoft.com/office/drawing/2014/main" id="{AB939AED-A083-617B-86B6-FD8E98B84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34338" y="5614989"/>
          <a:ext cx="12700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336" imgH="393529" progId="Equation.3">
                  <p:embed/>
                </p:oleObj>
              </mc:Choice>
              <mc:Fallback>
                <p:oleObj name="Equation" r:id="rId13" imgW="609336" imgH="393529" progId="Equation.3">
                  <p:embed/>
                  <p:pic>
                    <p:nvPicPr>
                      <p:cNvPr id="14384" name="Object 48">
                        <a:extLst>
                          <a:ext uri="{FF2B5EF4-FFF2-40B4-BE49-F238E27FC236}">
                            <a16:creationId xmlns:a16="http://schemas.microsoft.com/office/drawing/2014/main" id="{AB939AED-A083-617B-86B6-FD8E98B848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4338" y="5614989"/>
                        <a:ext cx="127000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Text Box 49">
            <a:extLst>
              <a:ext uri="{FF2B5EF4-FFF2-40B4-BE49-F238E27FC236}">
                <a16:creationId xmlns:a16="http://schemas.microsoft.com/office/drawing/2014/main" id="{7089E0CE-3ADF-F85D-CBAA-3DDFBF48B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6194426"/>
            <a:ext cx="287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hlinkClick r:id="rId15" action="ppaction://hlinksldjump"/>
              </a:rPr>
              <a:t>reciprocal functions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76" grpId="0" animBg="1"/>
      <p:bldP spid="14377" grpId="0"/>
      <p:bldP spid="14378" grpId="0"/>
      <p:bldP spid="14379" grpId="0"/>
      <p:bldP spid="143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2">
            <a:extLst>
              <a:ext uri="{FF2B5EF4-FFF2-40B4-BE49-F238E27FC236}">
                <a16:creationId xmlns:a16="http://schemas.microsoft.com/office/drawing/2014/main" id="{4DAECAA0-FA7F-95A4-1901-B8A61F7C6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7651" name="Line 3">
            <a:extLst>
              <a:ext uri="{FF2B5EF4-FFF2-40B4-BE49-F238E27FC236}">
                <a16:creationId xmlns:a16="http://schemas.microsoft.com/office/drawing/2014/main" id="{B93946CC-5EF1-BCFE-CE49-4027BC404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0668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52" name="Line 4">
            <a:extLst>
              <a:ext uri="{FF2B5EF4-FFF2-40B4-BE49-F238E27FC236}">
                <a16:creationId xmlns:a16="http://schemas.microsoft.com/office/drawing/2014/main" id="{C15B05F9-3CB0-6A10-62F0-BB8059F16E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4290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485" name="AutoShape 5">
            <a:extLst>
              <a:ext uri="{FF2B5EF4-FFF2-40B4-BE49-F238E27FC236}">
                <a16:creationId xmlns:a16="http://schemas.microsoft.com/office/drawing/2014/main" id="{598BC799-1466-0613-2C74-4240D2E263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96000" y="25146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27654" name="Object 6">
            <a:extLst>
              <a:ext uri="{FF2B5EF4-FFF2-40B4-BE49-F238E27FC236}">
                <a16:creationId xmlns:a16="http://schemas.microsoft.com/office/drawing/2014/main" id="{32294678-BF5C-968F-D162-EC7039C8C6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58214" y="3271839"/>
          <a:ext cx="5111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0057" imgH="203112" progId="Equation.3">
                  <p:embed/>
                </p:oleObj>
              </mc:Choice>
              <mc:Fallback>
                <p:oleObj name="Equation" r:id="rId3" imgW="330057" imgH="203112" progId="Equation.3">
                  <p:embed/>
                  <p:pic>
                    <p:nvPicPr>
                      <p:cNvPr id="27654" name="Object 6">
                        <a:extLst>
                          <a:ext uri="{FF2B5EF4-FFF2-40B4-BE49-F238E27FC236}">
                            <a16:creationId xmlns:a16="http://schemas.microsoft.com/office/drawing/2014/main" id="{32294678-BF5C-968F-D162-EC7039C8C6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8214" y="3271839"/>
                        <a:ext cx="5111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>
            <a:extLst>
              <a:ext uri="{FF2B5EF4-FFF2-40B4-BE49-F238E27FC236}">
                <a16:creationId xmlns:a16="http://schemas.microsoft.com/office/drawing/2014/main" id="{56CE223F-D3FC-066B-4832-CC36890D45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4863" y="330517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700" imgH="139700" progId="Equation.3">
                  <p:embed/>
                </p:oleObj>
              </mc:Choice>
              <mc:Fallback>
                <p:oleObj name="Equation" r:id="rId5" imgW="139700" imgH="139700" progId="Equation.3">
                  <p:embed/>
                  <p:pic>
                    <p:nvPicPr>
                      <p:cNvPr id="27655" name="Object 7">
                        <a:extLst>
                          <a:ext uri="{FF2B5EF4-FFF2-40B4-BE49-F238E27FC236}">
                            <a16:creationId xmlns:a16="http://schemas.microsoft.com/office/drawing/2014/main" id="{56CE223F-D3FC-066B-4832-CC36890D45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3" y="3305175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>
            <a:extLst>
              <a:ext uri="{FF2B5EF4-FFF2-40B4-BE49-F238E27FC236}">
                <a16:creationId xmlns:a16="http://schemas.microsoft.com/office/drawing/2014/main" id="{855CB756-51B2-DCB7-7B84-14B1F3BAAD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34150" y="3154364"/>
          <a:ext cx="198438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5" imgH="177415" progId="Equation.3">
                  <p:embed/>
                </p:oleObj>
              </mc:Choice>
              <mc:Fallback>
                <p:oleObj name="Equation" r:id="rId7" imgW="126725" imgH="177415" progId="Equation.3">
                  <p:embed/>
                  <p:pic>
                    <p:nvPicPr>
                      <p:cNvPr id="20488" name="Object 8">
                        <a:extLst>
                          <a:ext uri="{FF2B5EF4-FFF2-40B4-BE49-F238E27FC236}">
                            <a16:creationId xmlns:a16="http://schemas.microsoft.com/office/drawing/2014/main" id="{855CB756-51B2-DCB7-7B84-14B1F3BAAD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3154364"/>
                        <a:ext cx="198438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Text Box 9">
            <a:extLst>
              <a:ext uri="{FF2B5EF4-FFF2-40B4-BE49-F238E27FC236}">
                <a16:creationId xmlns:a16="http://schemas.microsoft.com/office/drawing/2014/main" id="{7CFD8799-959B-125D-C0B3-76ED88F71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1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Unit</a:t>
            </a:r>
            <a:r>
              <a:rPr lang="en-US" altLang="en-US" sz="2000"/>
              <a:t> - Circle Trigonometry Definitions</a:t>
            </a:r>
          </a:p>
        </p:txBody>
      </p:sp>
      <p:sp>
        <p:nvSpPr>
          <p:cNvPr id="20490" name="AutoShape 10">
            <a:extLst>
              <a:ext uri="{FF2B5EF4-FFF2-40B4-BE49-F238E27FC236}">
                <a16:creationId xmlns:a16="http://schemas.microsoft.com/office/drawing/2014/main" id="{A97CBF67-FB6E-6A52-9CB4-F581E0EB3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400" y="2476500"/>
            <a:ext cx="88900" cy="889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534503D4-9480-6381-AAF2-31D7C9077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400" y="2247901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(x, y)</a:t>
            </a: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7BC1BE98-6D84-2080-9301-F9839136FA34}"/>
              </a:ext>
            </a:extLst>
          </p:cNvPr>
          <p:cNvSpPr txBox="1">
            <a:spLocks noChangeArrowheads="1"/>
          </p:cNvSpPr>
          <p:nvPr/>
        </p:nvSpPr>
        <p:spPr bwMode="auto">
          <a:xfrm rot="19800000">
            <a:off x="6054726" y="2586038"/>
            <a:ext cx="1431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Radius = </a:t>
            </a:r>
            <a:r>
              <a:rPr lang="en-US" altLang="en-US" sz="160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6F3BFA66-D776-A634-C938-E14D2DF27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429000"/>
            <a:ext cx="1790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Adjacent Leg = </a:t>
            </a:r>
            <a:r>
              <a:rPr lang="en-US" altLang="en-US" sz="1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494" name="Text Box 14">
            <a:extLst>
              <a:ext uri="{FF2B5EF4-FFF2-40B4-BE49-F238E27FC236}">
                <a16:creationId xmlns:a16="http://schemas.microsoft.com/office/drawing/2014/main" id="{98D2B363-8535-2905-318C-F955B8965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2819400"/>
            <a:ext cx="195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Opposite Leg = </a:t>
            </a:r>
            <a:r>
              <a:rPr lang="en-US" altLang="en-US" sz="16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0495" name="Arc 15">
            <a:extLst>
              <a:ext uri="{FF2B5EF4-FFF2-40B4-BE49-F238E27FC236}">
                <a16:creationId xmlns:a16="http://schemas.microsoft.com/office/drawing/2014/main" id="{6857F9EB-CAE3-CB8B-4EF3-7EFED1E2A0B0}"/>
              </a:ext>
            </a:extLst>
          </p:cNvPr>
          <p:cNvSpPr>
            <a:spLocks/>
          </p:cNvSpPr>
          <p:nvPr/>
        </p:nvSpPr>
        <p:spPr bwMode="auto">
          <a:xfrm>
            <a:off x="6096000" y="2970214"/>
            <a:ext cx="914400" cy="458787"/>
          </a:xfrm>
          <a:custGeom>
            <a:avLst/>
            <a:gdLst>
              <a:gd name="T0" fmla="*/ 2147483646 w 21600"/>
              <a:gd name="T1" fmla="*/ 0 h 10841"/>
              <a:gd name="T2" fmla="*/ 2147483646 w 21600"/>
              <a:gd name="T3" fmla="*/ 2147483646 h 10841"/>
              <a:gd name="T4" fmla="*/ 0 w 21600"/>
              <a:gd name="T5" fmla="*/ 2147483646 h 10841"/>
              <a:gd name="T6" fmla="*/ 0 60000 65536"/>
              <a:gd name="T7" fmla="*/ 0 60000 65536"/>
              <a:gd name="T8" fmla="*/ 0 60000 65536"/>
              <a:gd name="T9" fmla="*/ 0 w 21600"/>
              <a:gd name="T10" fmla="*/ 0 h 10841"/>
              <a:gd name="T11" fmla="*/ 21600 w 21600"/>
              <a:gd name="T12" fmla="*/ 10841 h 108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0841" fill="none" extrusionOk="0">
                <a:moveTo>
                  <a:pt x="18682" y="0"/>
                </a:moveTo>
                <a:cubicBezTo>
                  <a:pt x="20593" y="3293"/>
                  <a:pt x="21600" y="7033"/>
                  <a:pt x="21600" y="10841"/>
                </a:cubicBezTo>
              </a:path>
              <a:path w="21600" h="10841" stroke="0" extrusionOk="0">
                <a:moveTo>
                  <a:pt x="18682" y="0"/>
                </a:moveTo>
                <a:cubicBezTo>
                  <a:pt x="20593" y="3293"/>
                  <a:pt x="21600" y="7033"/>
                  <a:pt x="21600" y="10841"/>
                </a:cubicBezTo>
                <a:lnTo>
                  <a:pt x="0" y="10841"/>
                </a:lnTo>
                <a:lnTo>
                  <a:pt x="1868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20496" name="Object 16">
            <a:extLst>
              <a:ext uri="{FF2B5EF4-FFF2-40B4-BE49-F238E27FC236}">
                <a16:creationId xmlns:a16="http://schemas.microsoft.com/office/drawing/2014/main" id="{A6D6142F-9745-557E-3D6E-0913AFCDCF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3675" y="3727450"/>
          <a:ext cx="17462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37836" imgH="393529" progId="Equation.3">
                  <p:embed/>
                </p:oleObj>
              </mc:Choice>
              <mc:Fallback>
                <p:oleObj name="Equation" r:id="rId9" imgW="837836" imgH="393529" progId="Equation.3">
                  <p:embed/>
                  <p:pic>
                    <p:nvPicPr>
                      <p:cNvPr id="20496" name="Object 16">
                        <a:extLst>
                          <a:ext uri="{FF2B5EF4-FFF2-40B4-BE49-F238E27FC236}">
                            <a16:creationId xmlns:a16="http://schemas.microsoft.com/office/drawing/2014/main" id="{A6D6142F-9745-557E-3D6E-0913AFCDCF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3675" y="3727450"/>
                        <a:ext cx="174625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7" name="Object 17">
            <a:extLst>
              <a:ext uri="{FF2B5EF4-FFF2-40B4-BE49-F238E27FC236}">
                <a16:creationId xmlns:a16="http://schemas.microsoft.com/office/drawing/2014/main" id="{1F2386AF-C173-1DB6-A365-BA772F8163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5263" y="4643439"/>
          <a:ext cx="17462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37836" imgH="393529" progId="Equation.3">
                  <p:embed/>
                </p:oleObj>
              </mc:Choice>
              <mc:Fallback>
                <p:oleObj name="Equation" r:id="rId11" imgW="837836" imgH="393529" progId="Equation.3">
                  <p:embed/>
                  <p:pic>
                    <p:nvPicPr>
                      <p:cNvPr id="20497" name="Object 17">
                        <a:extLst>
                          <a:ext uri="{FF2B5EF4-FFF2-40B4-BE49-F238E27FC236}">
                            <a16:creationId xmlns:a16="http://schemas.microsoft.com/office/drawing/2014/main" id="{1F2386AF-C173-1DB6-A365-BA772F8163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5263" y="4643439"/>
                        <a:ext cx="174625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8" name="Object 18">
            <a:extLst>
              <a:ext uri="{FF2B5EF4-FFF2-40B4-BE49-F238E27FC236}">
                <a16:creationId xmlns:a16="http://schemas.microsoft.com/office/drawing/2014/main" id="{E11212F4-371A-DB75-9275-88FF9D6AD9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24788" y="5634039"/>
          <a:ext cx="12700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336" imgH="393529" progId="Equation.3">
                  <p:embed/>
                </p:oleObj>
              </mc:Choice>
              <mc:Fallback>
                <p:oleObj name="Equation" r:id="rId13" imgW="609336" imgH="393529" progId="Equation.3">
                  <p:embed/>
                  <p:pic>
                    <p:nvPicPr>
                      <p:cNvPr id="20498" name="Object 18">
                        <a:extLst>
                          <a:ext uri="{FF2B5EF4-FFF2-40B4-BE49-F238E27FC236}">
                            <a16:creationId xmlns:a16="http://schemas.microsoft.com/office/drawing/2014/main" id="{E11212F4-371A-DB75-9275-88FF9D6AD9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788" y="5634039"/>
                        <a:ext cx="127000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9" name="AutoShape 19">
            <a:extLst>
              <a:ext uri="{FF2B5EF4-FFF2-40B4-BE49-F238E27FC236}">
                <a16:creationId xmlns:a16="http://schemas.microsoft.com/office/drawing/2014/main" id="{480CD3DD-5B09-F54C-90EC-74C573815B1E}"/>
              </a:ext>
            </a:extLst>
          </p:cNvPr>
          <p:cNvSpPr>
            <a:spLocks/>
          </p:cNvSpPr>
          <p:nvPr/>
        </p:nvSpPr>
        <p:spPr bwMode="auto">
          <a:xfrm rot="5400000">
            <a:off x="6572250" y="2952750"/>
            <a:ext cx="876300" cy="1828800"/>
          </a:xfrm>
          <a:prstGeom prst="rightBrace">
            <a:avLst>
              <a:gd name="adj1" fmla="val 17391"/>
              <a:gd name="adj2" fmla="val 50000"/>
            </a:avLst>
          </a:pr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0500" name="Text Box 20">
            <a:extLst>
              <a:ext uri="{FF2B5EF4-FFF2-40B4-BE49-F238E27FC236}">
                <a16:creationId xmlns:a16="http://schemas.microsoft.com/office/drawing/2014/main" id="{30449133-CE68-4B9E-D3B6-90C1F94D1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4267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90" grpId="0" animBg="1"/>
      <p:bldP spid="20491" grpId="0"/>
      <p:bldP spid="20492" grpId="0"/>
      <p:bldP spid="20493" grpId="0"/>
      <p:bldP spid="20494" grpId="0"/>
      <p:bldP spid="20499" grpId="0" animBg="1"/>
      <p:bldP spid="205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2">
            <a:extLst>
              <a:ext uri="{FF2B5EF4-FFF2-40B4-BE49-F238E27FC236}">
                <a16:creationId xmlns:a16="http://schemas.microsoft.com/office/drawing/2014/main" id="{EDABFCD2-D6B3-F17A-1F08-BADA814C1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9699" name="Line 3">
            <a:extLst>
              <a:ext uri="{FF2B5EF4-FFF2-40B4-BE49-F238E27FC236}">
                <a16:creationId xmlns:a16="http://schemas.microsoft.com/office/drawing/2014/main" id="{E449B326-1755-BF9E-480A-4FA8CCB040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22638" y="1828800"/>
            <a:ext cx="1828800" cy="32004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00" name="Line 4">
            <a:extLst>
              <a:ext uri="{FF2B5EF4-FFF2-40B4-BE49-F238E27FC236}">
                <a16:creationId xmlns:a16="http://schemas.microsoft.com/office/drawing/2014/main" id="{E93FA632-04F7-879F-C63D-247DD3EBA9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7038" y="10668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4112A5DF-62AC-0935-6129-4C4BC81F4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4838" y="34290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02" name="Line 6">
            <a:extLst>
              <a:ext uri="{FF2B5EF4-FFF2-40B4-BE49-F238E27FC236}">
                <a16:creationId xmlns:a16="http://schemas.microsoft.com/office/drawing/2014/main" id="{424E2846-A5D5-3697-7863-6E22BBD41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2638" y="1828800"/>
            <a:ext cx="1828800" cy="32004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03" name="Line 7">
            <a:extLst>
              <a:ext uri="{FF2B5EF4-FFF2-40B4-BE49-F238E27FC236}">
                <a16:creationId xmlns:a16="http://schemas.microsoft.com/office/drawing/2014/main" id="{89D53785-6045-622C-30F3-E44715B7C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6838" y="2514600"/>
            <a:ext cx="3200400" cy="18288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04" name="Line 8">
            <a:extLst>
              <a:ext uri="{FF2B5EF4-FFF2-40B4-BE49-F238E27FC236}">
                <a16:creationId xmlns:a16="http://schemas.microsoft.com/office/drawing/2014/main" id="{336D440B-C94A-D7F6-6D66-3E53B5E716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36838" y="2514600"/>
            <a:ext cx="3200400" cy="18288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3561" name="AutoShape 9">
            <a:extLst>
              <a:ext uri="{FF2B5EF4-FFF2-40B4-BE49-F238E27FC236}">
                <a16:creationId xmlns:a16="http://schemas.microsoft.com/office/drawing/2014/main" id="{8B1DED3C-9A7A-E334-BA9E-686A2018622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647950" y="34290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23564" name="Object 12">
            <a:extLst>
              <a:ext uri="{FF2B5EF4-FFF2-40B4-BE49-F238E27FC236}">
                <a16:creationId xmlns:a16="http://schemas.microsoft.com/office/drawing/2014/main" id="{586CE5FA-3FC8-DF8C-D5F2-2777C4892E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1873250"/>
          <a:ext cx="889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200" imgH="508000" progId="Equation.3">
                  <p:embed/>
                </p:oleObj>
              </mc:Choice>
              <mc:Fallback>
                <p:oleObj name="Equation" r:id="rId3" imgW="711200" imgH="508000" progId="Equation.3">
                  <p:embed/>
                  <p:pic>
                    <p:nvPicPr>
                      <p:cNvPr id="23564" name="Object 12">
                        <a:extLst>
                          <a:ext uri="{FF2B5EF4-FFF2-40B4-BE49-F238E27FC236}">
                            <a16:creationId xmlns:a16="http://schemas.microsoft.com/office/drawing/2014/main" id="{586CE5FA-3FC8-DF8C-D5F2-2777C4892E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873250"/>
                        <a:ext cx="889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4">
            <a:extLst>
              <a:ext uri="{FF2B5EF4-FFF2-40B4-BE49-F238E27FC236}">
                <a16:creationId xmlns:a16="http://schemas.microsoft.com/office/drawing/2014/main" id="{5901B48F-463E-D37D-B099-77943A7E18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3988" y="1131888"/>
          <a:ext cx="862012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1200" imgH="508000" progId="Equation.3">
                  <p:embed/>
                </p:oleObj>
              </mc:Choice>
              <mc:Fallback>
                <p:oleObj name="Equation" r:id="rId5" imgW="711200" imgH="508000" progId="Equation.3">
                  <p:embed/>
                  <p:pic>
                    <p:nvPicPr>
                      <p:cNvPr id="23566" name="Object 14">
                        <a:extLst>
                          <a:ext uri="{FF2B5EF4-FFF2-40B4-BE49-F238E27FC236}">
                            <a16:creationId xmlns:a16="http://schemas.microsoft.com/office/drawing/2014/main" id="{5901B48F-463E-D37D-B099-77943A7E18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8" y="1131888"/>
                        <a:ext cx="862012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15">
            <a:extLst>
              <a:ext uri="{FF2B5EF4-FFF2-40B4-BE49-F238E27FC236}">
                <a16:creationId xmlns:a16="http://schemas.microsoft.com/office/drawing/2014/main" id="{BF78C359-4E76-23A6-DFA7-F634045BC6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08450" y="381000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957" imgH="393359" progId="Equation.3">
                  <p:embed/>
                </p:oleObj>
              </mc:Choice>
              <mc:Fallback>
                <p:oleObj name="Equation" r:id="rId7" imgW="164957" imgH="393359" progId="Equation.3">
                  <p:embed/>
                  <p:pic>
                    <p:nvPicPr>
                      <p:cNvPr id="29708" name="Object 15">
                        <a:extLst>
                          <a:ext uri="{FF2B5EF4-FFF2-40B4-BE49-F238E27FC236}">
                            <a16:creationId xmlns:a16="http://schemas.microsoft.com/office/drawing/2014/main" id="{BF78C359-4E76-23A6-DFA7-F634045BC6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50" y="381000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16">
            <a:extLst>
              <a:ext uri="{FF2B5EF4-FFF2-40B4-BE49-F238E27FC236}">
                <a16:creationId xmlns:a16="http://schemas.microsoft.com/office/drawing/2014/main" id="{0A0AD7BC-FD72-786C-EC00-8DF85DF734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27276" y="1169988"/>
          <a:ext cx="9953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6300" imgH="508000" progId="Equation.3">
                  <p:embed/>
                </p:oleObj>
              </mc:Choice>
              <mc:Fallback>
                <p:oleObj name="Equation" r:id="rId9" imgW="876300" imgH="508000" progId="Equation.3">
                  <p:embed/>
                  <p:pic>
                    <p:nvPicPr>
                      <p:cNvPr id="23568" name="Object 16">
                        <a:extLst>
                          <a:ext uri="{FF2B5EF4-FFF2-40B4-BE49-F238E27FC236}">
                            <a16:creationId xmlns:a16="http://schemas.microsoft.com/office/drawing/2014/main" id="{0A0AD7BC-FD72-786C-EC00-8DF85DF734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6" y="1169988"/>
                        <a:ext cx="99536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18">
            <a:extLst>
              <a:ext uri="{FF2B5EF4-FFF2-40B4-BE49-F238E27FC236}">
                <a16:creationId xmlns:a16="http://schemas.microsoft.com/office/drawing/2014/main" id="{7191F627-15BF-CBFC-5AEC-9926AE91F0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911350"/>
          <a:ext cx="10223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01700" imgH="508000" progId="Equation.3">
                  <p:embed/>
                </p:oleObj>
              </mc:Choice>
              <mc:Fallback>
                <p:oleObj name="Equation" r:id="rId11" imgW="901700" imgH="508000" progId="Equation.3">
                  <p:embed/>
                  <p:pic>
                    <p:nvPicPr>
                      <p:cNvPr id="23570" name="Object 18">
                        <a:extLst>
                          <a:ext uri="{FF2B5EF4-FFF2-40B4-BE49-F238E27FC236}">
                            <a16:creationId xmlns:a16="http://schemas.microsoft.com/office/drawing/2014/main" id="{7191F627-15BF-CBFC-5AEC-9926AE91F0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11350"/>
                        <a:ext cx="10223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1" name="Object 19">
            <a:extLst>
              <a:ext uri="{FF2B5EF4-FFF2-40B4-BE49-F238E27FC236}">
                <a16:creationId xmlns:a16="http://schemas.microsoft.com/office/drawing/2014/main" id="{2D7012FD-87C8-9762-3148-63CC4F0E4F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9251" y="3271839"/>
          <a:ext cx="5111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30057" imgH="203112" progId="Equation.3">
                  <p:embed/>
                </p:oleObj>
              </mc:Choice>
              <mc:Fallback>
                <p:oleObj name="Equation" r:id="rId13" imgW="330057" imgH="203112" progId="Equation.3">
                  <p:embed/>
                  <p:pic>
                    <p:nvPicPr>
                      <p:cNvPr id="29711" name="Object 19">
                        <a:extLst>
                          <a:ext uri="{FF2B5EF4-FFF2-40B4-BE49-F238E27FC236}">
                            <a16:creationId xmlns:a16="http://schemas.microsoft.com/office/drawing/2014/main" id="{2D7012FD-87C8-9762-3148-63CC4F0E4F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1" y="3271839"/>
                        <a:ext cx="5111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2" name="Object 20">
            <a:extLst>
              <a:ext uri="{FF2B5EF4-FFF2-40B4-BE49-F238E27FC236}">
                <a16:creationId xmlns:a16="http://schemas.microsoft.com/office/drawing/2014/main" id="{1DB700C6-7F37-7FFA-7A71-24328EDC34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330517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9700" imgH="139700" progId="Equation.3">
                  <p:embed/>
                </p:oleObj>
              </mc:Choice>
              <mc:Fallback>
                <p:oleObj name="Equation" r:id="rId15" imgW="139700" imgH="139700" progId="Equation.3">
                  <p:embed/>
                  <p:pic>
                    <p:nvPicPr>
                      <p:cNvPr id="29712" name="Object 20">
                        <a:extLst>
                          <a:ext uri="{FF2B5EF4-FFF2-40B4-BE49-F238E27FC236}">
                            <a16:creationId xmlns:a16="http://schemas.microsoft.com/office/drawing/2014/main" id="{1DB700C6-7F37-7FFA-7A71-24328EDC34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305175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3" name="Object 21">
            <a:extLst>
              <a:ext uri="{FF2B5EF4-FFF2-40B4-BE49-F238E27FC236}">
                <a16:creationId xmlns:a16="http://schemas.microsoft.com/office/drawing/2014/main" id="{A7392FF5-DFB1-18E7-0EC7-F2720E7C76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1" y="4275138"/>
          <a:ext cx="11160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90600" imgH="508000" progId="Equation.3">
                  <p:embed/>
                </p:oleObj>
              </mc:Choice>
              <mc:Fallback>
                <p:oleObj name="Equation" r:id="rId17" imgW="990600" imgH="508000" progId="Equation.3">
                  <p:embed/>
                  <p:pic>
                    <p:nvPicPr>
                      <p:cNvPr id="23573" name="Object 21">
                        <a:extLst>
                          <a:ext uri="{FF2B5EF4-FFF2-40B4-BE49-F238E27FC236}">
                            <a16:creationId xmlns:a16="http://schemas.microsoft.com/office/drawing/2014/main" id="{A7392FF5-DFB1-18E7-0EC7-F2720E7C76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4275138"/>
                        <a:ext cx="11160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5" name="Object 23">
            <a:extLst>
              <a:ext uri="{FF2B5EF4-FFF2-40B4-BE49-F238E27FC236}">
                <a16:creationId xmlns:a16="http://schemas.microsoft.com/office/drawing/2014/main" id="{98115492-C7E7-DB1A-EEAB-D6984B12CC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6926" y="5075238"/>
          <a:ext cx="121126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90600" imgH="508000" progId="Equation.3">
                  <p:embed/>
                </p:oleObj>
              </mc:Choice>
              <mc:Fallback>
                <p:oleObj name="Equation" r:id="rId19" imgW="990600" imgH="508000" progId="Equation.3">
                  <p:embed/>
                  <p:pic>
                    <p:nvPicPr>
                      <p:cNvPr id="23575" name="Object 23">
                        <a:extLst>
                          <a:ext uri="{FF2B5EF4-FFF2-40B4-BE49-F238E27FC236}">
                            <a16:creationId xmlns:a16="http://schemas.microsoft.com/office/drawing/2014/main" id="{98115492-C7E7-DB1A-EEAB-D6984B12CC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6" y="5075238"/>
                        <a:ext cx="1211263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5" name="Object 24">
            <a:extLst>
              <a:ext uri="{FF2B5EF4-FFF2-40B4-BE49-F238E27FC236}">
                <a16:creationId xmlns:a16="http://schemas.microsoft.com/office/drawing/2014/main" id="{7C3E11A1-EF32-B5FF-1847-7F750A050D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49713" y="5943600"/>
          <a:ext cx="3730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41195" imgH="393529" progId="Equation.3">
                  <p:embed/>
                </p:oleObj>
              </mc:Choice>
              <mc:Fallback>
                <p:oleObj name="Equation" r:id="rId21" imgW="241195" imgH="393529" progId="Equation.3">
                  <p:embed/>
                  <p:pic>
                    <p:nvPicPr>
                      <p:cNvPr id="29715" name="Object 24">
                        <a:extLst>
                          <a:ext uri="{FF2B5EF4-FFF2-40B4-BE49-F238E27FC236}">
                            <a16:creationId xmlns:a16="http://schemas.microsoft.com/office/drawing/2014/main" id="{7C3E11A1-EF32-B5FF-1847-7F750A050D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5943600"/>
                        <a:ext cx="3730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7" name="Object 25">
            <a:extLst>
              <a:ext uri="{FF2B5EF4-FFF2-40B4-BE49-F238E27FC236}">
                <a16:creationId xmlns:a16="http://schemas.microsoft.com/office/drawing/2014/main" id="{A4CE0702-D906-03A8-82E4-C45F6A3DA7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5426" y="4979988"/>
          <a:ext cx="109537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901700" imgH="508000" progId="Equation.3">
                  <p:embed/>
                </p:oleObj>
              </mc:Choice>
              <mc:Fallback>
                <p:oleObj name="Equation" r:id="rId23" imgW="901700" imgH="508000" progId="Equation.3">
                  <p:embed/>
                  <p:pic>
                    <p:nvPicPr>
                      <p:cNvPr id="23577" name="Object 25">
                        <a:extLst>
                          <a:ext uri="{FF2B5EF4-FFF2-40B4-BE49-F238E27FC236}">
                            <a16:creationId xmlns:a16="http://schemas.microsoft.com/office/drawing/2014/main" id="{A4CE0702-D906-03A8-82E4-C45F6A3DA7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6" y="4979988"/>
                        <a:ext cx="1095375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9" name="Object 27">
            <a:extLst>
              <a:ext uri="{FF2B5EF4-FFF2-40B4-BE49-F238E27FC236}">
                <a16:creationId xmlns:a16="http://schemas.microsoft.com/office/drawing/2014/main" id="{5992C66B-5905-5875-5062-24B3EB3249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4046539"/>
          <a:ext cx="112553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927100" imgH="508000" progId="Equation.3">
                  <p:embed/>
                </p:oleObj>
              </mc:Choice>
              <mc:Fallback>
                <p:oleObj name="Equation" r:id="rId25" imgW="927100" imgH="508000" progId="Equation.3">
                  <p:embed/>
                  <p:pic>
                    <p:nvPicPr>
                      <p:cNvPr id="23579" name="Object 27">
                        <a:extLst>
                          <a:ext uri="{FF2B5EF4-FFF2-40B4-BE49-F238E27FC236}">
                            <a16:creationId xmlns:a16="http://schemas.microsoft.com/office/drawing/2014/main" id="{5992C66B-5905-5875-5062-24B3EB3249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046539"/>
                        <a:ext cx="1125538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8" name="Text Box 29">
            <a:extLst>
              <a:ext uri="{FF2B5EF4-FFF2-40B4-BE49-F238E27FC236}">
                <a16:creationId xmlns:a16="http://schemas.microsoft.com/office/drawing/2014/main" id="{9B8367F7-0247-855F-DA4A-F44AB3DAE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Unit Circle – Trig Ratios</a:t>
            </a:r>
          </a:p>
        </p:txBody>
      </p:sp>
      <p:sp>
        <p:nvSpPr>
          <p:cNvPr id="23582" name="AutoShape 30">
            <a:extLst>
              <a:ext uri="{FF2B5EF4-FFF2-40B4-BE49-F238E27FC236}">
                <a16:creationId xmlns:a16="http://schemas.microsoft.com/office/drawing/2014/main" id="{AF5F1570-13FB-91CE-D8DD-72353D2BC69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973388" y="37719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83" name="AutoShape 31">
            <a:extLst>
              <a:ext uri="{FF2B5EF4-FFF2-40B4-BE49-F238E27FC236}">
                <a16:creationId xmlns:a16="http://schemas.microsoft.com/office/drawing/2014/main" id="{7E1BBA54-3CC8-AA41-B0B0-856C0DB00FCF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886200" y="37719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84" name="AutoShape 32">
            <a:extLst>
              <a:ext uri="{FF2B5EF4-FFF2-40B4-BE49-F238E27FC236}">
                <a16:creationId xmlns:a16="http://schemas.microsoft.com/office/drawing/2014/main" id="{36519310-3895-5354-75F8-4DCAD8076146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235450" y="34290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85" name="AutoShape 33">
            <a:extLst>
              <a:ext uri="{FF2B5EF4-FFF2-40B4-BE49-F238E27FC236}">
                <a16:creationId xmlns:a16="http://schemas.microsoft.com/office/drawing/2014/main" id="{A2B8589C-3A0E-F2B2-3B86-B369F710D7AA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3894138" y="21717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86" name="AutoShape 34">
            <a:extLst>
              <a:ext uri="{FF2B5EF4-FFF2-40B4-BE49-F238E27FC236}">
                <a16:creationId xmlns:a16="http://schemas.microsoft.com/office/drawing/2014/main" id="{D822A677-8659-409E-AD76-4A5AA88DA8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29100" y="25146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87" name="AutoShape 35">
            <a:extLst>
              <a:ext uri="{FF2B5EF4-FFF2-40B4-BE49-F238E27FC236}">
                <a16:creationId xmlns:a16="http://schemas.microsoft.com/office/drawing/2014/main" id="{039645A4-9B93-CD33-B6B3-263743D1D9A4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2971800" y="21717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88" name="AutoShape 36">
            <a:extLst>
              <a:ext uri="{FF2B5EF4-FFF2-40B4-BE49-F238E27FC236}">
                <a16:creationId xmlns:a16="http://schemas.microsoft.com/office/drawing/2014/main" id="{E87BC44F-25EE-33A7-38A4-537EF7533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0" y="25146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96" name="Arc 44">
            <a:extLst>
              <a:ext uri="{FF2B5EF4-FFF2-40B4-BE49-F238E27FC236}">
                <a16:creationId xmlns:a16="http://schemas.microsoft.com/office/drawing/2014/main" id="{3C5AC9B2-CC43-9544-3A48-92F4442689A3}"/>
              </a:ext>
            </a:extLst>
          </p:cNvPr>
          <p:cNvSpPr>
            <a:spLocks/>
          </p:cNvSpPr>
          <p:nvPr/>
        </p:nvSpPr>
        <p:spPr bwMode="auto">
          <a:xfrm>
            <a:off x="4229100" y="2974976"/>
            <a:ext cx="914400" cy="454025"/>
          </a:xfrm>
          <a:custGeom>
            <a:avLst/>
            <a:gdLst>
              <a:gd name="T0" fmla="*/ 2147483646 w 21600"/>
              <a:gd name="T1" fmla="*/ 0 h 10717"/>
              <a:gd name="T2" fmla="*/ 2147483646 w 21600"/>
              <a:gd name="T3" fmla="*/ 2147483646 h 10717"/>
              <a:gd name="T4" fmla="*/ 0 w 21600"/>
              <a:gd name="T5" fmla="*/ 2147483646 h 10717"/>
              <a:gd name="T6" fmla="*/ 0 60000 65536"/>
              <a:gd name="T7" fmla="*/ 0 60000 65536"/>
              <a:gd name="T8" fmla="*/ 0 60000 65536"/>
              <a:gd name="T9" fmla="*/ 0 w 21600"/>
              <a:gd name="T10" fmla="*/ 0 h 10717"/>
              <a:gd name="T11" fmla="*/ 21600 w 21600"/>
              <a:gd name="T12" fmla="*/ 10717 h 107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0717" fill="none" extrusionOk="0">
                <a:moveTo>
                  <a:pt x="18753" y="0"/>
                </a:moveTo>
                <a:cubicBezTo>
                  <a:pt x="20618" y="3263"/>
                  <a:pt x="21600" y="6957"/>
                  <a:pt x="21600" y="10717"/>
                </a:cubicBezTo>
              </a:path>
              <a:path w="21600" h="10717" stroke="0" extrusionOk="0">
                <a:moveTo>
                  <a:pt x="18753" y="0"/>
                </a:moveTo>
                <a:cubicBezTo>
                  <a:pt x="20618" y="3263"/>
                  <a:pt x="21600" y="6957"/>
                  <a:pt x="21600" y="10717"/>
                </a:cubicBezTo>
                <a:lnTo>
                  <a:pt x="0" y="10717"/>
                </a:lnTo>
                <a:lnTo>
                  <a:pt x="18753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3597" name="Arc 45">
            <a:extLst>
              <a:ext uri="{FF2B5EF4-FFF2-40B4-BE49-F238E27FC236}">
                <a16:creationId xmlns:a16="http://schemas.microsoft.com/office/drawing/2014/main" id="{8A2EE247-83C1-2C90-2ADC-5992BF882497}"/>
              </a:ext>
            </a:extLst>
          </p:cNvPr>
          <p:cNvSpPr>
            <a:spLocks/>
          </p:cNvSpPr>
          <p:nvPr/>
        </p:nvSpPr>
        <p:spPr bwMode="auto">
          <a:xfrm>
            <a:off x="4248150" y="2627314"/>
            <a:ext cx="914400" cy="801687"/>
          </a:xfrm>
          <a:custGeom>
            <a:avLst/>
            <a:gdLst>
              <a:gd name="T0" fmla="*/ 2147483646 w 21600"/>
              <a:gd name="T1" fmla="*/ 0 h 18945"/>
              <a:gd name="T2" fmla="*/ 2147483646 w 21600"/>
              <a:gd name="T3" fmla="*/ 2147483646 h 18945"/>
              <a:gd name="T4" fmla="*/ 0 w 21600"/>
              <a:gd name="T5" fmla="*/ 2147483646 h 18945"/>
              <a:gd name="T6" fmla="*/ 0 60000 65536"/>
              <a:gd name="T7" fmla="*/ 0 60000 65536"/>
              <a:gd name="T8" fmla="*/ 0 60000 65536"/>
              <a:gd name="T9" fmla="*/ 0 w 21600"/>
              <a:gd name="T10" fmla="*/ 0 h 18945"/>
              <a:gd name="T11" fmla="*/ 21600 w 21600"/>
              <a:gd name="T12" fmla="*/ 18945 h 189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945" fill="none" extrusionOk="0">
                <a:moveTo>
                  <a:pt x="10375" y="-1"/>
                </a:moveTo>
                <a:cubicBezTo>
                  <a:pt x="17296" y="3790"/>
                  <a:pt x="21600" y="11053"/>
                  <a:pt x="21600" y="18945"/>
                </a:cubicBezTo>
              </a:path>
              <a:path w="21600" h="18945" stroke="0" extrusionOk="0">
                <a:moveTo>
                  <a:pt x="10375" y="-1"/>
                </a:moveTo>
                <a:cubicBezTo>
                  <a:pt x="17296" y="3790"/>
                  <a:pt x="21600" y="11053"/>
                  <a:pt x="21600" y="18945"/>
                </a:cubicBezTo>
                <a:lnTo>
                  <a:pt x="0" y="18945"/>
                </a:lnTo>
                <a:lnTo>
                  <a:pt x="10375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3598" name="Arc 46">
            <a:extLst>
              <a:ext uri="{FF2B5EF4-FFF2-40B4-BE49-F238E27FC236}">
                <a16:creationId xmlns:a16="http://schemas.microsoft.com/office/drawing/2014/main" id="{E6DA8234-D7F0-2F5E-2EE4-ED3F6D5C347A}"/>
              </a:ext>
            </a:extLst>
          </p:cNvPr>
          <p:cNvSpPr>
            <a:spLocks/>
          </p:cNvSpPr>
          <p:nvPr/>
        </p:nvSpPr>
        <p:spPr bwMode="auto">
          <a:xfrm>
            <a:off x="3779838" y="2514600"/>
            <a:ext cx="1346200" cy="914400"/>
          </a:xfrm>
          <a:custGeom>
            <a:avLst/>
            <a:gdLst>
              <a:gd name="T0" fmla="*/ 0 w 31788"/>
              <a:gd name="T1" fmla="*/ 2147483646 h 21600"/>
              <a:gd name="T2" fmla="*/ 2147483646 w 31788"/>
              <a:gd name="T3" fmla="*/ 2147483646 h 21600"/>
              <a:gd name="T4" fmla="*/ 2147483646 w 31788"/>
              <a:gd name="T5" fmla="*/ 2147483646 h 21600"/>
              <a:gd name="T6" fmla="*/ 0 60000 65536"/>
              <a:gd name="T7" fmla="*/ 0 60000 65536"/>
              <a:gd name="T8" fmla="*/ 0 60000 65536"/>
              <a:gd name="T9" fmla="*/ 0 w 31788"/>
              <a:gd name="T10" fmla="*/ 0 h 21600"/>
              <a:gd name="T11" fmla="*/ 31788 w 3178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88" h="21600" fill="none" extrusionOk="0">
                <a:moveTo>
                  <a:pt x="0" y="2553"/>
                </a:moveTo>
                <a:cubicBezTo>
                  <a:pt x="3134" y="877"/>
                  <a:pt x="6633" y="-1"/>
                  <a:pt x="10188" y="0"/>
                </a:cubicBezTo>
                <a:cubicBezTo>
                  <a:pt x="22117" y="0"/>
                  <a:pt x="31788" y="9670"/>
                  <a:pt x="31788" y="21600"/>
                </a:cubicBezTo>
              </a:path>
              <a:path w="31788" h="21600" stroke="0" extrusionOk="0">
                <a:moveTo>
                  <a:pt x="0" y="2553"/>
                </a:moveTo>
                <a:cubicBezTo>
                  <a:pt x="3134" y="877"/>
                  <a:pt x="6633" y="-1"/>
                  <a:pt x="10188" y="0"/>
                </a:cubicBezTo>
                <a:cubicBezTo>
                  <a:pt x="22117" y="0"/>
                  <a:pt x="31788" y="9670"/>
                  <a:pt x="31788" y="21600"/>
                </a:cubicBezTo>
                <a:lnTo>
                  <a:pt x="10188" y="21600"/>
                </a:lnTo>
                <a:lnTo>
                  <a:pt x="0" y="255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3599" name="Arc 47">
            <a:extLst>
              <a:ext uri="{FF2B5EF4-FFF2-40B4-BE49-F238E27FC236}">
                <a16:creationId xmlns:a16="http://schemas.microsoft.com/office/drawing/2014/main" id="{FA10869D-8ACB-DB4B-728D-566DBC84EF54}"/>
              </a:ext>
            </a:extLst>
          </p:cNvPr>
          <p:cNvSpPr>
            <a:spLocks/>
          </p:cNvSpPr>
          <p:nvPr/>
        </p:nvSpPr>
        <p:spPr bwMode="auto">
          <a:xfrm>
            <a:off x="3429001" y="2514600"/>
            <a:ext cx="1704975" cy="914400"/>
          </a:xfrm>
          <a:custGeom>
            <a:avLst/>
            <a:gdLst>
              <a:gd name="T0" fmla="*/ 0 w 40273"/>
              <a:gd name="T1" fmla="*/ 2147483646 h 21600"/>
              <a:gd name="T2" fmla="*/ 2147483646 w 40273"/>
              <a:gd name="T3" fmla="*/ 2147483646 h 21600"/>
              <a:gd name="T4" fmla="*/ 2147483646 w 40273"/>
              <a:gd name="T5" fmla="*/ 2147483646 h 21600"/>
              <a:gd name="T6" fmla="*/ 0 60000 65536"/>
              <a:gd name="T7" fmla="*/ 0 60000 65536"/>
              <a:gd name="T8" fmla="*/ 0 60000 65536"/>
              <a:gd name="T9" fmla="*/ 0 w 40273"/>
              <a:gd name="T10" fmla="*/ 0 h 21600"/>
              <a:gd name="T11" fmla="*/ 40273 w 4027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73" h="21600" fill="none" extrusionOk="0">
                <a:moveTo>
                  <a:pt x="-1" y="10742"/>
                </a:moveTo>
                <a:cubicBezTo>
                  <a:pt x="3866" y="4092"/>
                  <a:pt x="10979" y="-1"/>
                  <a:pt x="18673" y="0"/>
                </a:cubicBezTo>
                <a:cubicBezTo>
                  <a:pt x="30602" y="0"/>
                  <a:pt x="40273" y="9670"/>
                  <a:pt x="40273" y="21600"/>
                </a:cubicBezTo>
              </a:path>
              <a:path w="40273" h="21600" stroke="0" extrusionOk="0">
                <a:moveTo>
                  <a:pt x="-1" y="10742"/>
                </a:moveTo>
                <a:cubicBezTo>
                  <a:pt x="3866" y="4092"/>
                  <a:pt x="10979" y="-1"/>
                  <a:pt x="18673" y="0"/>
                </a:cubicBezTo>
                <a:cubicBezTo>
                  <a:pt x="30602" y="0"/>
                  <a:pt x="40273" y="9670"/>
                  <a:pt x="40273" y="21600"/>
                </a:cubicBezTo>
                <a:lnTo>
                  <a:pt x="18673" y="21600"/>
                </a:lnTo>
                <a:lnTo>
                  <a:pt x="-1" y="1074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3600" name="Arc 48">
            <a:extLst>
              <a:ext uri="{FF2B5EF4-FFF2-40B4-BE49-F238E27FC236}">
                <a16:creationId xmlns:a16="http://schemas.microsoft.com/office/drawing/2014/main" id="{B8C3806A-FB8C-EB3A-20E6-074456AF1CB8}"/>
              </a:ext>
            </a:extLst>
          </p:cNvPr>
          <p:cNvSpPr>
            <a:spLocks/>
          </p:cNvSpPr>
          <p:nvPr/>
        </p:nvSpPr>
        <p:spPr bwMode="auto">
          <a:xfrm>
            <a:off x="3314700" y="2524126"/>
            <a:ext cx="1828800" cy="1323975"/>
          </a:xfrm>
          <a:custGeom>
            <a:avLst/>
            <a:gdLst>
              <a:gd name="T0" fmla="*/ 2147483646 w 43200"/>
              <a:gd name="T1" fmla="*/ 2147483646 h 31260"/>
              <a:gd name="T2" fmla="*/ 2147483646 w 43200"/>
              <a:gd name="T3" fmla="*/ 2147483646 h 31260"/>
              <a:gd name="T4" fmla="*/ 2147483646 w 43200"/>
              <a:gd name="T5" fmla="*/ 2147483646 h 31260"/>
              <a:gd name="T6" fmla="*/ 0 60000 65536"/>
              <a:gd name="T7" fmla="*/ 0 60000 65536"/>
              <a:gd name="T8" fmla="*/ 0 60000 65536"/>
              <a:gd name="T9" fmla="*/ 0 w 43200"/>
              <a:gd name="T10" fmla="*/ 0 h 31260"/>
              <a:gd name="T11" fmla="*/ 43200 w 43200"/>
              <a:gd name="T12" fmla="*/ 31260 h 312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1260" fill="none" extrusionOk="0">
                <a:moveTo>
                  <a:pt x="2280" y="31259"/>
                </a:moveTo>
                <a:cubicBezTo>
                  <a:pt x="780" y="28260"/>
                  <a:pt x="0" y="249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31260" stroke="0" extrusionOk="0">
                <a:moveTo>
                  <a:pt x="2280" y="31259"/>
                </a:moveTo>
                <a:cubicBezTo>
                  <a:pt x="780" y="28260"/>
                  <a:pt x="0" y="249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280" y="3125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3601" name="Arc 49">
            <a:extLst>
              <a:ext uri="{FF2B5EF4-FFF2-40B4-BE49-F238E27FC236}">
                <a16:creationId xmlns:a16="http://schemas.microsoft.com/office/drawing/2014/main" id="{A4042268-4E7B-526C-B8D0-218EC645CC05}"/>
              </a:ext>
            </a:extLst>
          </p:cNvPr>
          <p:cNvSpPr>
            <a:spLocks/>
          </p:cNvSpPr>
          <p:nvPr/>
        </p:nvSpPr>
        <p:spPr bwMode="auto">
          <a:xfrm>
            <a:off x="3333750" y="2587626"/>
            <a:ext cx="1828800" cy="1681163"/>
          </a:xfrm>
          <a:custGeom>
            <a:avLst/>
            <a:gdLst>
              <a:gd name="T0" fmla="*/ 2147483646 w 43200"/>
              <a:gd name="T1" fmla="*/ 2147483646 h 39710"/>
              <a:gd name="T2" fmla="*/ 2147483646 w 43200"/>
              <a:gd name="T3" fmla="*/ 2147483646 h 39710"/>
              <a:gd name="T4" fmla="*/ 2147483646 w 43200"/>
              <a:gd name="T5" fmla="*/ 2147483646 h 39710"/>
              <a:gd name="T6" fmla="*/ 0 60000 65536"/>
              <a:gd name="T7" fmla="*/ 0 60000 65536"/>
              <a:gd name="T8" fmla="*/ 0 60000 65536"/>
              <a:gd name="T9" fmla="*/ 0 w 43200"/>
              <a:gd name="T10" fmla="*/ 0 h 39710"/>
              <a:gd name="T11" fmla="*/ 43200 w 43200"/>
              <a:gd name="T12" fmla="*/ 39710 h 397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9710" fill="none" extrusionOk="0">
                <a:moveTo>
                  <a:pt x="9827" y="39710"/>
                </a:moveTo>
                <a:cubicBezTo>
                  <a:pt x="3698" y="35725"/>
                  <a:pt x="0" y="289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39710" stroke="0" extrusionOk="0">
                <a:moveTo>
                  <a:pt x="9827" y="39710"/>
                </a:moveTo>
                <a:cubicBezTo>
                  <a:pt x="3698" y="35725"/>
                  <a:pt x="0" y="289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9827" y="3971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3602" name="Arc 50">
            <a:extLst>
              <a:ext uri="{FF2B5EF4-FFF2-40B4-BE49-F238E27FC236}">
                <a16:creationId xmlns:a16="http://schemas.microsoft.com/office/drawing/2014/main" id="{78FDFCD8-9865-7311-EE3D-F620E56EFB77}"/>
              </a:ext>
            </a:extLst>
          </p:cNvPr>
          <p:cNvSpPr>
            <a:spLocks/>
          </p:cNvSpPr>
          <p:nvPr/>
        </p:nvSpPr>
        <p:spPr bwMode="auto">
          <a:xfrm>
            <a:off x="3295650" y="2514600"/>
            <a:ext cx="1828800" cy="18288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31639" y="40724"/>
                </a:moveTo>
                <a:cubicBezTo>
                  <a:pt x="28543" y="42350"/>
                  <a:pt x="2509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31639" y="40724"/>
                </a:moveTo>
                <a:cubicBezTo>
                  <a:pt x="28543" y="42350"/>
                  <a:pt x="2509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31639" y="4072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3603" name="Arc 51">
            <a:extLst>
              <a:ext uri="{FF2B5EF4-FFF2-40B4-BE49-F238E27FC236}">
                <a16:creationId xmlns:a16="http://schemas.microsoft.com/office/drawing/2014/main" id="{757B31B3-4DAB-CF3F-C777-1E9EC706C5B0}"/>
              </a:ext>
            </a:extLst>
          </p:cNvPr>
          <p:cNvSpPr>
            <a:spLocks/>
          </p:cNvSpPr>
          <p:nvPr/>
        </p:nvSpPr>
        <p:spPr bwMode="auto">
          <a:xfrm>
            <a:off x="3295650" y="2514600"/>
            <a:ext cx="1828800" cy="18288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39965" y="32968"/>
                </a:moveTo>
                <a:cubicBezTo>
                  <a:pt x="36028" y="39329"/>
                  <a:pt x="29080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39965" y="32968"/>
                </a:moveTo>
                <a:cubicBezTo>
                  <a:pt x="36028" y="39329"/>
                  <a:pt x="29080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39965" y="3296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9734" name="Rectangle 52">
            <a:extLst>
              <a:ext uri="{FF2B5EF4-FFF2-40B4-BE49-F238E27FC236}">
                <a16:creationId xmlns:a16="http://schemas.microsoft.com/office/drawing/2014/main" id="{EB37521F-36A4-A57C-2C98-583136DDC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0"/>
            <a:ext cx="3676650" cy="2457450"/>
          </a:xfrm>
          <a:prstGeom prst="rect">
            <a:avLst/>
          </a:prstGeom>
          <a:solidFill>
            <a:srgbClr val="3399FF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9735" name="Line 59">
            <a:extLst>
              <a:ext uri="{FF2B5EF4-FFF2-40B4-BE49-F238E27FC236}">
                <a16:creationId xmlns:a16="http://schemas.microsoft.com/office/drawing/2014/main" id="{CF375D00-AE63-6B92-651B-BB343A7FA9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0"/>
            <a:ext cx="0" cy="245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36" name="Line 60">
            <a:extLst>
              <a:ext uri="{FF2B5EF4-FFF2-40B4-BE49-F238E27FC236}">
                <a16:creationId xmlns:a16="http://schemas.microsoft.com/office/drawing/2014/main" id="{7C449E0B-42DE-DF66-594D-B9112015EE5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8250" y="1905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37" name="Line 61">
            <a:extLst>
              <a:ext uri="{FF2B5EF4-FFF2-40B4-BE49-F238E27FC236}">
                <a16:creationId xmlns:a16="http://schemas.microsoft.com/office/drawing/2014/main" id="{E65E65F3-1CE3-483E-7431-515D3095659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905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38" name="Line 62">
            <a:extLst>
              <a:ext uri="{FF2B5EF4-FFF2-40B4-BE49-F238E27FC236}">
                <a16:creationId xmlns:a16="http://schemas.microsoft.com/office/drawing/2014/main" id="{0479B341-815F-876E-A887-E0E7FFF15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476250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39" name="Line 63">
            <a:extLst>
              <a:ext uri="{FF2B5EF4-FFF2-40B4-BE49-F238E27FC236}">
                <a16:creationId xmlns:a16="http://schemas.microsoft.com/office/drawing/2014/main" id="{8BB7286B-2D64-6EFE-D690-A35E5E6934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1143000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40" name="Line 64">
            <a:extLst>
              <a:ext uri="{FF2B5EF4-FFF2-40B4-BE49-F238E27FC236}">
                <a16:creationId xmlns:a16="http://schemas.microsoft.com/office/drawing/2014/main" id="{E79401D5-5D71-D840-A6FF-9B6BC0775E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1809750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41" name="Text Box 68">
            <a:extLst>
              <a:ext uri="{FF2B5EF4-FFF2-40B4-BE49-F238E27FC236}">
                <a16:creationId xmlns:a16="http://schemas.microsoft.com/office/drawing/2014/main" id="{F9BF4FF6-0FB5-0399-0B8B-DEE34DFB4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0" y="1"/>
            <a:ext cx="89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sin</a:t>
            </a:r>
          </a:p>
        </p:txBody>
      </p:sp>
      <p:sp>
        <p:nvSpPr>
          <p:cNvPr id="29742" name="Text Box 69">
            <a:extLst>
              <a:ext uri="{FF2B5EF4-FFF2-40B4-BE49-F238E27FC236}">
                <a16:creationId xmlns:a16="http://schemas.microsoft.com/office/drawing/2014/main" id="{48F5829F-2F0D-462C-AEE3-A5E566EE7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300" y="1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cos</a:t>
            </a:r>
          </a:p>
        </p:txBody>
      </p:sp>
      <p:sp>
        <p:nvSpPr>
          <p:cNvPr id="29743" name="Text Box 70">
            <a:extLst>
              <a:ext uri="{FF2B5EF4-FFF2-40B4-BE49-F238E27FC236}">
                <a16:creationId xmlns:a16="http://schemas.microsoft.com/office/drawing/2014/main" id="{218BE19B-B8FE-783D-2908-F1B6BB30F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1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tan</a:t>
            </a:r>
          </a:p>
        </p:txBody>
      </p:sp>
      <p:graphicFrame>
        <p:nvGraphicFramePr>
          <p:cNvPr id="29744" name="Object 71">
            <a:extLst>
              <a:ext uri="{FF2B5EF4-FFF2-40B4-BE49-F238E27FC236}">
                <a16:creationId xmlns:a16="http://schemas.microsoft.com/office/drawing/2014/main" id="{B585FD60-B7A3-475F-C5BE-A31788810B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4725" y="506413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64957" imgH="393359" progId="Equation.3">
                  <p:embed/>
                </p:oleObj>
              </mc:Choice>
              <mc:Fallback>
                <p:oleObj name="Equation" r:id="rId27" imgW="164957" imgH="393359" progId="Equation.3">
                  <p:embed/>
                  <p:pic>
                    <p:nvPicPr>
                      <p:cNvPr id="29744" name="Object 71">
                        <a:extLst>
                          <a:ext uri="{FF2B5EF4-FFF2-40B4-BE49-F238E27FC236}">
                            <a16:creationId xmlns:a16="http://schemas.microsoft.com/office/drawing/2014/main" id="{B585FD60-B7A3-475F-C5BE-A31788810B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725" y="506413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45" name="Object 72">
            <a:extLst>
              <a:ext uri="{FF2B5EF4-FFF2-40B4-BE49-F238E27FC236}">
                <a16:creationId xmlns:a16="http://schemas.microsoft.com/office/drawing/2014/main" id="{3746CC6B-D35F-1441-3971-20C0FED11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1182688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64957" imgH="393359" progId="Equation.3">
                  <p:embed/>
                </p:oleObj>
              </mc:Choice>
              <mc:Fallback>
                <p:oleObj name="Equation" r:id="rId29" imgW="164957" imgH="393359" progId="Equation.3">
                  <p:embed/>
                  <p:pic>
                    <p:nvPicPr>
                      <p:cNvPr id="29745" name="Object 72">
                        <a:extLst>
                          <a:ext uri="{FF2B5EF4-FFF2-40B4-BE49-F238E27FC236}">
                            <a16:creationId xmlns:a16="http://schemas.microsoft.com/office/drawing/2014/main" id="{3746CC6B-D35F-1441-3971-20C0FED11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182688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46" name="Object 73">
            <a:extLst>
              <a:ext uri="{FF2B5EF4-FFF2-40B4-BE49-F238E27FC236}">
                <a16:creationId xmlns:a16="http://schemas.microsoft.com/office/drawing/2014/main" id="{A1562BD2-1B94-3234-9E5D-1A60F3E7F3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4250" y="1830388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64957" imgH="393359" progId="Equation.3">
                  <p:embed/>
                </p:oleObj>
              </mc:Choice>
              <mc:Fallback>
                <p:oleObj name="Equation" r:id="rId31" imgW="164957" imgH="393359" progId="Equation.3">
                  <p:embed/>
                  <p:pic>
                    <p:nvPicPr>
                      <p:cNvPr id="29746" name="Object 73">
                        <a:extLst>
                          <a:ext uri="{FF2B5EF4-FFF2-40B4-BE49-F238E27FC236}">
                            <a16:creationId xmlns:a16="http://schemas.microsoft.com/office/drawing/2014/main" id="{A1562BD2-1B94-3234-9E5D-1A60F3E7F3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0" y="1830388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26" name="Text Box 74">
            <a:extLst>
              <a:ext uri="{FF2B5EF4-FFF2-40B4-BE49-F238E27FC236}">
                <a16:creationId xmlns:a16="http://schemas.microsoft.com/office/drawing/2014/main" id="{787AD48F-1349-6FF7-0098-E4595D4B4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3815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(+, +)</a:t>
            </a:r>
          </a:p>
        </p:txBody>
      </p:sp>
      <p:sp>
        <p:nvSpPr>
          <p:cNvPr id="23627" name="Text Box 75">
            <a:extLst>
              <a:ext uri="{FF2B5EF4-FFF2-40B4-BE49-F238E27FC236}">
                <a16:creationId xmlns:a16="http://schemas.microsoft.com/office/drawing/2014/main" id="{3B95FA1A-DCC6-44BA-A15D-9CDD6D03E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8" y="5507038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(-, -)</a:t>
            </a:r>
          </a:p>
        </p:txBody>
      </p:sp>
      <p:sp>
        <p:nvSpPr>
          <p:cNvPr id="23628" name="Text Box 76">
            <a:extLst>
              <a:ext uri="{FF2B5EF4-FFF2-40B4-BE49-F238E27FC236}">
                <a16:creationId xmlns:a16="http://schemas.microsoft.com/office/drawing/2014/main" id="{8D346638-2FE4-13D4-BEB6-75EDD041D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4132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(-, +)</a:t>
            </a:r>
          </a:p>
        </p:txBody>
      </p:sp>
      <p:sp>
        <p:nvSpPr>
          <p:cNvPr id="23629" name="Text Box 77">
            <a:extLst>
              <a:ext uri="{FF2B5EF4-FFF2-40B4-BE49-F238E27FC236}">
                <a16:creationId xmlns:a16="http://schemas.microsoft.com/office/drawing/2014/main" id="{6818E2DD-A6F2-A089-30ED-6EB37A847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5472113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(+, -)</a:t>
            </a:r>
          </a:p>
        </p:txBody>
      </p:sp>
      <p:graphicFrame>
        <p:nvGraphicFramePr>
          <p:cNvPr id="23630" name="Object 78">
            <a:extLst>
              <a:ext uri="{FF2B5EF4-FFF2-40B4-BE49-F238E27FC236}">
                <a16:creationId xmlns:a16="http://schemas.microsoft.com/office/drawing/2014/main" id="{71F96D2F-8133-95C3-83C5-8FC3073DC4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50239" y="527050"/>
          <a:ext cx="2365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52334" imgH="393529" progId="Equation.3">
                  <p:embed/>
                </p:oleObj>
              </mc:Choice>
              <mc:Fallback>
                <p:oleObj name="Equation" r:id="rId33" imgW="152334" imgH="393529" progId="Equation.3">
                  <p:embed/>
                  <p:pic>
                    <p:nvPicPr>
                      <p:cNvPr id="23630" name="Object 78">
                        <a:extLst>
                          <a:ext uri="{FF2B5EF4-FFF2-40B4-BE49-F238E27FC236}">
                            <a16:creationId xmlns:a16="http://schemas.microsoft.com/office/drawing/2014/main" id="{71F96D2F-8133-95C3-83C5-8FC3073DC4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0239" y="527050"/>
                        <a:ext cx="2365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31" name="Object 79">
            <a:extLst>
              <a:ext uri="{FF2B5EF4-FFF2-40B4-BE49-F238E27FC236}">
                <a16:creationId xmlns:a16="http://schemas.microsoft.com/office/drawing/2014/main" id="{5AF7D51A-C2DF-2C9F-3A85-7C5E7BFC68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85275" y="1843088"/>
          <a:ext cx="2365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52334" imgH="393529" progId="Equation.3">
                  <p:embed/>
                </p:oleObj>
              </mc:Choice>
              <mc:Fallback>
                <p:oleObj name="Equation" r:id="rId35" imgW="152334" imgH="393529" progId="Equation.3">
                  <p:embed/>
                  <p:pic>
                    <p:nvPicPr>
                      <p:cNvPr id="23631" name="Object 79">
                        <a:extLst>
                          <a:ext uri="{FF2B5EF4-FFF2-40B4-BE49-F238E27FC236}">
                            <a16:creationId xmlns:a16="http://schemas.microsoft.com/office/drawing/2014/main" id="{5AF7D51A-C2DF-2C9F-3A85-7C5E7BFC68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5275" y="1843088"/>
                        <a:ext cx="2365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32" name="Object 80">
            <a:extLst>
              <a:ext uri="{FF2B5EF4-FFF2-40B4-BE49-F238E27FC236}">
                <a16:creationId xmlns:a16="http://schemas.microsoft.com/office/drawing/2014/main" id="{CE1C2E88-B623-B14E-6172-D3023F52C3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0025" y="501650"/>
          <a:ext cx="3937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53890" imgH="431613" progId="Equation.3">
                  <p:embed/>
                </p:oleObj>
              </mc:Choice>
              <mc:Fallback>
                <p:oleObj name="Equation" r:id="rId36" imgW="253890" imgH="431613" progId="Equation.3">
                  <p:embed/>
                  <p:pic>
                    <p:nvPicPr>
                      <p:cNvPr id="23632" name="Object 80">
                        <a:extLst>
                          <a:ext uri="{FF2B5EF4-FFF2-40B4-BE49-F238E27FC236}">
                            <a16:creationId xmlns:a16="http://schemas.microsoft.com/office/drawing/2014/main" id="{CE1C2E88-B623-B14E-6172-D3023F52C3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0025" y="501650"/>
                        <a:ext cx="39370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33" name="Object 81">
            <a:extLst>
              <a:ext uri="{FF2B5EF4-FFF2-40B4-BE49-F238E27FC236}">
                <a16:creationId xmlns:a16="http://schemas.microsoft.com/office/drawing/2014/main" id="{41BAD9C6-F3F7-6D95-2A0E-E21062C2BE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23475" y="501650"/>
          <a:ext cx="3937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53890" imgH="431613" progId="Equation.3">
                  <p:embed/>
                </p:oleObj>
              </mc:Choice>
              <mc:Fallback>
                <p:oleObj name="Equation" r:id="rId38" imgW="253890" imgH="431613" progId="Equation.3">
                  <p:embed/>
                  <p:pic>
                    <p:nvPicPr>
                      <p:cNvPr id="23633" name="Object 81">
                        <a:extLst>
                          <a:ext uri="{FF2B5EF4-FFF2-40B4-BE49-F238E27FC236}">
                            <a16:creationId xmlns:a16="http://schemas.microsoft.com/office/drawing/2014/main" id="{41BAD9C6-F3F7-6D95-2A0E-E21062C2BE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3475" y="501650"/>
                        <a:ext cx="39370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34" name="Object 82">
            <a:extLst>
              <a:ext uri="{FF2B5EF4-FFF2-40B4-BE49-F238E27FC236}">
                <a16:creationId xmlns:a16="http://schemas.microsoft.com/office/drawing/2014/main" id="{33531ACA-C44A-477B-4F55-D4A9454549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9988" y="1951038"/>
          <a:ext cx="3556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28600" imgH="228600" progId="Equation.3">
                  <p:embed/>
                </p:oleObj>
              </mc:Choice>
              <mc:Fallback>
                <p:oleObj name="Equation" r:id="rId40" imgW="228600" imgH="228600" progId="Equation.3">
                  <p:embed/>
                  <p:pic>
                    <p:nvPicPr>
                      <p:cNvPr id="23634" name="Object 82">
                        <a:extLst>
                          <a:ext uri="{FF2B5EF4-FFF2-40B4-BE49-F238E27FC236}">
                            <a16:creationId xmlns:a16="http://schemas.microsoft.com/office/drawing/2014/main" id="{33531ACA-C44A-477B-4F55-D4A9454549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9988" y="1951038"/>
                        <a:ext cx="3556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35" name="Object 83">
            <a:extLst>
              <a:ext uri="{FF2B5EF4-FFF2-40B4-BE49-F238E27FC236}">
                <a16:creationId xmlns:a16="http://schemas.microsoft.com/office/drawing/2014/main" id="{C13F7BC0-A4A9-2679-32FD-CDC2840B64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96263" y="1798639"/>
          <a:ext cx="39370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253890" imgH="431613" progId="Equation.3">
                  <p:embed/>
                </p:oleObj>
              </mc:Choice>
              <mc:Fallback>
                <p:oleObj name="Equation" r:id="rId42" imgW="253890" imgH="431613" progId="Equation.3">
                  <p:embed/>
                  <p:pic>
                    <p:nvPicPr>
                      <p:cNvPr id="23635" name="Object 83">
                        <a:extLst>
                          <a:ext uri="{FF2B5EF4-FFF2-40B4-BE49-F238E27FC236}">
                            <a16:creationId xmlns:a16="http://schemas.microsoft.com/office/drawing/2014/main" id="{C13F7BC0-A4A9-2679-32FD-CDC2840B64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6263" y="1798639"/>
                        <a:ext cx="393700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57" name="AutoShape 84">
            <a:extLst>
              <a:ext uri="{FF2B5EF4-FFF2-40B4-BE49-F238E27FC236}">
                <a16:creationId xmlns:a16="http://schemas.microsoft.com/office/drawing/2014/main" id="{6E662EEE-64DA-1519-06EB-F5641F39314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48600" y="497205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29758" name="Object 85">
            <a:extLst>
              <a:ext uri="{FF2B5EF4-FFF2-40B4-BE49-F238E27FC236}">
                <a16:creationId xmlns:a16="http://schemas.microsoft.com/office/drawing/2014/main" id="{D449A89A-A7AD-2B8B-2FB2-A6973BD8EC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0" y="5922964"/>
          <a:ext cx="39370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253890" imgH="431613" progId="Equation.3">
                  <p:embed/>
                </p:oleObj>
              </mc:Choice>
              <mc:Fallback>
                <p:oleObj name="Equation" r:id="rId43" imgW="253890" imgH="431613" progId="Equation.3">
                  <p:embed/>
                  <p:pic>
                    <p:nvPicPr>
                      <p:cNvPr id="29758" name="Object 85">
                        <a:extLst>
                          <a:ext uri="{FF2B5EF4-FFF2-40B4-BE49-F238E27FC236}">
                            <a16:creationId xmlns:a16="http://schemas.microsoft.com/office/drawing/2014/main" id="{D449A89A-A7AD-2B8B-2FB2-A6973BD8EC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5922964"/>
                        <a:ext cx="393700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59" name="Object 86">
            <a:extLst>
              <a:ext uri="{FF2B5EF4-FFF2-40B4-BE49-F238E27FC236}">
                <a16:creationId xmlns:a16="http://schemas.microsoft.com/office/drawing/2014/main" id="{9F34B740-0B02-16BE-BDD0-CE38FCADF5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55164" y="5154613"/>
          <a:ext cx="236537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52334" imgH="393529" progId="Equation.3">
                  <p:embed/>
                </p:oleObj>
              </mc:Choice>
              <mc:Fallback>
                <p:oleObj name="Equation" r:id="rId45" imgW="152334" imgH="393529" progId="Equation.3">
                  <p:embed/>
                  <p:pic>
                    <p:nvPicPr>
                      <p:cNvPr id="29759" name="Object 86">
                        <a:extLst>
                          <a:ext uri="{FF2B5EF4-FFF2-40B4-BE49-F238E27FC236}">
                            <a16:creationId xmlns:a16="http://schemas.microsoft.com/office/drawing/2014/main" id="{9F34B740-0B02-16BE-BDD0-CE38FCADF5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5164" y="5154613"/>
                        <a:ext cx="236537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0" name="Object 88">
            <a:extLst>
              <a:ext uri="{FF2B5EF4-FFF2-40B4-BE49-F238E27FC236}">
                <a16:creationId xmlns:a16="http://schemas.microsoft.com/office/drawing/2014/main" id="{194316F5-6D46-A36E-BDE2-2696090EAB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20101" y="5124450"/>
          <a:ext cx="138113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88707" imgH="164742" progId="Equation.3">
                  <p:embed/>
                </p:oleObj>
              </mc:Choice>
              <mc:Fallback>
                <p:oleObj name="Equation" r:id="rId46" imgW="88707" imgH="164742" progId="Equation.3">
                  <p:embed/>
                  <p:pic>
                    <p:nvPicPr>
                      <p:cNvPr id="29760" name="Object 88">
                        <a:extLst>
                          <a:ext uri="{FF2B5EF4-FFF2-40B4-BE49-F238E27FC236}">
                            <a16:creationId xmlns:a16="http://schemas.microsoft.com/office/drawing/2014/main" id="{194316F5-6D46-A36E-BDE2-2696090EAB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0101" y="5124450"/>
                        <a:ext cx="138113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1" name="Object 89">
            <a:extLst>
              <a:ext uri="{FF2B5EF4-FFF2-40B4-BE49-F238E27FC236}">
                <a16:creationId xmlns:a16="http://schemas.microsoft.com/office/drawing/2014/main" id="{E5700DAC-53A0-AF28-A5F3-BC88CCFE48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40764" y="5384801"/>
          <a:ext cx="1984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64957" imgH="393359" progId="Equation.3">
                  <p:embed/>
                </p:oleObj>
              </mc:Choice>
              <mc:Fallback>
                <p:oleObj name="Equation" r:id="rId48" imgW="164957" imgH="393359" progId="Equation.3">
                  <p:embed/>
                  <p:pic>
                    <p:nvPicPr>
                      <p:cNvPr id="29761" name="Object 89">
                        <a:extLst>
                          <a:ext uri="{FF2B5EF4-FFF2-40B4-BE49-F238E27FC236}">
                            <a16:creationId xmlns:a16="http://schemas.microsoft.com/office/drawing/2014/main" id="{E5700DAC-53A0-AF28-A5F3-BC88CCFE48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0764" y="5384801"/>
                        <a:ext cx="1984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2" name="Object 90">
            <a:extLst>
              <a:ext uri="{FF2B5EF4-FFF2-40B4-BE49-F238E27FC236}">
                <a16:creationId xmlns:a16="http://schemas.microsoft.com/office/drawing/2014/main" id="{7EAAC4F7-DCED-DAAF-24D8-617D0BB8AC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2500" y="3154364"/>
          <a:ext cx="198438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26725" imgH="177415" progId="Equation.3">
                  <p:embed/>
                </p:oleObj>
              </mc:Choice>
              <mc:Fallback>
                <p:oleObj name="Equation" r:id="rId49" imgW="126725" imgH="177415" progId="Equation.3">
                  <p:embed/>
                  <p:pic>
                    <p:nvPicPr>
                      <p:cNvPr id="29762" name="Object 90">
                        <a:extLst>
                          <a:ext uri="{FF2B5EF4-FFF2-40B4-BE49-F238E27FC236}">
                            <a16:creationId xmlns:a16="http://schemas.microsoft.com/office/drawing/2014/main" id="{7EAAC4F7-DCED-DAAF-24D8-617D0BB8AC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3154364"/>
                        <a:ext cx="198438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63" name="AutoShape 91">
            <a:extLst>
              <a:ext uri="{FF2B5EF4-FFF2-40B4-BE49-F238E27FC236}">
                <a16:creationId xmlns:a16="http://schemas.microsoft.com/office/drawing/2014/main" id="{4E94E050-11B0-F56E-8E6D-18C96071C4B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174038" y="29718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29764" name="Object 92">
            <a:extLst>
              <a:ext uri="{FF2B5EF4-FFF2-40B4-BE49-F238E27FC236}">
                <a16:creationId xmlns:a16="http://schemas.microsoft.com/office/drawing/2014/main" id="{D0CBB797-DFC1-49A3-0EBC-2A8452AB9D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40789" y="3676650"/>
          <a:ext cx="23018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64957" imgH="393359" progId="Equation.3">
                  <p:embed/>
                </p:oleObj>
              </mc:Choice>
              <mc:Fallback>
                <p:oleObj name="Equation" r:id="rId51" imgW="164957" imgH="393359" progId="Equation.3">
                  <p:embed/>
                  <p:pic>
                    <p:nvPicPr>
                      <p:cNvPr id="29764" name="Object 92">
                        <a:extLst>
                          <a:ext uri="{FF2B5EF4-FFF2-40B4-BE49-F238E27FC236}">
                            <a16:creationId xmlns:a16="http://schemas.microsoft.com/office/drawing/2014/main" id="{D0CBB797-DFC1-49A3-0EBC-2A8452AB9D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0789" y="3676650"/>
                        <a:ext cx="230187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5" name="Object 93">
            <a:extLst>
              <a:ext uri="{FF2B5EF4-FFF2-40B4-BE49-F238E27FC236}">
                <a16:creationId xmlns:a16="http://schemas.microsoft.com/office/drawing/2014/main" id="{5BFC8D3F-1365-C3E9-DA9C-DB84D86174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28100" y="4241801"/>
          <a:ext cx="236538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152334" imgH="393529" progId="Equation.3">
                  <p:embed/>
                </p:oleObj>
              </mc:Choice>
              <mc:Fallback>
                <p:oleObj name="Equation" r:id="rId52" imgW="152334" imgH="393529" progId="Equation.3">
                  <p:embed/>
                  <p:pic>
                    <p:nvPicPr>
                      <p:cNvPr id="29765" name="Object 93">
                        <a:extLst>
                          <a:ext uri="{FF2B5EF4-FFF2-40B4-BE49-F238E27FC236}">
                            <a16:creationId xmlns:a16="http://schemas.microsoft.com/office/drawing/2014/main" id="{5BFC8D3F-1365-C3E9-DA9C-DB84D86174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8100" y="4241801"/>
                        <a:ext cx="236538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6" name="Object 94">
            <a:extLst>
              <a:ext uri="{FF2B5EF4-FFF2-40B4-BE49-F238E27FC236}">
                <a16:creationId xmlns:a16="http://schemas.microsoft.com/office/drawing/2014/main" id="{427DE834-DDDF-0B7C-E476-F2C626B46D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50288" y="3173414"/>
          <a:ext cx="138112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88707" imgH="164742" progId="Equation.3">
                  <p:embed/>
                </p:oleObj>
              </mc:Choice>
              <mc:Fallback>
                <p:oleObj name="Equation" r:id="rId53" imgW="88707" imgH="164742" progId="Equation.3">
                  <p:embed/>
                  <p:pic>
                    <p:nvPicPr>
                      <p:cNvPr id="29766" name="Object 94">
                        <a:extLst>
                          <a:ext uri="{FF2B5EF4-FFF2-40B4-BE49-F238E27FC236}">
                            <a16:creationId xmlns:a16="http://schemas.microsoft.com/office/drawing/2014/main" id="{427DE834-DDDF-0B7C-E476-F2C626B46D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0288" y="3173414"/>
                        <a:ext cx="138112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7" name="Object 95">
            <a:extLst>
              <a:ext uri="{FF2B5EF4-FFF2-40B4-BE49-F238E27FC236}">
                <a16:creationId xmlns:a16="http://schemas.microsoft.com/office/drawing/2014/main" id="{5B929DEE-956E-8233-9336-EB4E99637C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6588" y="3094039"/>
          <a:ext cx="39370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253890" imgH="431613" progId="Equation.3">
                  <p:embed/>
                </p:oleObj>
              </mc:Choice>
              <mc:Fallback>
                <p:oleObj name="Equation" r:id="rId54" imgW="253890" imgH="431613" progId="Equation.3">
                  <p:embed/>
                  <p:pic>
                    <p:nvPicPr>
                      <p:cNvPr id="29767" name="Object 95">
                        <a:extLst>
                          <a:ext uri="{FF2B5EF4-FFF2-40B4-BE49-F238E27FC236}">
                            <a16:creationId xmlns:a16="http://schemas.microsoft.com/office/drawing/2014/main" id="{5B929DEE-956E-8233-9336-EB4E99637C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6588" y="3094039"/>
                        <a:ext cx="393700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68" name="Text Box 96">
            <a:extLst>
              <a:ext uri="{FF2B5EF4-FFF2-40B4-BE49-F238E27FC236}">
                <a16:creationId xmlns:a16="http://schemas.microsoft.com/office/drawing/2014/main" id="{64CA3123-8C39-A08A-86A4-F7B98AC1D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726" y="6461126"/>
            <a:ext cx="3648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hlinkClick r:id="rId55" action="ppaction://hlinksldjump"/>
              </a:rPr>
              <a:t>Reference Angles</a:t>
            </a:r>
            <a:endParaRPr lang="en-US" altLang="en-US" sz="2000"/>
          </a:p>
        </p:txBody>
      </p:sp>
      <p:sp>
        <p:nvSpPr>
          <p:cNvPr id="29769" name="Text Box 97">
            <a:extLst>
              <a:ext uri="{FF2B5EF4-FFF2-40B4-BE49-F238E27FC236}">
                <a16:creationId xmlns:a16="http://schemas.microsoft.com/office/drawing/2014/main" id="{B92F028C-66D0-B1E0-2A6E-022C28CCA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6424614"/>
            <a:ext cx="314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hlinkClick r:id="rId56" action="ppaction://hlinksldjump"/>
              </a:rPr>
              <a:t>Skip </a:t>
            </a:r>
            <a:r>
              <a:rPr lang="el-GR" altLang="en-US" sz="2000" i="1">
                <a:latin typeface="Century Gothic" panose="020B0502020202020204" pitchFamily="34" charset="0"/>
                <a:hlinkClick r:id="rId56" action="ppaction://hlinksldjump"/>
              </a:rPr>
              <a:t>π</a:t>
            </a:r>
            <a:r>
              <a:rPr lang="en-US" altLang="en-US" sz="2000">
                <a:latin typeface="Century Gothic" panose="020B0502020202020204" pitchFamily="34" charset="0"/>
                <a:hlinkClick r:id="rId56" action="ppaction://hlinksldjump"/>
              </a:rPr>
              <a:t>/4’s</a:t>
            </a:r>
            <a:endParaRPr lang="el-GR" altLang="en-US" sz="20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36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36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36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36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36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236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236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36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236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36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236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236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 tmFilter="0, 0; .2, .5; .8, .5; 1, 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250" autoRev="1" fill="hold"/>
                                        <p:tgtEl>
                                          <p:spTgt spid="236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236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236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 tmFilter="0, 0; .2, .5; .8, .5; 1, 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250" autoRev="1" fill="hold"/>
                                        <p:tgtEl>
                                          <p:spTgt spid="236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36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236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3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1" dur="2000" fill="hold"/>
                                        <p:tgtEl>
                                          <p:spTgt spid="236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3" dur="2000" fill="hold"/>
                                        <p:tgtEl>
                                          <p:spTgt spid="236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5" dur="2000" fill="hold"/>
                                        <p:tgtEl>
                                          <p:spTgt spid="236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7" dur="2000" fill="hold"/>
                                        <p:tgtEl>
                                          <p:spTgt spid="236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  <p:bldP spid="23561" grpId="1" animBg="1"/>
      <p:bldP spid="23582" grpId="0" animBg="1"/>
      <p:bldP spid="23582" grpId="1" animBg="1"/>
      <p:bldP spid="23583" grpId="0" animBg="1"/>
      <p:bldP spid="23583" grpId="1" animBg="1"/>
      <p:bldP spid="23584" grpId="0" animBg="1"/>
      <p:bldP spid="23584" grpId="1" animBg="1"/>
      <p:bldP spid="23585" grpId="0" animBg="1"/>
      <p:bldP spid="23585" grpId="1" animBg="1"/>
      <p:bldP spid="23586" grpId="0" animBg="1"/>
      <p:bldP spid="23586" grpId="1" animBg="1"/>
      <p:bldP spid="23587" grpId="0" animBg="1"/>
      <p:bldP spid="23587" grpId="1" animBg="1"/>
      <p:bldP spid="23588" grpId="0" animBg="1"/>
      <p:bldP spid="2358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>
            <a:extLst>
              <a:ext uri="{FF2B5EF4-FFF2-40B4-BE49-F238E27FC236}">
                <a16:creationId xmlns:a16="http://schemas.microsoft.com/office/drawing/2014/main" id="{57AE380E-5F70-762E-9EFE-66156A929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1747" name="Line 4">
            <a:extLst>
              <a:ext uri="{FF2B5EF4-FFF2-40B4-BE49-F238E27FC236}">
                <a16:creationId xmlns:a16="http://schemas.microsoft.com/office/drawing/2014/main" id="{A4BF2755-47D4-D1E7-0448-8A2E86B2CF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5138" y="10668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48" name="Line 5">
            <a:extLst>
              <a:ext uri="{FF2B5EF4-FFF2-40B4-BE49-F238E27FC236}">
                <a16:creationId xmlns:a16="http://schemas.microsoft.com/office/drawing/2014/main" id="{BC0CC89F-02A8-7927-B250-79111B910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2938" y="34290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49" name="Line 10">
            <a:extLst>
              <a:ext uri="{FF2B5EF4-FFF2-40B4-BE49-F238E27FC236}">
                <a16:creationId xmlns:a16="http://schemas.microsoft.com/office/drawing/2014/main" id="{260AF25F-94CB-18F4-49FE-8D49265B7E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9738" y="2133600"/>
            <a:ext cx="2590800" cy="2590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50" name="Line 11">
            <a:extLst>
              <a:ext uri="{FF2B5EF4-FFF2-40B4-BE49-F238E27FC236}">
                <a16:creationId xmlns:a16="http://schemas.microsoft.com/office/drawing/2014/main" id="{615CB54E-BE43-8696-799E-5266A1AD5E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9738" y="2133600"/>
            <a:ext cx="2590800" cy="2590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996" name="AutoShape 12">
            <a:extLst>
              <a:ext uri="{FF2B5EF4-FFF2-40B4-BE49-F238E27FC236}">
                <a16:creationId xmlns:a16="http://schemas.microsoft.com/office/drawing/2014/main" id="{04DB6D26-953A-E2D6-CB3B-8A588EB700E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84500" y="3429000"/>
            <a:ext cx="1295400" cy="1295400"/>
          </a:xfrm>
          <a:prstGeom prst="rtTriangle">
            <a:avLst/>
          </a:prstGeom>
          <a:solidFill>
            <a:srgbClr val="FF33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41998" name="Object 14">
            <a:extLst>
              <a:ext uri="{FF2B5EF4-FFF2-40B4-BE49-F238E27FC236}">
                <a16:creationId xmlns:a16="http://schemas.microsoft.com/office/drawing/2014/main" id="{054BCEA0-23EF-2C7D-F6B3-69D0D8AAD8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1825" y="1585914"/>
          <a:ext cx="1138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508000" progId="Equation.3">
                  <p:embed/>
                </p:oleObj>
              </mc:Choice>
              <mc:Fallback>
                <p:oleObj name="Equation" r:id="rId2" imgW="838200" imgH="508000" progId="Equation.3">
                  <p:embed/>
                  <p:pic>
                    <p:nvPicPr>
                      <p:cNvPr id="41998" name="Object 14">
                        <a:extLst>
                          <a:ext uri="{FF2B5EF4-FFF2-40B4-BE49-F238E27FC236}">
                            <a16:creationId xmlns:a16="http://schemas.microsoft.com/office/drawing/2014/main" id="{054BCEA0-23EF-2C7D-F6B3-69D0D8AAD8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825" y="1585914"/>
                        <a:ext cx="1138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16">
            <a:extLst>
              <a:ext uri="{FF2B5EF4-FFF2-40B4-BE49-F238E27FC236}">
                <a16:creationId xmlns:a16="http://schemas.microsoft.com/office/drawing/2014/main" id="{92124552-CB21-B337-9585-4ECED1B5D3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6550" y="381000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957" imgH="393359" progId="Equation.3">
                  <p:embed/>
                </p:oleObj>
              </mc:Choice>
              <mc:Fallback>
                <p:oleObj name="Equation" r:id="rId4" imgW="164957" imgH="393359" progId="Equation.3">
                  <p:embed/>
                  <p:pic>
                    <p:nvPicPr>
                      <p:cNvPr id="31753" name="Object 16">
                        <a:extLst>
                          <a:ext uri="{FF2B5EF4-FFF2-40B4-BE49-F238E27FC236}">
                            <a16:creationId xmlns:a16="http://schemas.microsoft.com/office/drawing/2014/main" id="{92124552-CB21-B337-9585-4ECED1B5D3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381000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Object 20">
            <a:extLst>
              <a:ext uri="{FF2B5EF4-FFF2-40B4-BE49-F238E27FC236}">
                <a16:creationId xmlns:a16="http://schemas.microsoft.com/office/drawing/2014/main" id="{284E48A0-6302-3E08-E38A-E27C4F8C98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7351" y="3271839"/>
          <a:ext cx="5111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057" imgH="203112" progId="Equation.3">
                  <p:embed/>
                </p:oleObj>
              </mc:Choice>
              <mc:Fallback>
                <p:oleObj name="Equation" r:id="rId6" imgW="330057" imgH="203112" progId="Equation.3">
                  <p:embed/>
                  <p:pic>
                    <p:nvPicPr>
                      <p:cNvPr id="31754" name="Object 20">
                        <a:extLst>
                          <a:ext uri="{FF2B5EF4-FFF2-40B4-BE49-F238E27FC236}">
                            <a16:creationId xmlns:a16="http://schemas.microsoft.com/office/drawing/2014/main" id="{284E48A0-6302-3E08-E38A-E27C4F8C98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7351" y="3271839"/>
                        <a:ext cx="5111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5" name="Object 21">
            <a:extLst>
              <a:ext uri="{FF2B5EF4-FFF2-40B4-BE49-F238E27FC236}">
                <a16:creationId xmlns:a16="http://schemas.microsoft.com/office/drawing/2014/main" id="{6029142B-19B9-1D65-DB95-4294239D39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330517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700" imgH="139700" progId="Equation.3">
                  <p:embed/>
                </p:oleObj>
              </mc:Choice>
              <mc:Fallback>
                <p:oleObj name="Equation" r:id="rId8" imgW="139700" imgH="139700" progId="Equation.3">
                  <p:embed/>
                  <p:pic>
                    <p:nvPicPr>
                      <p:cNvPr id="31755" name="Object 21">
                        <a:extLst>
                          <a:ext uri="{FF2B5EF4-FFF2-40B4-BE49-F238E27FC236}">
                            <a16:creationId xmlns:a16="http://schemas.microsoft.com/office/drawing/2014/main" id="{6029142B-19B9-1D65-DB95-4294239D39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305175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6" name="Object 25">
            <a:extLst>
              <a:ext uri="{FF2B5EF4-FFF2-40B4-BE49-F238E27FC236}">
                <a16:creationId xmlns:a16="http://schemas.microsoft.com/office/drawing/2014/main" id="{22128041-1BCC-D507-1C2F-5FABD8B7DC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87813" y="5943600"/>
          <a:ext cx="3730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195" imgH="393529" progId="Equation.3">
                  <p:embed/>
                </p:oleObj>
              </mc:Choice>
              <mc:Fallback>
                <p:oleObj name="Equation" r:id="rId10" imgW="241195" imgH="393529" progId="Equation.3">
                  <p:embed/>
                  <p:pic>
                    <p:nvPicPr>
                      <p:cNvPr id="31756" name="Object 25">
                        <a:extLst>
                          <a:ext uri="{FF2B5EF4-FFF2-40B4-BE49-F238E27FC236}">
                            <a16:creationId xmlns:a16="http://schemas.microsoft.com/office/drawing/2014/main" id="{22128041-1BCC-D507-1C2F-5FABD8B7DC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813" y="5943600"/>
                        <a:ext cx="3730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7" name="Object 29">
            <a:extLst>
              <a:ext uri="{FF2B5EF4-FFF2-40B4-BE49-F238E27FC236}">
                <a16:creationId xmlns:a16="http://schemas.microsoft.com/office/drawing/2014/main" id="{65463F61-56A9-527A-155A-7C7EE1FDF8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5788" y="3773489"/>
          <a:ext cx="4127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469" imgH="431425" progId="Equation.3">
                  <p:embed/>
                </p:oleObj>
              </mc:Choice>
              <mc:Fallback>
                <p:oleObj name="Equation" r:id="rId12" imgW="266469" imgH="431425" progId="Equation.3">
                  <p:embed/>
                  <p:pic>
                    <p:nvPicPr>
                      <p:cNvPr id="31757" name="Object 29">
                        <a:extLst>
                          <a:ext uri="{FF2B5EF4-FFF2-40B4-BE49-F238E27FC236}">
                            <a16:creationId xmlns:a16="http://schemas.microsoft.com/office/drawing/2014/main" id="{65463F61-56A9-527A-155A-7C7EE1FDF8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5788" y="3773489"/>
                        <a:ext cx="412750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8" name="Object 30">
            <a:extLst>
              <a:ext uri="{FF2B5EF4-FFF2-40B4-BE49-F238E27FC236}">
                <a16:creationId xmlns:a16="http://schemas.microsoft.com/office/drawing/2014/main" id="{6C5F324D-FE64-930E-B8E1-76FF4BDE9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69338" y="4772025"/>
          <a:ext cx="4127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6469" imgH="431425" progId="Equation.3">
                  <p:embed/>
                </p:oleObj>
              </mc:Choice>
              <mc:Fallback>
                <p:oleObj name="Equation" r:id="rId14" imgW="266469" imgH="431425" progId="Equation.3">
                  <p:embed/>
                  <p:pic>
                    <p:nvPicPr>
                      <p:cNvPr id="31758" name="Object 30">
                        <a:extLst>
                          <a:ext uri="{FF2B5EF4-FFF2-40B4-BE49-F238E27FC236}">
                            <a16:creationId xmlns:a16="http://schemas.microsoft.com/office/drawing/2014/main" id="{6C5F324D-FE64-930E-B8E1-76FF4BDE99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9338" y="4772025"/>
                        <a:ext cx="41275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9" name="Object 33">
            <a:extLst>
              <a:ext uri="{FF2B5EF4-FFF2-40B4-BE49-F238E27FC236}">
                <a16:creationId xmlns:a16="http://schemas.microsoft.com/office/drawing/2014/main" id="{56F8524A-F7E6-77E7-2587-0B31E08753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55038" y="3773489"/>
          <a:ext cx="138112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8707" imgH="164742" progId="Equation.3">
                  <p:embed/>
                </p:oleObj>
              </mc:Choice>
              <mc:Fallback>
                <p:oleObj name="Equation" r:id="rId15" imgW="88707" imgH="164742" progId="Equation.3">
                  <p:embed/>
                  <p:pic>
                    <p:nvPicPr>
                      <p:cNvPr id="31759" name="Object 33">
                        <a:extLst>
                          <a:ext uri="{FF2B5EF4-FFF2-40B4-BE49-F238E27FC236}">
                            <a16:creationId xmlns:a16="http://schemas.microsoft.com/office/drawing/2014/main" id="{56F8524A-F7E6-77E7-2587-0B31E08753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5038" y="3773489"/>
                        <a:ext cx="138112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0" name="Object 36">
            <a:extLst>
              <a:ext uri="{FF2B5EF4-FFF2-40B4-BE49-F238E27FC236}">
                <a16:creationId xmlns:a16="http://schemas.microsoft.com/office/drawing/2014/main" id="{83854DCD-89D5-1EA3-9B28-D149C91BCB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67275" y="3154364"/>
          <a:ext cx="198438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6725" imgH="177415" progId="Equation.3">
                  <p:embed/>
                </p:oleObj>
              </mc:Choice>
              <mc:Fallback>
                <p:oleObj name="Equation" r:id="rId17" imgW="126725" imgH="177415" progId="Equation.3">
                  <p:embed/>
                  <p:pic>
                    <p:nvPicPr>
                      <p:cNvPr id="31760" name="Object 36">
                        <a:extLst>
                          <a:ext uri="{FF2B5EF4-FFF2-40B4-BE49-F238E27FC236}">
                            <a16:creationId xmlns:a16="http://schemas.microsoft.com/office/drawing/2014/main" id="{83854DCD-89D5-1EA3-9B28-D149C91BC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3154364"/>
                        <a:ext cx="198438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1" name="Text Box 37">
            <a:extLst>
              <a:ext uri="{FF2B5EF4-FFF2-40B4-BE49-F238E27FC236}">
                <a16:creationId xmlns:a16="http://schemas.microsoft.com/office/drawing/2014/main" id="{4D9CD5C8-1B1C-09B4-400D-88FE590CD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Unit Circle – Trig Ratios</a:t>
            </a:r>
          </a:p>
        </p:txBody>
      </p:sp>
      <p:sp>
        <p:nvSpPr>
          <p:cNvPr id="31762" name="Rectangle 40">
            <a:extLst>
              <a:ext uri="{FF2B5EF4-FFF2-40B4-BE49-F238E27FC236}">
                <a16:creationId xmlns:a16="http://schemas.microsoft.com/office/drawing/2014/main" id="{354A94CA-9613-3AD9-EDA6-8190C60FA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0"/>
            <a:ext cx="3676650" cy="2457450"/>
          </a:xfrm>
          <a:prstGeom prst="rect">
            <a:avLst/>
          </a:prstGeom>
          <a:solidFill>
            <a:srgbClr val="3399FF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1763" name="Line 41">
            <a:extLst>
              <a:ext uri="{FF2B5EF4-FFF2-40B4-BE49-F238E27FC236}">
                <a16:creationId xmlns:a16="http://schemas.microsoft.com/office/drawing/2014/main" id="{0BD7B223-3F4B-E0DC-5AD9-4D997E050B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0"/>
            <a:ext cx="0" cy="245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64" name="Line 42">
            <a:extLst>
              <a:ext uri="{FF2B5EF4-FFF2-40B4-BE49-F238E27FC236}">
                <a16:creationId xmlns:a16="http://schemas.microsoft.com/office/drawing/2014/main" id="{00E8B48F-529A-E445-C3CA-8F577B15F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8250" y="1905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65" name="Line 43">
            <a:extLst>
              <a:ext uri="{FF2B5EF4-FFF2-40B4-BE49-F238E27FC236}">
                <a16:creationId xmlns:a16="http://schemas.microsoft.com/office/drawing/2014/main" id="{235E8D50-E236-2D28-3BA6-296C7A97F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905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66" name="Line 44">
            <a:extLst>
              <a:ext uri="{FF2B5EF4-FFF2-40B4-BE49-F238E27FC236}">
                <a16:creationId xmlns:a16="http://schemas.microsoft.com/office/drawing/2014/main" id="{47CF7F3E-4BAF-6AE9-9026-07B8647F8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476250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67" name="Line 45">
            <a:extLst>
              <a:ext uri="{FF2B5EF4-FFF2-40B4-BE49-F238E27FC236}">
                <a16:creationId xmlns:a16="http://schemas.microsoft.com/office/drawing/2014/main" id="{419B65F2-C641-08AF-C408-FD8F2D557E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1143000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68" name="Line 46">
            <a:extLst>
              <a:ext uri="{FF2B5EF4-FFF2-40B4-BE49-F238E27FC236}">
                <a16:creationId xmlns:a16="http://schemas.microsoft.com/office/drawing/2014/main" id="{2EDEB42D-6D36-1EA6-3867-7346B3C30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1809750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69" name="Text Box 47">
            <a:extLst>
              <a:ext uri="{FF2B5EF4-FFF2-40B4-BE49-F238E27FC236}">
                <a16:creationId xmlns:a16="http://schemas.microsoft.com/office/drawing/2014/main" id="{FAFA3C26-5187-BF1C-2F8B-8B69013B9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0" y="1"/>
            <a:ext cx="89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sin</a:t>
            </a:r>
          </a:p>
        </p:txBody>
      </p:sp>
      <p:sp>
        <p:nvSpPr>
          <p:cNvPr id="31770" name="Text Box 48">
            <a:extLst>
              <a:ext uri="{FF2B5EF4-FFF2-40B4-BE49-F238E27FC236}">
                <a16:creationId xmlns:a16="http://schemas.microsoft.com/office/drawing/2014/main" id="{DED68687-1C7C-94D7-376F-DB70EC6F5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300" y="1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cos</a:t>
            </a:r>
          </a:p>
        </p:txBody>
      </p:sp>
      <p:sp>
        <p:nvSpPr>
          <p:cNvPr id="31771" name="Text Box 49">
            <a:extLst>
              <a:ext uri="{FF2B5EF4-FFF2-40B4-BE49-F238E27FC236}">
                <a16:creationId xmlns:a16="http://schemas.microsoft.com/office/drawing/2014/main" id="{DE2C8BCD-694B-5A98-4A2A-019C7DBF0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1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tan</a:t>
            </a:r>
          </a:p>
        </p:txBody>
      </p:sp>
      <p:graphicFrame>
        <p:nvGraphicFramePr>
          <p:cNvPr id="31772" name="Object 50">
            <a:extLst>
              <a:ext uri="{FF2B5EF4-FFF2-40B4-BE49-F238E27FC236}">
                <a16:creationId xmlns:a16="http://schemas.microsoft.com/office/drawing/2014/main" id="{962BB909-C11C-AF97-472B-0966465432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4725" y="506413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64957" imgH="393359" progId="Equation.3">
                  <p:embed/>
                </p:oleObj>
              </mc:Choice>
              <mc:Fallback>
                <p:oleObj name="Equation" r:id="rId19" imgW="164957" imgH="393359" progId="Equation.3">
                  <p:embed/>
                  <p:pic>
                    <p:nvPicPr>
                      <p:cNvPr id="31772" name="Object 50">
                        <a:extLst>
                          <a:ext uri="{FF2B5EF4-FFF2-40B4-BE49-F238E27FC236}">
                            <a16:creationId xmlns:a16="http://schemas.microsoft.com/office/drawing/2014/main" id="{962BB909-C11C-AF97-472B-0966465432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725" y="506413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73" name="Object 51">
            <a:extLst>
              <a:ext uri="{FF2B5EF4-FFF2-40B4-BE49-F238E27FC236}">
                <a16:creationId xmlns:a16="http://schemas.microsoft.com/office/drawing/2014/main" id="{78E51E05-7419-1EC3-9565-21950DD7B0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1182688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4957" imgH="393359" progId="Equation.3">
                  <p:embed/>
                </p:oleObj>
              </mc:Choice>
              <mc:Fallback>
                <p:oleObj name="Equation" r:id="rId21" imgW="164957" imgH="393359" progId="Equation.3">
                  <p:embed/>
                  <p:pic>
                    <p:nvPicPr>
                      <p:cNvPr id="31773" name="Object 51">
                        <a:extLst>
                          <a:ext uri="{FF2B5EF4-FFF2-40B4-BE49-F238E27FC236}">
                            <a16:creationId xmlns:a16="http://schemas.microsoft.com/office/drawing/2014/main" id="{78E51E05-7419-1EC3-9565-21950DD7B0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182688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74" name="Object 52">
            <a:extLst>
              <a:ext uri="{FF2B5EF4-FFF2-40B4-BE49-F238E27FC236}">
                <a16:creationId xmlns:a16="http://schemas.microsoft.com/office/drawing/2014/main" id="{ADB70B49-C571-0731-E6AF-344F0FAE16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4250" y="1830388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64957" imgH="393359" progId="Equation.3">
                  <p:embed/>
                </p:oleObj>
              </mc:Choice>
              <mc:Fallback>
                <p:oleObj name="Equation" r:id="rId23" imgW="164957" imgH="393359" progId="Equation.3">
                  <p:embed/>
                  <p:pic>
                    <p:nvPicPr>
                      <p:cNvPr id="31774" name="Object 52">
                        <a:extLst>
                          <a:ext uri="{FF2B5EF4-FFF2-40B4-BE49-F238E27FC236}">
                            <a16:creationId xmlns:a16="http://schemas.microsoft.com/office/drawing/2014/main" id="{ADB70B49-C571-0731-E6AF-344F0FAE16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0" y="1830388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5" name="AutoShape 59">
            <a:extLst>
              <a:ext uri="{FF2B5EF4-FFF2-40B4-BE49-F238E27FC236}">
                <a16:creationId xmlns:a16="http://schemas.microsoft.com/office/drawing/2014/main" id="{93EE10DE-C823-6636-270D-78D588AE2E5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247063" y="3429000"/>
            <a:ext cx="1295400" cy="1295400"/>
          </a:xfrm>
          <a:prstGeom prst="rtTriangle">
            <a:avLst/>
          </a:prstGeom>
          <a:solidFill>
            <a:srgbClr val="FF33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2044" name="AutoShape 60">
            <a:extLst>
              <a:ext uri="{FF2B5EF4-FFF2-40B4-BE49-F238E27FC236}">
                <a16:creationId xmlns:a16="http://schemas.microsoft.com/office/drawing/2014/main" id="{1E0367E6-EFA9-0B77-919A-AD714BD53C23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291013" y="3429000"/>
            <a:ext cx="1295400" cy="1295400"/>
          </a:xfrm>
          <a:prstGeom prst="rtTriangle">
            <a:avLst/>
          </a:prstGeom>
          <a:solidFill>
            <a:srgbClr val="FF33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2045" name="AutoShape 61">
            <a:extLst>
              <a:ext uri="{FF2B5EF4-FFF2-40B4-BE49-F238E27FC236}">
                <a16:creationId xmlns:a16="http://schemas.microsoft.com/office/drawing/2014/main" id="{3787175E-FF91-F880-3E64-D4E69B8A1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0" y="2133600"/>
            <a:ext cx="1295400" cy="1295400"/>
          </a:xfrm>
          <a:prstGeom prst="rtTriangle">
            <a:avLst/>
          </a:prstGeom>
          <a:solidFill>
            <a:srgbClr val="FF33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2046" name="AutoShape 62">
            <a:extLst>
              <a:ext uri="{FF2B5EF4-FFF2-40B4-BE49-F238E27FC236}">
                <a16:creationId xmlns:a16="http://schemas.microsoft.com/office/drawing/2014/main" id="{2147C20B-5B1F-6EB1-3207-827C9C4102E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91013" y="2133600"/>
            <a:ext cx="1295400" cy="1295400"/>
          </a:xfrm>
          <a:prstGeom prst="rtTriangle">
            <a:avLst/>
          </a:prstGeom>
          <a:solidFill>
            <a:srgbClr val="FF33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31779" name="Object 63">
            <a:extLst>
              <a:ext uri="{FF2B5EF4-FFF2-40B4-BE49-F238E27FC236}">
                <a16:creationId xmlns:a16="http://schemas.microsoft.com/office/drawing/2014/main" id="{37038F93-93C7-E814-9A45-29A01570BF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55039" y="4387850"/>
          <a:ext cx="198437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6725" imgH="177415" progId="Equation.3">
                  <p:embed/>
                </p:oleObj>
              </mc:Choice>
              <mc:Fallback>
                <p:oleObj name="Equation" r:id="rId25" imgW="126725" imgH="177415" progId="Equation.3">
                  <p:embed/>
                  <p:pic>
                    <p:nvPicPr>
                      <p:cNvPr id="31779" name="Object 63">
                        <a:extLst>
                          <a:ext uri="{FF2B5EF4-FFF2-40B4-BE49-F238E27FC236}">
                            <a16:creationId xmlns:a16="http://schemas.microsoft.com/office/drawing/2014/main" id="{37038F93-93C7-E814-9A45-29A01570BF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5039" y="4387850"/>
                        <a:ext cx="198437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48" name="Object 64">
            <a:extLst>
              <a:ext uri="{FF2B5EF4-FFF2-40B4-BE49-F238E27FC236}">
                <a16:creationId xmlns:a16="http://schemas.microsoft.com/office/drawing/2014/main" id="{D106EE2F-8215-9B0C-C626-DC64BCA956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1613" y="1163639"/>
          <a:ext cx="4127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66469" imgH="431425" progId="Equation.3">
                  <p:embed/>
                </p:oleObj>
              </mc:Choice>
              <mc:Fallback>
                <p:oleObj name="Equation" r:id="rId26" imgW="266469" imgH="431425" progId="Equation.3">
                  <p:embed/>
                  <p:pic>
                    <p:nvPicPr>
                      <p:cNvPr id="42048" name="Object 64">
                        <a:extLst>
                          <a:ext uri="{FF2B5EF4-FFF2-40B4-BE49-F238E27FC236}">
                            <a16:creationId xmlns:a16="http://schemas.microsoft.com/office/drawing/2014/main" id="{D106EE2F-8215-9B0C-C626-DC64BCA956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1613" y="1163639"/>
                        <a:ext cx="412750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49" name="Object 65">
            <a:extLst>
              <a:ext uri="{FF2B5EF4-FFF2-40B4-BE49-F238E27FC236}">
                <a16:creationId xmlns:a16="http://schemas.microsoft.com/office/drawing/2014/main" id="{723FA401-3A49-968C-560E-E7CE6FFE5C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69275" y="1163639"/>
          <a:ext cx="4127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66469" imgH="431425" progId="Equation.3">
                  <p:embed/>
                </p:oleObj>
              </mc:Choice>
              <mc:Fallback>
                <p:oleObj name="Equation" r:id="rId27" imgW="266469" imgH="431425" progId="Equation.3">
                  <p:embed/>
                  <p:pic>
                    <p:nvPicPr>
                      <p:cNvPr id="42049" name="Object 65">
                        <a:extLst>
                          <a:ext uri="{FF2B5EF4-FFF2-40B4-BE49-F238E27FC236}">
                            <a16:creationId xmlns:a16="http://schemas.microsoft.com/office/drawing/2014/main" id="{723FA401-3A49-968C-560E-E7CE6FFE5C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9275" y="1163639"/>
                        <a:ext cx="412750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50" name="Object 66">
            <a:extLst>
              <a:ext uri="{FF2B5EF4-FFF2-40B4-BE49-F238E27FC236}">
                <a16:creationId xmlns:a16="http://schemas.microsoft.com/office/drawing/2014/main" id="{8D79355B-580B-FE77-866D-EBA535052A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28251" y="1316039"/>
          <a:ext cx="13811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8707" imgH="164742" progId="Equation.3">
                  <p:embed/>
                </p:oleObj>
              </mc:Choice>
              <mc:Fallback>
                <p:oleObj name="Equation" r:id="rId28" imgW="88707" imgH="164742" progId="Equation.3">
                  <p:embed/>
                  <p:pic>
                    <p:nvPicPr>
                      <p:cNvPr id="42050" name="Object 66">
                        <a:extLst>
                          <a:ext uri="{FF2B5EF4-FFF2-40B4-BE49-F238E27FC236}">
                            <a16:creationId xmlns:a16="http://schemas.microsoft.com/office/drawing/2014/main" id="{8D79355B-580B-FE77-866D-EBA535052A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1" y="1316039"/>
                        <a:ext cx="13811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51" name="Arc 67">
            <a:extLst>
              <a:ext uri="{FF2B5EF4-FFF2-40B4-BE49-F238E27FC236}">
                <a16:creationId xmlns:a16="http://schemas.microsoft.com/office/drawing/2014/main" id="{C4B59498-C736-EAF7-FC1C-97E6A0EEFAD8}"/>
              </a:ext>
            </a:extLst>
          </p:cNvPr>
          <p:cNvSpPr>
            <a:spLocks/>
          </p:cNvSpPr>
          <p:nvPr/>
        </p:nvSpPr>
        <p:spPr bwMode="auto">
          <a:xfrm>
            <a:off x="4252913" y="2792414"/>
            <a:ext cx="914400" cy="636587"/>
          </a:xfrm>
          <a:custGeom>
            <a:avLst/>
            <a:gdLst>
              <a:gd name="T0" fmla="*/ 2147483646 w 21600"/>
              <a:gd name="T1" fmla="*/ 0 h 15037"/>
              <a:gd name="T2" fmla="*/ 2147483646 w 21600"/>
              <a:gd name="T3" fmla="*/ 2147483646 h 15037"/>
              <a:gd name="T4" fmla="*/ 0 w 21600"/>
              <a:gd name="T5" fmla="*/ 2147483646 h 15037"/>
              <a:gd name="T6" fmla="*/ 0 60000 65536"/>
              <a:gd name="T7" fmla="*/ 0 60000 65536"/>
              <a:gd name="T8" fmla="*/ 0 60000 65536"/>
              <a:gd name="T9" fmla="*/ 0 w 21600"/>
              <a:gd name="T10" fmla="*/ 0 h 15037"/>
              <a:gd name="T11" fmla="*/ 21600 w 21600"/>
              <a:gd name="T12" fmla="*/ 15037 h 150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037" fill="none" extrusionOk="0">
                <a:moveTo>
                  <a:pt x="15506" y="0"/>
                </a:moveTo>
                <a:cubicBezTo>
                  <a:pt x="19414" y="4030"/>
                  <a:pt x="21600" y="9423"/>
                  <a:pt x="21600" y="15037"/>
                </a:cubicBezTo>
              </a:path>
              <a:path w="21600" h="15037" stroke="0" extrusionOk="0">
                <a:moveTo>
                  <a:pt x="15506" y="0"/>
                </a:moveTo>
                <a:cubicBezTo>
                  <a:pt x="19414" y="4030"/>
                  <a:pt x="21600" y="9423"/>
                  <a:pt x="21600" y="15037"/>
                </a:cubicBezTo>
                <a:lnTo>
                  <a:pt x="0" y="15037"/>
                </a:lnTo>
                <a:lnTo>
                  <a:pt x="1550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42052" name="Object 68">
            <a:extLst>
              <a:ext uri="{FF2B5EF4-FFF2-40B4-BE49-F238E27FC236}">
                <a16:creationId xmlns:a16="http://schemas.microsoft.com/office/drawing/2014/main" id="{9F80E890-7FF7-17C3-5DCD-C0BBC489EB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585914"/>
          <a:ext cx="13795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016000" imgH="508000" progId="Equation.3">
                  <p:embed/>
                </p:oleObj>
              </mc:Choice>
              <mc:Fallback>
                <p:oleObj name="Equation" r:id="rId29" imgW="1016000" imgH="508000" progId="Equation.3">
                  <p:embed/>
                  <p:pic>
                    <p:nvPicPr>
                      <p:cNvPr id="42052" name="Object 68">
                        <a:extLst>
                          <a:ext uri="{FF2B5EF4-FFF2-40B4-BE49-F238E27FC236}">
                            <a16:creationId xmlns:a16="http://schemas.microsoft.com/office/drawing/2014/main" id="{9F80E890-7FF7-17C3-5DCD-C0BBC489EB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85914"/>
                        <a:ext cx="13795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53" name="Object 69">
            <a:extLst>
              <a:ext uri="{FF2B5EF4-FFF2-40B4-BE49-F238E27FC236}">
                <a16:creationId xmlns:a16="http://schemas.microsoft.com/office/drawing/2014/main" id="{009E5E57-E1D4-162D-5BD6-ECE9530C4A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1" y="4695826"/>
          <a:ext cx="15525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143000" imgH="508000" progId="Equation.3">
                  <p:embed/>
                </p:oleObj>
              </mc:Choice>
              <mc:Fallback>
                <p:oleObj name="Equation" r:id="rId31" imgW="1143000" imgH="508000" progId="Equation.3">
                  <p:embed/>
                  <p:pic>
                    <p:nvPicPr>
                      <p:cNvPr id="42053" name="Object 69">
                        <a:extLst>
                          <a:ext uri="{FF2B5EF4-FFF2-40B4-BE49-F238E27FC236}">
                            <a16:creationId xmlns:a16="http://schemas.microsoft.com/office/drawing/2014/main" id="{009E5E57-E1D4-162D-5BD6-ECE9530C4A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4695826"/>
                        <a:ext cx="15525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54" name="Object 70">
            <a:extLst>
              <a:ext uri="{FF2B5EF4-FFF2-40B4-BE49-F238E27FC236}">
                <a16:creationId xmlns:a16="http://schemas.microsoft.com/office/drawing/2014/main" id="{F2331550-CC42-5889-9868-6A28BF14FB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1825" y="4695826"/>
          <a:ext cx="13970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028700" imgH="508000" progId="Equation.3">
                  <p:embed/>
                </p:oleObj>
              </mc:Choice>
              <mc:Fallback>
                <p:oleObj name="Equation" r:id="rId33" imgW="1028700" imgH="508000" progId="Equation.3">
                  <p:embed/>
                  <p:pic>
                    <p:nvPicPr>
                      <p:cNvPr id="42054" name="Object 70">
                        <a:extLst>
                          <a:ext uri="{FF2B5EF4-FFF2-40B4-BE49-F238E27FC236}">
                            <a16:creationId xmlns:a16="http://schemas.microsoft.com/office/drawing/2014/main" id="{F2331550-CC42-5889-9868-6A28BF14FB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825" y="4695826"/>
                        <a:ext cx="13970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55" name="Arc 71">
            <a:extLst>
              <a:ext uri="{FF2B5EF4-FFF2-40B4-BE49-F238E27FC236}">
                <a16:creationId xmlns:a16="http://schemas.microsoft.com/office/drawing/2014/main" id="{7D205FF7-51C4-A8A9-CD60-03A486EB9E5B}"/>
              </a:ext>
            </a:extLst>
          </p:cNvPr>
          <p:cNvSpPr>
            <a:spLocks/>
          </p:cNvSpPr>
          <p:nvPr/>
        </p:nvSpPr>
        <p:spPr bwMode="auto">
          <a:xfrm>
            <a:off x="3638551" y="2514600"/>
            <a:ext cx="1541463" cy="914400"/>
          </a:xfrm>
          <a:custGeom>
            <a:avLst/>
            <a:gdLst>
              <a:gd name="T0" fmla="*/ 0 w 36397"/>
              <a:gd name="T1" fmla="*/ 2147483646 h 21600"/>
              <a:gd name="T2" fmla="*/ 2147483646 w 36397"/>
              <a:gd name="T3" fmla="*/ 2147483646 h 21600"/>
              <a:gd name="T4" fmla="*/ 2147483646 w 36397"/>
              <a:gd name="T5" fmla="*/ 2147483646 h 21600"/>
              <a:gd name="T6" fmla="*/ 0 60000 65536"/>
              <a:gd name="T7" fmla="*/ 0 60000 65536"/>
              <a:gd name="T8" fmla="*/ 0 60000 65536"/>
              <a:gd name="T9" fmla="*/ 0 w 36397"/>
              <a:gd name="T10" fmla="*/ 0 h 21600"/>
              <a:gd name="T11" fmla="*/ 36397 w 363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97" h="21600" fill="none" extrusionOk="0">
                <a:moveTo>
                  <a:pt x="0" y="5864"/>
                </a:moveTo>
                <a:cubicBezTo>
                  <a:pt x="4006" y="2097"/>
                  <a:pt x="9298" y="-1"/>
                  <a:pt x="14797" y="0"/>
                </a:cubicBezTo>
                <a:cubicBezTo>
                  <a:pt x="26726" y="0"/>
                  <a:pt x="36397" y="9670"/>
                  <a:pt x="36397" y="21600"/>
                </a:cubicBezTo>
              </a:path>
              <a:path w="36397" h="21600" stroke="0" extrusionOk="0">
                <a:moveTo>
                  <a:pt x="0" y="5864"/>
                </a:moveTo>
                <a:cubicBezTo>
                  <a:pt x="4006" y="2097"/>
                  <a:pt x="9298" y="-1"/>
                  <a:pt x="14797" y="0"/>
                </a:cubicBezTo>
                <a:cubicBezTo>
                  <a:pt x="26726" y="0"/>
                  <a:pt x="36397" y="9670"/>
                  <a:pt x="36397" y="21600"/>
                </a:cubicBezTo>
                <a:lnTo>
                  <a:pt x="14797" y="21600"/>
                </a:lnTo>
                <a:lnTo>
                  <a:pt x="0" y="586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2056" name="Arc 72">
            <a:extLst>
              <a:ext uri="{FF2B5EF4-FFF2-40B4-BE49-F238E27FC236}">
                <a16:creationId xmlns:a16="http://schemas.microsoft.com/office/drawing/2014/main" id="{F4EA7B26-2CE5-01ED-E639-A1DC99A342B5}"/>
              </a:ext>
            </a:extLst>
          </p:cNvPr>
          <p:cNvSpPr>
            <a:spLocks/>
          </p:cNvSpPr>
          <p:nvPr/>
        </p:nvSpPr>
        <p:spPr bwMode="auto">
          <a:xfrm>
            <a:off x="3368675" y="2506663"/>
            <a:ext cx="1828800" cy="1560512"/>
          </a:xfrm>
          <a:custGeom>
            <a:avLst/>
            <a:gdLst>
              <a:gd name="T0" fmla="*/ 2147483646 w 43200"/>
              <a:gd name="T1" fmla="*/ 2147483646 h 36874"/>
              <a:gd name="T2" fmla="*/ 2147483646 w 43200"/>
              <a:gd name="T3" fmla="*/ 2147483646 h 36874"/>
              <a:gd name="T4" fmla="*/ 2147483646 w 43200"/>
              <a:gd name="T5" fmla="*/ 2147483646 h 36874"/>
              <a:gd name="T6" fmla="*/ 0 60000 65536"/>
              <a:gd name="T7" fmla="*/ 0 60000 65536"/>
              <a:gd name="T8" fmla="*/ 0 60000 65536"/>
              <a:gd name="T9" fmla="*/ 0 w 43200"/>
              <a:gd name="T10" fmla="*/ 0 h 36874"/>
              <a:gd name="T11" fmla="*/ 43200 w 43200"/>
              <a:gd name="T12" fmla="*/ 36874 h 368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6874" fill="none" extrusionOk="0">
                <a:moveTo>
                  <a:pt x="6326" y="36873"/>
                </a:moveTo>
                <a:cubicBezTo>
                  <a:pt x="2275" y="32822"/>
                  <a:pt x="0" y="2732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36874" stroke="0" extrusionOk="0">
                <a:moveTo>
                  <a:pt x="6326" y="36873"/>
                </a:moveTo>
                <a:cubicBezTo>
                  <a:pt x="2275" y="32822"/>
                  <a:pt x="0" y="2732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6326" y="3687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2057" name="Arc 73">
            <a:extLst>
              <a:ext uri="{FF2B5EF4-FFF2-40B4-BE49-F238E27FC236}">
                <a16:creationId xmlns:a16="http://schemas.microsoft.com/office/drawing/2014/main" id="{942904FB-D8C4-18CA-D1E0-EA985E5A554F}"/>
              </a:ext>
            </a:extLst>
          </p:cNvPr>
          <p:cNvSpPr>
            <a:spLocks/>
          </p:cNvSpPr>
          <p:nvPr/>
        </p:nvSpPr>
        <p:spPr bwMode="auto">
          <a:xfrm>
            <a:off x="3368675" y="2514600"/>
            <a:ext cx="1828800" cy="18288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36984" y="36762"/>
                </a:moveTo>
                <a:cubicBezTo>
                  <a:pt x="32924" y="40880"/>
                  <a:pt x="27383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36984" y="36762"/>
                </a:moveTo>
                <a:cubicBezTo>
                  <a:pt x="32924" y="40880"/>
                  <a:pt x="27383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36984" y="3676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2058" name="Text Box 74">
            <a:extLst>
              <a:ext uri="{FF2B5EF4-FFF2-40B4-BE49-F238E27FC236}">
                <a16:creationId xmlns:a16="http://schemas.microsoft.com/office/drawing/2014/main" id="{88E70166-5165-A95F-67E6-5D44E48AF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6357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(+, +)</a:t>
            </a:r>
          </a:p>
        </p:txBody>
      </p:sp>
      <p:sp>
        <p:nvSpPr>
          <p:cNvPr id="42059" name="Text Box 75">
            <a:extLst>
              <a:ext uri="{FF2B5EF4-FFF2-40B4-BE49-F238E27FC236}">
                <a16:creationId xmlns:a16="http://schemas.microsoft.com/office/drawing/2014/main" id="{B02B1220-2508-CAFE-D30C-C996BF814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5541963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(-, -)</a:t>
            </a:r>
          </a:p>
        </p:txBody>
      </p:sp>
      <p:sp>
        <p:nvSpPr>
          <p:cNvPr id="42060" name="Text Box 76">
            <a:extLst>
              <a:ext uri="{FF2B5EF4-FFF2-40B4-BE49-F238E27FC236}">
                <a16:creationId xmlns:a16="http://schemas.microsoft.com/office/drawing/2014/main" id="{3C58780C-BF66-D7CC-82FF-216B84115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66357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(-, +)</a:t>
            </a:r>
          </a:p>
        </p:txBody>
      </p:sp>
      <p:sp>
        <p:nvSpPr>
          <p:cNvPr id="42061" name="Text Box 77">
            <a:extLst>
              <a:ext uri="{FF2B5EF4-FFF2-40B4-BE49-F238E27FC236}">
                <a16:creationId xmlns:a16="http://schemas.microsoft.com/office/drawing/2014/main" id="{1DD8B182-32B3-D6CC-1FF3-31A47FFD8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541963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(+, -)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2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2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20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2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2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42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2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20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4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42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420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42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42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4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4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4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42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4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420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42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420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420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 animBg="1"/>
      <p:bldP spid="41996" grpId="1" animBg="1"/>
      <p:bldP spid="42044" grpId="0" animBg="1"/>
      <p:bldP spid="42044" grpId="1" animBg="1"/>
      <p:bldP spid="42045" grpId="0" animBg="1"/>
      <p:bldP spid="42045" grpId="1" animBg="1"/>
      <p:bldP spid="42046" grpId="0" animBg="1"/>
      <p:bldP spid="42046" grpId="1" animBg="1"/>
      <p:bldP spid="42058" grpId="0"/>
      <p:bldP spid="42059" grpId="0"/>
      <p:bldP spid="42060" grpId="0"/>
      <p:bldP spid="420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>
            <a:extLst>
              <a:ext uri="{FF2B5EF4-FFF2-40B4-BE49-F238E27FC236}">
                <a16:creationId xmlns:a16="http://schemas.microsoft.com/office/drawing/2014/main" id="{70CF0149-DEB5-3B00-90FC-1E6A32C82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2771" name="Line 4">
            <a:extLst>
              <a:ext uri="{FF2B5EF4-FFF2-40B4-BE49-F238E27FC236}">
                <a16:creationId xmlns:a16="http://schemas.microsoft.com/office/drawing/2014/main" id="{3F91E620-35CC-9D5B-D89D-D733AC9AA7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7038" y="10668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772" name="Line 5">
            <a:extLst>
              <a:ext uri="{FF2B5EF4-FFF2-40B4-BE49-F238E27FC236}">
                <a16:creationId xmlns:a16="http://schemas.microsoft.com/office/drawing/2014/main" id="{0B9C9DCD-1F1D-690F-60B7-E48A1A77D4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4838" y="34290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graphicFrame>
        <p:nvGraphicFramePr>
          <p:cNvPr id="32773" name="Object 12">
            <a:extLst>
              <a:ext uri="{FF2B5EF4-FFF2-40B4-BE49-F238E27FC236}">
                <a16:creationId xmlns:a16="http://schemas.microsoft.com/office/drawing/2014/main" id="{F2E1262E-10EA-4C25-5BE0-5635856AD7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08450" y="381000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957" imgH="393359" progId="Equation.3">
                  <p:embed/>
                </p:oleObj>
              </mc:Choice>
              <mc:Fallback>
                <p:oleObj name="Equation" r:id="rId2" imgW="164957" imgH="393359" progId="Equation.3">
                  <p:embed/>
                  <p:pic>
                    <p:nvPicPr>
                      <p:cNvPr id="32773" name="Object 12">
                        <a:extLst>
                          <a:ext uri="{FF2B5EF4-FFF2-40B4-BE49-F238E27FC236}">
                            <a16:creationId xmlns:a16="http://schemas.microsoft.com/office/drawing/2014/main" id="{F2E1262E-10EA-4C25-5BE0-5635856AD7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50" y="381000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15">
            <a:extLst>
              <a:ext uri="{FF2B5EF4-FFF2-40B4-BE49-F238E27FC236}">
                <a16:creationId xmlns:a16="http://schemas.microsoft.com/office/drawing/2014/main" id="{8BCF083E-4CB9-93C7-F85C-65297EEC28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9251" y="3271839"/>
          <a:ext cx="5111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057" imgH="203112" progId="Equation.3">
                  <p:embed/>
                </p:oleObj>
              </mc:Choice>
              <mc:Fallback>
                <p:oleObj name="Equation" r:id="rId4" imgW="330057" imgH="203112" progId="Equation.3">
                  <p:embed/>
                  <p:pic>
                    <p:nvPicPr>
                      <p:cNvPr id="32774" name="Object 15">
                        <a:extLst>
                          <a:ext uri="{FF2B5EF4-FFF2-40B4-BE49-F238E27FC236}">
                            <a16:creationId xmlns:a16="http://schemas.microsoft.com/office/drawing/2014/main" id="{8BCF083E-4CB9-93C7-F85C-65297EEC28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1" y="3271839"/>
                        <a:ext cx="5111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16">
            <a:extLst>
              <a:ext uri="{FF2B5EF4-FFF2-40B4-BE49-F238E27FC236}">
                <a16:creationId xmlns:a16="http://schemas.microsoft.com/office/drawing/2014/main" id="{415B4EA5-10F5-149E-8B2D-9DCAE84AA1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330517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3">
                  <p:embed/>
                </p:oleObj>
              </mc:Choice>
              <mc:Fallback>
                <p:oleObj name="Equation" r:id="rId6" imgW="139700" imgH="139700" progId="Equation.3">
                  <p:embed/>
                  <p:pic>
                    <p:nvPicPr>
                      <p:cNvPr id="32775" name="Object 16">
                        <a:extLst>
                          <a:ext uri="{FF2B5EF4-FFF2-40B4-BE49-F238E27FC236}">
                            <a16:creationId xmlns:a16="http://schemas.microsoft.com/office/drawing/2014/main" id="{415B4EA5-10F5-149E-8B2D-9DCAE84AA1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305175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19">
            <a:extLst>
              <a:ext uri="{FF2B5EF4-FFF2-40B4-BE49-F238E27FC236}">
                <a16:creationId xmlns:a16="http://schemas.microsoft.com/office/drawing/2014/main" id="{C44953EA-1793-F504-FD4C-A48AE8A5F5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49713" y="5943600"/>
          <a:ext cx="3730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195" imgH="393529" progId="Equation.3">
                  <p:embed/>
                </p:oleObj>
              </mc:Choice>
              <mc:Fallback>
                <p:oleObj name="Equation" r:id="rId8" imgW="241195" imgH="393529" progId="Equation.3">
                  <p:embed/>
                  <p:pic>
                    <p:nvPicPr>
                      <p:cNvPr id="32776" name="Object 19">
                        <a:extLst>
                          <a:ext uri="{FF2B5EF4-FFF2-40B4-BE49-F238E27FC236}">
                            <a16:creationId xmlns:a16="http://schemas.microsoft.com/office/drawing/2014/main" id="{C44953EA-1793-F504-FD4C-A48AE8A5F5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5943600"/>
                        <a:ext cx="3730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Text Box 22">
            <a:extLst>
              <a:ext uri="{FF2B5EF4-FFF2-40B4-BE49-F238E27FC236}">
                <a16:creationId xmlns:a16="http://schemas.microsoft.com/office/drawing/2014/main" id="{34910FDF-BA26-C3FE-AED5-AED54376F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Unit Circle – Trig Ratios</a:t>
            </a:r>
          </a:p>
        </p:txBody>
      </p:sp>
      <p:sp>
        <p:nvSpPr>
          <p:cNvPr id="24609" name="Arc 33">
            <a:extLst>
              <a:ext uri="{FF2B5EF4-FFF2-40B4-BE49-F238E27FC236}">
                <a16:creationId xmlns:a16="http://schemas.microsoft.com/office/drawing/2014/main" id="{2706BEB4-8F06-94E0-96B5-47E6079CC1F3}"/>
              </a:ext>
            </a:extLst>
          </p:cNvPr>
          <p:cNvSpPr>
            <a:spLocks/>
          </p:cNvSpPr>
          <p:nvPr/>
        </p:nvSpPr>
        <p:spPr bwMode="auto">
          <a:xfrm>
            <a:off x="4252914" y="2514600"/>
            <a:ext cx="941387" cy="914400"/>
          </a:xfrm>
          <a:custGeom>
            <a:avLst/>
            <a:gdLst>
              <a:gd name="T0" fmla="*/ 0 w 22238"/>
              <a:gd name="T1" fmla="*/ 2147483646 h 21600"/>
              <a:gd name="T2" fmla="*/ 2147483646 w 22238"/>
              <a:gd name="T3" fmla="*/ 2147483646 h 21600"/>
              <a:gd name="T4" fmla="*/ 2147483646 w 22238"/>
              <a:gd name="T5" fmla="*/ 2147483646 h 21600"/>
              <a:gd name="T6" fmla="*/ 0 60000 65536"/>
              <a:gd name="T7" fmla="*/ 0 60000 65536"/>
              <a:gd name="T8" fmla="*/ 0 60000 65536"/>
              <a:gd name="T9" fmla="*/ 0 w 22238"/>
              <a:gd name="T10" fmla="*/ 0 h 21600"/>
              <a:gd name="T11" fmla="*/ 22238 w 222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38" h="21600" fill="none" extrusionOk="0">
                <a:moveTo>
                  <a:pt x="0" y="9"/>
                </a:moveTo>
                <a:cubicBezTo>
                  <a:pt x="212" y="3"/>
                  <a:pt x="425" y="-1"/>
                  <a:pt x="638" y="0"/>
                </a:cubicBezTo>
                <a:cubicBezTo>
                  <a:pt x="12567" y="0"/>
                  <a:pt x="22238" y="9670"/>
                  <a:pt x="22238" y="21600"/>
                </a:cubicBezTo>
              </a:path>
              <a:path w="22238" h="21600" stroke="0" extrusionOk="0">
                <a:moveTo>
                  <a:pt x="0" y="9"/>
                </a:moveTo>
                <a:cubicBezTo>
                  <a:pt x="212" y="3"/>
                  <a:pt x="425" y="-1"/>
                  <a:pt x="638" y="0"/>
                </a:cubicBezTo>
                <a:cubicBezTo>
                  <a:pt x="12567" y="0"/>
                  <a:pt x="22238" y="9670"/>
                  <a:pt x="22238" y="21600"/>
                </a:cubicBezTo>
                <a:lnTo>
                  <a:pt x="638" y="21600"/>
                </a:lnTo>
                <a:lnTo>
                  <a:pt x="0" y="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613" name="Arc 37">
            <a:extLst>
              <a:ext uri="{FF2B5EF4-FFF2-40B4-BE49-F238E27FC236}">
                <a16:creationId xmlns:a16="http://schemas.microsoft.com/office/drawing/2014/main" id="{4A644BD9-F166-CC2F-7BFE-11D03C8503AD}"/>
              </a:ext>
            </a:extLst>
          </p:cNvPr>
          <p:cNvSpPr>
            <a:spLocks/>
          </p:cNvSpPr>
          <p:nvPr/>
        </p:nvSpPr>
        <p:spPr bwMode="auto">
          <a:xfrm>
            <a:off x="3368675" y="2514600"/>
            <a:ext cx="1828800" cy="18288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26" y="43199"/>
                </a:moveTo>
                <a:cubicBezTo>
                  <a:pt x="9625" y="43159"/>
                  <a:pt x="0" y="3350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21526" y="43199"/>
                </a:moveTo>
                <a:cubicBezTo>
                  <a:pt x="9625" y="43159"/>
                  <a:pt x="0" y="3350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1526" y="4319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2780" name="Rectangle 38">
            <a:extLst>
              <a:ext uri="{FF2B5EF4-FFF2-40B4-BE49-F238E27FC236}">
                <a16:creationId xmlns:a16="http://schemas.microsoft.com/office/drawing/2014/main" id="{E0C230DC-848A-B40F-5D3B-7E3154A27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0"/>
            <a:ext cx="3676650" cy="2457450"/>
          </a:xfrm>
          <a:prstGeom prst="rect">
            <a:avLst/>
          </a:prstGeom>
          <a:solidFill>
            <a:srgbClr val="3399FF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2781" name="Line 39">
            <a:extLst>
              <a:ext uri="{FF2B5EF4-FFF2-40B4-BE49-F238E27FC236}">
                <a16:creationId xmlns:a16="http://schemas.microsoft.com/office/drawing/2014/main" id="{61291E76-89E2-A598-1422-80D17059E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0"/>
            <a:ext cx="0" cy="245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782" name="Line 40">
            <a:extLst>
              <a:ext uri="{FF2B5EF4-FFF2-40B4-BE49-F238E27FC236}">
                <a16:creationId xmlns:a16="http://schemas.microsoft.com/office/drawing/2014/main" id="{7BE1584D-B298-92BA-94FE-7A75A309434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8250" y="1905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783" name="Line 41">
            <a:extLst>
              <a:ext uri="{FF2B5EF4-FFF2-40B4-BE49-F238E27FC236}">
                <a16:creationId xmlns:a16="http://schemas.microsoft.com/office/drawing/2014/main" id="{C67BA792-DEBC-1051-20DE-F05CF95E96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905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784" name="Line 42">
            <a:extLst>
              <a:ext uri="{FF2B5EF4-FFF2-40B4-BE49-F238E27FC236}">
                <a16:creationId xmlns:a16="http://schemas.microsoft.com/office/drawing/2014/main" id="{8EB1D1F4-DF5A-9D65-3AF0-8F6A756805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476250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785" name="Line 43">
            <a:extLst>
              <a:ext uri="{FF2B5EF4-FFF2-40B4-BE49-F238E27FC236}">
                <a16:creationId xmlns:a16="http://schemas.microsoft.com/office/drawing/2014/main" id="{A7793F3D-EAE0-23E9-4C82-030CC461A6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1143000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786" name="Line 44">
            <a:extLst>
              <a:ext uri="{FF2B5EF4-FFF2-40B4-BE49-F238E27FC236}">
                <a16:creationId xmlns:a16="http://schemas.microsoft.com/office/drawing/2014/main" id="{1D692CDA-3674-46A4-DB71-3331B363F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1809750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787" name="Text Box 45">
            <a:extLst>
              <a:ext uri="{FF2B5EF4-FFF2-40B4-BE49-F238E27FC236}">
                <a16:creationId xmlns:a16="http://schemas.microsoft.com/office/drawing/2014/main" id="{8AA09BE2-A106-9B99-3C4E-C38EE2810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0" y="1"/>
            <a:ext cx="89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sin</a:t>
            </a:r>
          </a:p>
        </p:txBody>
      </p:sp>
      <p:sp>
        <p:nvSpPr>
          <p:cNvPr id="32788" name="Text Box 46">
            <a:extLst>
              <a:ext uri="{FF2B5EF4-FFF2-40B4-BE49-F238E27FC236}">
                <a16:creationId xmlns:a16="http://schemas.microsoft.com/office/drawing/2014/main" id="{0F57C5EA-8DD6-B8B0-B7B1-F53030B4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300" y="1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cos</a:t>
            </a:r>
          </a:p>
        </p:txBody>
      </p:sp>
      <p:sp>
        <p:nvSpPr>
          <p:cNvPr id="32789" name="Text Box 47">
            <a:extLst>
              <a:ext uri="{FF2B5EF4-FFF2-40B4-BE49-F238E27FC236}">
                <a16:creationId xmlns:a16="http://schemas.microsoft.com/office/drawing/2014/main" id="{FAF417C8-68A8-74E6-926D-1F127831D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1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tan</a:t>
            </a:r>
          </a:p>
        </p:txBody>
      </p:sp>
      <p:graphicFrame>
        <p:nvGraphicFramePr>
          <p:cNvPr id="32790" name="Object 48">
            <a:extLst>
              <a:ext uri="{FF2B5EF4-FFF2-40B4-BE49-F238E27FC236}">
                <a16:creationId xmlns:a16="http://schemas.microsoft.com/office/drawing/2014/main" id="{0E20C5D6-48C9-A71C-4BA7-70DA2BDD2D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4725" y="506413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957" imgH="393359" progId="Equation.3">
                  <p:embed/>
                </p:oleObj>
              </mc:Choice>
              <mc:Fallback>
                <p:oleObj name="Equation" r:id="rId10" imgW="164957" imgH="393359" progId="Equation.3">
                  <p:embed/>
                  <p:pic>
                    <p:nvPicPr>
                      <p:cNvPr id="32790" name="Object 48">
                        <a:extLst>
                          <a:ext uri="{FF2B5EF4-FFF2-40B4-BE49-F238E27FC236}">
                            <a16:creationId xmlns:a16="http://schemas.microsoft.com/office/drawing/2014/main" id="{0E20C5D6-48C9-A71C-4BA7-70DA2BDD2D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725" y="506413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1" name="Object 49">
            <a:extLst>
              <a:ext uri="{FF2B5EF4-FFF2-40B4-BE49-F238E27FC236}">
                <a16:creationId xmlns:a16="http://schemas.microsoft.com/office/drawing/2014/main" id="{60B45CB1-49ED-B3D0-F611-7D31EC71B4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1182688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957" imgH="393359" progId="Equation.3">
                  <p:embed/>
                </p:oleObj>
              </mc:Choice>
              <mc:Fallback>
                <p:oleObj name="Equation" r:id="rId12" imgW="164957" imgH="393359" progId="Equation.3">
                  <p:embed/>
                  <p:pic>
                    <p:nvPicPr>
                      <p:cNvPr id="32791" name="Object 49">
                        <a:extLst>
                          <a:ext uri="{FF2B5EF4-FFF2-40B4-BE49-F238E27FC236}">
                            <a16:creationId xmlns:a16="http://schemas.microsoft.com/office/drawing/2014/main" id="{60B45CB1-49ED-B3D0-F611-7D31EC71B4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182688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2" name="Object 50">
            <a:extLst>
              <a:ext uri="{FF2B5EF4-FFF2-40B4-BE49-F238E27FC236}">
                <a16:creationId xmlns:a16="http://schemas.microsoft.com/office/drawing/2014/main" id="{8C462315-61D5-2179-ABF3-B9D1508525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4250" y="1830388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957" imgH="393359" progId="Equation.3">
                  <p:embed/>
                </p:oleObj>
              </mc:Choice>
              <mc:Fallback>
                <p:oleObj name="Equation" r:id="rId14" imgW="164957" imgH="393359" progId="Equation.3">
                  <p:embed/>
                  <p:pic>
                    <p:nvPicPr>
                      <p:cNvPr id="32792" name="Object 50">
                        <a:extLst>
                          <a:ext uri="{FF2B5EF4-FFF2-40B4-BE49-F238E27FC236}">
                            <a16:creationId xmlns:a16="http://schemas.microsoft.com/office/drawing/2014/main" id="{8C462315-61D5-2179-ABF3-B9D1508525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0" y="1830388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3" name="Text Box 51">
            <a:extLst>
              <a:ext uri="{FF2B5EF4-FFF2-40B4-BE49-F238E27FC236}">
                <a16:creationId xmlns:a16="http://schemas.microsoft.com/office/drawing/2014/main" id="{5CD888C7-7AEC-B8B2-E07F-CED429C6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71488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(+, +)</a:t>
            </a:r>
          </a:p>
        </p:txBody>
      </p:sp>
      <p:sp>
        <p:nvSpPr>
          <p:cNvPr id="32794" name="Text Box 52">
            <a:extLst>
              <a:ext uri="{FF2B5EF4-FFF2-40B4-BE49-F238E27FC236}">
                <a16:creationId xmlns:a16="http://schemas.microsoft.com/office/drawing/2014/main" id="{419B3921-39AE-089A-C77D-1848CC4FB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38" y="5580063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(-, -)</a:t>
            </a:r>
          </a:p>
        </p:txBody>
      </p:sp>
      <p:sp>
        <p:nvSpPr>
          <p:cNvPr id="32795" name="Text Box 53">
            <a:extLst>
              <a:ext uri="{FF2B5EF4-FFF2-40B4-BE49-F238E27FC236}">
                <a16:creationId xmlns:a16="http://schemas.microsoft.com/office/drawing/2014/main" id="{6C0E549A-9BC3-6464-D078-D573902FC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471488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(-, +)</a:t>
            </a:r>
          </a:p>
        </p:txBody>
      </p:sp>
      <p:sp>
        <p:nvSpPr>
          <p:cNvPr id="32796" name="Text Box 54">
            <a:extLst>
              <a:ext uri="{FF2B5EF4-FFF2-40B4-BE49-F238E27FC236}">
                <a16:creationId xmlns:a16="http://schemas.microsoft.com/office/drawing/2014/main" id="{62364E39-E9BC-E645-812C-D9C4BAE71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580063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(+, -)</a:t>
            </a:r>
          </a:p>
        </p:txBody>
      </p:sp>
      <p:sp>
        <p:nvSpPr>
          <p:cNvPr id="32797" name="Rectangle 80">
            <a:extLst>
              <a:ext uri="{FF2B5EF4-FFF2-40B4-BE49-F238E27FC236}">
                <a16:creationId xmlns:a16="http://schemas.microsoft.com/office/drawing/2014/main" id="{CECDB306-1D4F-7D46-301B-170D9DF2F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3697288"/>
            <a:ext cx="3676650" cy="3160712"/>
          </a:xfrm>
          <a:prstGeom prst="rect">
            <a:avLst/>
          </a:prstGeom>
          <a:solidFill>
            <a:srgbClr val="3399FF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2798" name="Line 81">
            <a:extLst>
              <a:ext uri="{FF2B5EF4-FFF2-40B4-BE49-F238E27FC236}">
                <a16:creationId xmlns:a16="http://schemas.microsoft.com/office/drawing/2014/main" id="{AC16BAC6-7A44-4DE6-DCB9-DCD8735DC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697288"/>
            <a:ext cx="0" cy="316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799" name="Line 82">
            <a:extLst>
              <a:ext uri="{FF2B5EF4-FFF2-40B4-BE49-F238E27FC236}">
                <a16:creationId xmlns:a16="http://schemas.microsoft.com/office/drawing/2014/main" id="{87C4523D-E826-1CCC-520F-58566D79843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8250" y="3716338"/>
            <a:ext cx="0" cy="314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800" name="Line 83">
            <a:extLst>
              <a:ext uri="{FF2B5EF4-FFF2-40B4-BE49-F238E27FC236}">
                <a16:creationId xmlns:a16="http://schemas.microsoft.com/office/drawing/2014/main" id="{B42B448E-41A9-DB83-132F-39C174F0A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3716338"/>
            <a:ext cx="0" cy="314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801" name="Line 84">
            <a:extLst>
              <a:ext uri="{FF2B5EF4-FFF2-40B4-BE49-F238E27FC236}">
                <a16:creationId xmlns:a16="http://schemas.microsoft.com/office/drawing/2014/main" id="{8855E46B-47B8-6B0A-DE2D-CE8676C01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4173538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802" name="Line 85">
            <a:extLst>
              <a:ext uri="{FF2B5EF4-FFF2-40B4-BE49-F238E27FC236}">
                <a16:creationId xmlns:a16="http://schemas.microsoft.com/office/drawing/2014/main" id="{CF000D33-FF34-59CD-C3D4-3903B752A9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4840288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803" name="Line 86">
            <a:extLst>
              <a:ext uri="{FF2B5EF4-FFF2-40B4-BE49-F238E27FC236}">
                <a16:creationId xmlns:a16="http://schemas.microsoft.com/office/drawing/2014/main" id="{4FE37602-6C40-F2B0-786B-14FBB588B3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5507038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804" name="Text Box 87">
            <a:extLst>
              <a:ext uri="{FF2B5EF4-FFF2-40B4-BE49-F238E27FC236}">
                <a16:creationId xmlns:a16="http://schemas.microsoft.com/office/drawing/2014/main" id="{1DEA4632-1EA7-EAC0-6723-C88B664EF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0" y="3697289"/>
            <a:ext cx="89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sin</a:t>
            </a:r>
          </a:p>
        </p:txBody>
      </p:sp>
      <p:sp>
        <p:nvSpPr>
          <p:cNvPr id="32805" name="Text Box 88">
            <a:extLst>
              <a:ext uri="{FF2B5EF4-FFF2-40B4-BE49-F238E27FC236}">
                <a16:creationId xmlns:a16="http://schemas.microsoft.com/office/drawing/2014/main" id="{FEDFC937-BBA5-3255-0D7C-4BFA4838E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300" y="3697289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cos</a:t>
            </a:r>
          </a:p>
        </p:txBody>
      </p:sp>
      <p:sp>
        <p:nvSpPr>
          <p:cNvPr id="32806" name="Text Box 89">
            <a:extLst>
              <a:ext uri="{FF2B5EF4-FFF2-40B4-BE49-F238E27FC236}">
                <a16:creationId xmlns:a16="http://schemas.microsoft.com/office/drawing/2014/main" id="{90F7933A-715E-8191-6943-20F213335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3697289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tan</a:t>
            </a:r>
          </a:p>
        </p:txBody>
      </p:sp>
      <p:sp>
        <p:nvSpPr>
          <p:cNvPr id="32807" name="Line 99">
            <a:extLst>
              <a:ext uri="{FF2B5EF4-FFF2-40B4-BE49-F238E27FC236}">
                <a16:creationId xmlns:a16="http://schemas.microsoft.com/office/drawing/2014/main" id="{F2D4CBC2-0A0A-BA80-BE68-5F0BB142F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8338" y="6156325"/>
            <a:ext cx="3649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graphicFrame>
        <p:nvGraphicFramePr>
          <p:cNvPr id="32808" name="Object 101">
            <a:extLst>
              <a:ext uri="{FF2B5EF4-FFF2-40B4-BE49-F238E27FC236}">
                <a16:creationId xmlns:a16="http://schemas.microsoft.com/office/drawing/2014/main" id="{7A972AC1-2084-D47C-7EDA-01686268E0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4725" y="4887913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957" imgH="393359" progId="Equation.3">
                  <p:embed/>
                </p:oleObj>
              </mc:Choice>
              <mc:Fallback>
                <p:oleObj name="Equation" r:id="rId16" imgW="164957" imgH="393359" progId="Equation.3">
                  <p:embed/>
                  <p:pic>
                    <p:nvPicPr>
                      <p:cNvPr id="32808" name="Object 101">
                        <a:extLst>
                          <a:ext uri="{FF2B5EF4-FFF2-40B4-BE49-F238E27FC236}">
                            <a16:creationId xmlns:a16="http://schemas.microsoft.com/office/drawing/2014/main" id="{7A972AC1-2084-D47C-7EDA-01686268E0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725" y="4887913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09" name="Object 102">
            <a:extLst>
              <a:ext uri="{FF2B5EF4-FFF2-40B4-BE49-F238E27FC236}">
                <a16:creationId xmlns:a16="http://schemas.microsoft.com/office/drawing/2014/main" id="{C983B772-CD20-40A6-810D-B6F5BC4C6E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62825" y="5734050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700" imgH="139700" progId="Equation.3">
                  <p:embed/>
                </p:oleObj>
              </mc:Choice>
              <mc:Fallback>
                <p:oleObj name="Equation" r:id="rId17" imgW="139700" imgH="139700" progId="Equation.3">
                  <p:embed/>
                  <p:pic>
                    <p:nvPicPr>
                      <p:cNvPr id="32809" name="Object 102">
                        <a:extLst>
                          <a:ext uri="{FF2B5EF4-FFF2-40B4-BE49-F238E27FC236}">
                            <a16:creationId xmlns:a16="http://schemas.microsoft.com/office/drawing/2014/main" id="{C983B772-CD20-40A6-810D-B6F5BC4C6E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2825" y="5734050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10" name="Object 103">
            <a:extLst>
              <a:ext uri="{FF2B5EF4-FFF2-40B4-BE49-F238E27FC236}">
                <a16:creationId xmlns:a16="http://schemas.microsoft.com/office/drawing/2014/main" id="{1663BA16-EBF1-8068-CDE2-821BFCDC1D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6626" y="6248400"/>
          <a:ext cx="3730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1195" imgH="393529" progId="Equation.3">
                  <p:embed/>
                </p:oleObj>
              </mc:Choice>
              <mc:Fallback>
                <p:oleObj name="Equation" r:id="rId18" imgW="241195" imgH="393529" progId="Equation.3">
                  <p:embed/>
                  <p:pic>
                    <p:nvPicPr>
                      <p:cNvPr id="32810" name="Object 103">
                        <a:extLst>
                          <a:ext uri="{FF2B5EF4-FFF2-40B4-BE49-F238E27FC236}">
                            <a16:creationId xmlns:a16="http://schemas.microsoft.com/office/drawing/2014/main" id="{1663BA16-EBF1-8068-CDE2-821BFCDC1D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6" y="6248400"/>
                        <a:ext cx="3730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83" name="Text Box 107">
            <a:extLst>
              <a:ext uri="{FF2B5EF4-FFF2-40B4-BE49-F238E27FC236}">
                <a16:creationId xmlns:a16="http://schemas.microsoft.com/office/drawing/2014/main" id="{5A8C7C2E-6B57-3045-EF30-DA28A392A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964" y="6232526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-1</a:t>
            </a:r>
          </a:p>
        </p:txBody>
      </p:sp>
      <p:sp>
        <p:nvSpPr>
          <p:cNvPr id="24684" name="Text Box 108">
            <a:extLst>
              <a:ext uri="{FF2B5EF4-FFF2-40B4-BE49-F238E27FC236}">
                <a16:creationId xmlns:a16="http://schemas.microsoft.com/office/drawing/2014/main" id="{D6A49145-6F14-7CFE-A7E7-45BB8A294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6" y="5003801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</a:t>
            </a:r>
          </a:p>
        </p:txBody>
      </p:sp>
      <p:sp>
        <p:nvSpPr>
          <p:cNvPr id="24685" name="Text Box 109">
            <a:extLst>
              <a:ext uri="{FF2B5EF4-FFF2-40B4-BE49-F238E27FC236}">
                <a16:creationId xmlns:a16="http://schemas.microsoft.com/office/drawing/2014/main" id="{A1354A63-D41A-91A9-8A2A-9326A523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614" y="4311651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</a:t>
            </a:r>
          </a:p>
        </p:txBody>
      </p:sp>
      <p:sp>
        <p:nvSpPr>
          <p:cNvPr id="24686" name="Text Box 110">
            <a:extLst>
              <a:ext uri="{FF2B5EF4-FFF2-40B4-BE49-F238E27FC236}">
                <a16:creationId xmlns:a16="http://schemas.microsoft.com/office/drawing/2014/main" id="{6EC3A066-B4EF-00F6-F32F-9AA3CFAD4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3514" y="5656264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-1</a:t>
            </a:r>
          </a:p>
        </p:txBody>
      </p:sp>
      <p:sp>
        <p:nvSpPr>
          <p:cNvPr id="24687" name="Text Box 111">
            <a:extLst>
              <a:ext uri="{FF2B5EF4-FFF2-40B4-BE49-F238E27FC236}">
                <a16:creationId xmlns:a16="http://schemas.microsoft.com/office/drawing/2014/main" id="{8132049D-8D49-33F9-5939-9529C786E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614" y="4965701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24688" name="Text Box 112">
            <a:extLst>
              <a:ext uri="{FF2B5EF4-FFF2-40B4-BE49-F238E27FC236}">
                <a16:creationId xmlns:a16="http://schemas.microsoft.com/office/drawing/2014/main" id="{D3066673-9038-CA1E-D0E3-D9CAF642C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1176" y="4311651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24689" name="Text Box 113">
            <a:extLst>
              <a:ext uri="{FF2B5EF4-FFF2-40B4-BE49-F238E27FC236}">
                <a16:creationId xmlns:a16="http://schemas.microsoft.com/office/drawing/2014/main" id="{474F88DE-D3D4-5976-B23B-331852DB6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6" y="5656264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24690" name="Text Box 114">
            <a:extLst>
              <a:ext uri="{FF2B5EF4-FFF2-40B4-BE49-F238E27FC236}">
                <a16:creationId xmlns:a16="http://schemas.microsoft.com/office/drawing/2014/main" id="{49BBF559-137D-DED9-C23F-DAB79959D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614" y="6232526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24691" name="Arc 115">
            <a:extLst>
              <a:ext uri="{FF2B5EF4-FFF2-40B4-BE49-F238E27FC236}">
                <a16:creationId xmlns:a16="http://schemas.microsoft.com/office/drawing/2014/main" id="{D81D5FBE-9BE9-4140-9692-D2870EEB528C}"/>
              </a:ext>
            </a:extLst>
          </p:cNvPr>
          <p:cNvSpPr>
            <a:spLocks/>
          </p:cNvSpPr>
          <p:nvPr/>
        </p:nvSpPr>
        <p:spPr bwMode="auto">
          <a:xfrm>
            <a:off x="3368675" y="2514600"/>
            <a:ext cx="1828800" cy="18288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82" y="22463"/>
                </a:moveTo>
                <a:cubicBezTo>
                  <a:pt x="42718" y="34047"/>
                  <a:pt x="33193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82" y="22463"/>
                </a:moveTo>
                <a:cubicBezTo>
                  <a:pt x="42718" y="34047"/>
                  <a:pt x="33193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43182" y="2246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692" name="Text Box 116">
            <a:extLst>
              <a:ext uri="{FF2B5EF4-FFF2-40B4-BE49-F238E27FC236}">
                <a16:creationId xmlns:a16="http://schemas.microsoft.com/office/drawing/2014/main" id="{24FFA8F5-7CA8-6D4C-CC31-07ECB5659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4264" y="4311651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24693" name="Text Box 117">
            <a:extLst>
              <a:ext uri="{FF2B5EF4-FFF2-40B4-BE49-F238E27FC236}">
                <a16:creationId xmlns:a16="http://schemas.microsoft.com/office/drawing/2014/main" id="{509A893B-A702-0C25-8193-8586486D6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4264" y="5618164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24694" name="Text Box 118">
            <a:extLst>
              <a:ext uri="{FF2B5EF4-FFF2-40B4-BE49-F238E27FC236}">
                <a16:creationId xmlns:a16="http://schemas.microsoft.com/office/drawing/2014/main" id="{579F2B1E-510C-47E0-F26A-91A2E1591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4264" y="4965701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Ø</a:t>
            </a:r>
          </a:p>
        </p:txBody>
      </p:sp>
      <p:sp>
        <p:nvSpPr>
          <p:cNvPr id="24695" name="Text Box 119">
            <a:extLst>
              <a:ext uri="{FF2B5EF4-FFF2-40B4-BE49-F238E27FC236}">
                <a16:creationId xmlns:a16="http://schemas.microsoft.com/office/drawing/2014/main" id="{D835249D-4CD3-D083-4457-E2698BC55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951" y="6194426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Ø</a:t>
            </a:r>
          </a:p>
        </p:txBody>
      </p:sp>
      <p:sp>
        <p:nvSpPr>
          <p:cNvPr id="24696" name="Text Box 120">
            <a:extLst>
              <a:ext uri="{FF2B5EF4-FFF2-40B4-BE49-F238E27FC236}">
                <a16:creationId xmlns:a16="http://schemas.microsoft.com/office/drawing/2014/main" id="{51458974-B425-6ECF-5A2F-393B7E27F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4" y="5233988"/>
            <a:ext cx="1036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</a:rPr>
              <a:t>(0, -1)</a:t>
            </a:r>
          </a:p>
        </p:txBody>
      </p:sp>
      <p:sp>
        <p:nvSpPr>
          <p:cNvPr id="24697" name="Text Box 121">
            <a:extLst>
              <a:ext uri="{FF2B5EF4-FFF2-40B4-BE49-F238E27FC236}">
                <a16:creationId xmlns:a16="http://schemas.microsoft.com/office/drawing/2014/main" id="{491A6BCD-9789-1C6E-93B6-0909CC852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1085850"/>
            <a:ext cx="1036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</a:rPr>
              <a:t>(0 , 1)</a:t>
            </a:r>
          </a:p>
        </p:txBody>
      </p:sp>
      <p:sp>
        <p:nvSpPr>
          <p:cNvPr id="24698" name="Text Box 122">
            <a:extLst>
              <a:ext uri="{FF2B5EF4-FFF2-40B4-BE49-F238E27FC236}">
                <a16:creationId xmlns:a16="http://schemas.microsoft.com/office/drawing/2014/main" id="{10078F66-DF1B-017A-20F4-C52DF3870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429000"/>
            <a:ext cx="103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</a:rPr>
              <a:t>(1, 0)</a:t>
            </a:r>
          </a:p>
        </p:txBody>
      </p:sp>
      <p:sp>
        <p:nvSpPr>
          <p:cNvPr id="24699" name="Text Box 123">
            <a:extLst>
              <a:ext uri="{FF2B5EF4-FFF2-40B4-BE49-F238E27FC236}">
                <a16:creationId xmlns:a16="http://schemas.microsoft.com/office/drawing/2014/main" id="{F598DEB6-0474-894C-AA0B-DC04D1B67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29000"/>
            <a:ext cx="103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</a:rPr>
              <a:t>(-1, 0)</a:t>
            </a:r>
          </a:p>
        </p:txBody>
      </p:sp>
      <p:sp>
        <p:nvSpPr>
          <p:cNvPr id="24700" name="AutoShape 124">
            <a:extLst>
              <a:ext uri="{FF2B5EF4-FFF2-40B4-BE49-F238E27FC236}">
                <a16:creationId xmlns:a16="http://schemas.microsoft.com/office/drawing/2014/main" id="{D8B0B15F-DD33-0F3F-9DA3-BB88C4D33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075" y="1528764"/>
            <a:ext cx="152400" cy="153987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4701" name="AutoShape 125">
            <a:extLst>
              <a:ext uri="{FF2B5EF4-FFF2-40B4-BE49-F238E27FC236}">
                <a16:creationId xmlns:a16="http://schemas.microsoft.com/office/drawing/2014/main" id="{A54AFCE4-A152-D12F-17D0-41534E9E5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39" y="3351214"/>
            <a:ext cx="153987" cy="153987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4702" name="AutoShape 126">
            <a:extLst>
              <a:ext uri="{FF2B5EF4-FFF2-40B4-BE49-F238E27FC236}">
                <a16:creationId xmlns:a16="http://schemas.microsoft.com/office/drawing/2014/main" id="{B437E861-B5A8-612B-9AD9-A04C32053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4" y="3351214"/>
            <a:ext cx="153987" cy="153987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4703" name="AutoShape 127">
            <a:extLst>
              <a:ext uri="{FF2B5EF4-FFF2-40B4-BE49-F238E27FC236}">
                <a16:creationId xmlns:a16="http://schemas.microsoft.com/office/drawing/2014/main" id="{0924CCAC-450F-AB47-71B7-B8467F5F8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075" y="5167314"/>
            <a:ext cx="153988" cy="153987"/>
          </a:xfrm>
          <a:prstGeom prst="flowChartConnector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4704" name="Arc 128">
            <a:extLst>
              <a:ext uri="{FF2B5EF4-FFF2-40B4-BE49-F238E27FC236}">
                <a16:creationId xmlns:a16="http://schemas.microsoft.com/office/drawing/2014/main" id="{DC2F4981-7878-D7E9-473C-49B2EA5D762A}"/>
              </a:ext>
            </a:extLst>
          </p:cNvPr>
          <p:cNvSpPr>
            <a:spLocks/>
          </p:cNvSpPr>
          <p:nvPr/>
        </p:nvSpPr>
        <p:spPr bwMode="auto">
          <a:xfrm>
            <a:off x="3368675" y="2514600"/>
            <a:ext cx="1828800" cy="914400"/>
          </a:xfrm>
          <a:custGeom>
            <a:avLst/>
            <a:gdLst>
              <a:gd name="T0" fmla="*/ 0 w 43196"/>
              <a:gd name="T1" fmla="*/ 2147483646 h 21600"/>
              <a:gd name="T2" fmla="*/ 2147483646 w 43196"/>
              <a:gd name="T3" fmla="*/ 2147483646 h 21600"/>
              <a:gd name="T4" fmla="*/ 2147483646 w 43196"/>
              <a:gd name="T5" fmla="*/ 2147483646 h 21600"/>
              <a:gd name="T6" fmla="*/ 0 60000 65536"/>
              <a:gd name="T7" fmla="*/ 0 60000 65536"/>
              <a:gd name="T8" fmla="*/ 0 60000 65536"/>
              <a:gd name="T9" fmla="*/ 0 w 43196"/>
              <a:gd name="T10" fmla="*/ 0 h 21600"/>
              <a:gd name="T11" fmla="*/ 43196 w 4319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6" h="21600" fill="none" extrusionOk="0">
                <a:moveTo>
                  <a:pt x="0" y="21170"/>
                </a:moveTo>
                <a:cubicBezTo>
                  <a:pt x="234" y="9410"/>
                  <a:pt x="9834" y="-1"/>
                  <a:pt x="21596" y="0"/>
                </a:cubicBezTo>
                <a:cubicBezTo>
                  <a:pt x="33525" y="0"/>
                  <a:pt x="43196" y="9670"/>
                  <a:pt x="43196" y="21600"/>
                </a:cubicBezTo>
              </a:path>
              <a:path w="43196" h="21600" stroke="0" extrusionOk="0">
                <a:moveTo>
                  <a:pt x="0" y="21170"/>
                </a:moveTo>
                <a:cubicBezTo>
                  <a:pt x="234" y="9410"/>
                  <a:pt x="9834" y="-1"/>
                  <a:pt x="21596" y="0"/>
                </a:cubicBezTo>
                <a:cubicBezTo>
                  <a:pt x="33525" y="0"/>
                  <a:pt x="43196" y="9670"/>
                  <a:pt x="43196" y="21600"/>
                </a:cubicBezTo>
                <a:lnTo>
                  <a:pt x="21596" y="21600"/>
                </a:lnTo>
                <a:lnTo>
                  <a:pt x="0" y="2117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705" name="Text Box 129">
            <a:extLst>
              <a:ext uri="{FF2B5EF4-FFF2-40B4-BE49-F238E27FC236}">
                <a16:creationId xmlns:a16="http://schemas.microsoft.com/office/drawing/2014/main" id="{BA21B2C3-BADB-4D44-3B77-678E37C70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339" y="4273551"/>
            <a:ext cx="344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24706" name="Text Box 130">
            <a:extLst>
              <a:ext uri="{FF2B5EF4-FFF2-40B4-BE49-F238E27FC236}">
                <a16:creationId xmlns:a16="http://schemas.microsoft.com/office/drawing/2014/main" id="{BF9184F8-519D-D6EF-4314-E791B1D82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26" y="4273551"/>
            <a:ext cx="652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/2</a:t>
            </a:r>
            <a:r>
              <a:rPr lang="el-GR" altLang="en-US" sz="2000" i="1">
                <a:latin typeface="Century Gothic" panose="020B0502020202020204" pitchFamily="34" charset="0"/>
              </a:rPr>
              <a:t>π</a:t>
            </a:r>
          </a:p>
        </p:txBody>
      </p:sp>
      <p:sp>
        <p:nvSpPr>
          <p:cNvPr id="32835" name="Text Box 131">
            <a:extLst>
              <a:ext uri="{FF2B5EF4-FFF2-40B4-BE49-F238E27FC236}">
                <a16:creationId xmlns:a16="http://schemas.microsoft.com/office/drawing/2014/main" id="{835F89D1-5974-FA4F-D863-747691107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014" y="3032126"/>
            <a:ext cx="3455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Quadrant Angles</a:t>
            </a:r>
          </a:p>
        </p:txBody>
      </p:sp>
      <p:sp>
        <p:nvSpPr>
          <p:cNvPr id="32836" name="Text Box 132">
            <a:extLst>
              <a:ext uri="{FF2B5EF4-FFF2-40B4-BE49-F238E27FC236}">
                <a16:creationId xmlns:a16="http://schemas.microsoft.com/office/drawing/2014/main" id="{108BCDF9-B9AF-FAB2-975C-55EFB17D9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6308726"/>
            <a:ext cx="1997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hlinkClick r:id="rId19" action="ppaction://hlinksldjump"/>
              </a:rPr>
              <a:t>View </a:t>
            </a:r>
            <a:r>
              <a:rPr lang="el-GR" altLang="en-US" sz="2000" i="1">
                <a:latin typeface="Century Gothic" panose="020B0502020202020204" pitchFamily="34" charset="0"/>
                <a:hlinkClick r:id="rId19" action="ppaction://hlinksldjump"/>
              </a:rPr>
              <a:t>π</a:t>
            </a:r>
            <a:r>
              <a:rPr lang="en-US" altLang="en-US" sz="2000">
                <a:latin typeface="Century Gothic" panose="020B0502020202020204" pitchFamily="34" charset="0"/>
                <a:hlinkClick r:id="rId19" action="ppaction://hlinksldjump"/>
              </a:rPr>
              <a:t>/4’s</a:t>
            </a:r>
            <a:endParaRPr lang="el-GR" altLang="en-US" sz="20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4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4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4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4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24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4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4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4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24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24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4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4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2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246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246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246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246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2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2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24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24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24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3" grpId="0"/>
      <p:bldP spid="24684" grpId="0"/>
      <p:bldP spid="24685" grpId="0"/>
      <p:bldP spid="24685" grpId="1"/>
      <p:bldP spid="24686" grpId="0"/>
      <p:bldP spid="24687" grpId="0"/>
      <p:bldP spid="24688" grpId="0"/>
      <p:bldP spid="24688" grpId="1"/>
      <p:bldP spid="24689" grpId="0"/>
      <p:bldP spid="24690" grpId="0"/>
      <p:bldP spid="24692" grpId="0" build="allAtOnce"/>
      <p:bldP spid="24693" grpId="0"/>
      <p:bldP spid="24694" grpId="0"/>
      <p:bldP spid="24695" grpId="0"/>
      <p:bldP spid="24696" grpId="0"/>
      <p:bldP spid="24696" grpId="1"/>
      <p:bldP spid="24697" grpId="0"/>
      <p:bldP spid="24697" grpId="1"/>
      <p:bldP spid="24698" grpId="0"/>
      <p:bldP spid="24698" grpId="1"/>
      <p:bldP spid="24698" grpId="2"/>
      <p:bldP spid="24698" grpId="3"/>
      <p:bldP spid="24699" grpId="0"/>
      <p:bldP spid="24699" grpId="1"/>
      <p:bldP spid="24700" grpId="0" animBg="1"/>
      <p:bldP spid="24700" grpId="1" animBg="1"/>
      <p:bldP spid="24701" grpId="0" animBg="1"/>
      <p:bldP spid="24701" grpId="1" animBg="1"/>
      <p:bldP spid="24702" grpId="0" animBg="1"/>
      <p:bldP spid="24702" grpId="1" animBg="1"/>
      <p:bldP spid="24702" grpId="2" animBg="1"/>
      <p:bldP spid="24702" grpId="3" animBg="1"/>
      <p:bldP spid="24703" grpId="0" animBg="1"/>
      <p:bldP spid="24703" grpId="1" animBg="1"/>
      <p:bldP spid="24705" grpId="0"/>
      <p:bldP spid="247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0">
            <a:extLst>
              <a:ext uri="{FF2B5EF4-FFF2-40B4-BE49-F238E27FC236}">
                <a16:creationId xmlns:a16="http://schemas.microsoft.com/office/drawing/2014/main" id="{4BD1D5FD-61B4-F29C-7426-1B72A0E9878D}"/>
              </a:ext>
            </a:extLst>
          </p:cNvPr>
          <p:cNvSpPr>
            <a:spLocks/>
          </p:cNvSpPr>
          <p:nvPr/>
        </p:nvSpPr>
        <p:spPr bwMode="auto">
          <a:xfrm>
            <a:off x="2640014" y="711200"/>
            <a:ext cx="6453187" cy="4572000"/>
          </a:xfrm>
          <a:custGeom>
            <a:avLst/>
            <a:gdLst>
              <a:gd name="T0" fmla="*/ 2147483646 w 4065"/>
              <a:gd name="T1" fmla="*/ 2147483646 h 2880"/>
              <a:gd name="T2" fmla="*/ 2147483646 w 4065"/>
              <a:gd name="T3" fmla="*/ 2147483646 h 2880"/>
              <a:gd name="T4" fmla="*/ 2147483646 w 4065"/>
              <a:gd name="T5" fmla="*/ 2147483646 h 2880"/>
              <a:gd name="T6" fmla="*/ 2147483646 w 4065"/>
              <a:gd name="T7" fmla="*/ 2147483646 h 2880"/>
              <a:gd name="T8" fmla="*/ 2147483646 w 4065"/>
              <a:gd name="T9" fmla="*/ 2147483646 h 2880"/>
              <a:gd name="T10" fmla="*/ 2147483646 w 4065"/>
              <a:gd name="T11" fmla="*/ 2147483646 h 2880"/>
              <a:gd name="T12" fmla="*/ 2147483646 w 4065"/>
              <a:gd name="T13" fmla="*/ 2147483646 h 2880"/>
              <a:gd name="T14" fmla="*/ 2147483646 w 4065"/>
              <a:gd name="T15" fmla="*/ 2147483646 h 2880"/>
              <a:gd name="T16" fmla="*/ 2147483646 w 4065"/>
              <a:gd name="T17" fmla="*/ 2147483646 h 2880"/>
              <a:gd name="T18" fmla="*/ 2147483646 w 4065"/>
              <a:gd name="T19" fmla="*/ 2147483646 h 2880"/>
              <a:gd name="T20" fmla="*/ 2147483646 w 4065"/>
              <a:gd name="T21" fmla="*/ 2147483646 h 2880"/>
              <a:gd name="T22" fmla="*/ 2147483646 w 4065"/>
              <a:gd name="T23" fmla="*/ 2147483646 h 2880"/>
              <a:gd name="T24" fmla="*/ 2147483646 w 4065"/>
              <a:gd name="T25" fmla="*/ 2147483646 h 2880"/>
              <a:gd name="T26" fmla="*/ 2147483646 w 4065"/>
              <a:gd name="T27" fmla="*/ 2147483646 h 2880"/>
              <a:gd name="T28" fmla="*/ 2147483646 w 4065"/>
              <a:gd name="T29" fmla="*/ 2147483646 h 2880"/>
              <a:gd name="T30" fmla="*/ 2147483646 w 4065"/>
              <a:gd name="T31" fmla="*/ 2147483646 h 2880"/>
              <a:gd name="T32" fmla="*/ 2147483646 w 4065"/>
              <a:gd name="T33" fmla="*/ 2147483646 h 2880"/>
              <a:gd name="T34" fmla="*/ 2147483646 w 4065"/>
              <a:gd name="T35" fmla="*/ 2147483646 h 2880"/>
              <a:gd name="T36" fmla="*/ 2147483646 w 4065"/>
              <a:gd name="T37" fmla="*/ 2147483646 h 2880"/>
              <a:gd name="T38" fmla="*/ 2147483646 w 4065"/>
              <a:gd name="T39" fmla="*/ 2147483646 h 2880"/>
              <a:gd name="T40" fmla="*/ 2147483646 w 4065"/>
              <a:gd name="T41" fmla="*/ 2147483646 h 2880"/>
              <a:gd name="T42" fmla="*/ 2147483646 w 4065"/>
              <a:gd name="T43" fmla="*/ 2147483646 h 2880"/>
              <a:gd name="T44" fmla="*/ 2147483646 w 4065"/>
              <a:gd name="T45" fmla="*/ 2147483646 h 2880"/>
              <a:gd name="T46" fmla="*/ 2147483646 w 4065"/>
              <a:gd name="T47" fmla="*/ 2147483646 h 2880"/>
              <a:gd name="T48" fmla="*/ 2147483646 w 4065"/>
              <a:gd name="T49" fmla="*/ 2147483646 h 2880"/>
              <a:gd name="T50" fmla="*/ 2147483646 w 4065"/>
              <a:gd name="T51" fmla="*/ 2147483646 h 2880"/>
              <a:gd name="T52" fmla="*/ 2147483646 w 4065"/>
              <a:gd name="T53" fmla="*/ 2147483646 h 2880"/>
              <a:gd name="T54" fmla="*/ 2147483646 w 4065"/>
              <a:gd name="T55" fmla="*/ 2147483646 h 2880"/>
              <a:gd name="T56" fmla="*/ 2147483646 w 4065"/>
              <a:gd name="T57" fmla="*/ 2147483646 h 2880"/>
              <a:gd name="T58" fmla="*/ 2147483646 w 4065"/>
              <a:gd name="T59" fmla="*/ 2147483646 h 2880"/>
              <a:gd name="T60" fmla="*/ 2147483646 w 4065"/>
              <a:gd name="T61" fmla="*/ 2147483646 h 2880"/>
              <a:gd name="T62" fmla="*/ 2147483646 w 4065"/>
              <a:gd name="T63" fmla="*/ 2147483646 h 2880"/>
              <a:gd name="T64" fmla="*/ 2147483646 w 4065"/>
              <a:gd name="T65" fmla="*/ 2147483646 h 2880"/>
              <a:gd name="T66" fmla="*/ 2147483646 w 4065"/>
              <a:gd name="T67" fmla="*/ 2147483646 h 2880"/>
              <a:gd name="T68" fmla="*/ 2147483646 w 4065"/>
              <a:gd name="T69" fmla="*/ 2147483646 h 2880"/>
              <a:gd name="T70" fmla="*/ 2147483646 w 4065"/>
              <a:gd name="T71" fmla="*/ 2147483646 h 2880"/>
              <a:gd name="T72" fmla="*/ 2147483646 w 4065"/>
              <a:gd name="T73" fmla="*/ 2147483646 h 2880"/>
              <a:gd name="T74" fmla="*/ 2147483646 w 4065"/>
              <a:gd name="T75" fmla="*/ 2147483646 h 2880"/>
              <a:gd name="T76" fmla="*/ 2147483646 w 4065"/>
              <a:gd name="T77" fmla="*/ 2147483646 h 2880"/>
              <a:gd name="T78" fmla="*/ 2147483646 w 4065"/>
              <a:gd name="T79" fmla="*/ 2147483646 h 28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065"/>
              <a:gd name="T121" fmla="*/ 0 h 2880"/>
              <a:gd name="T122" fmla="*/ 4065 w 4065"/>
              <a:gd name="T123" fmla="*/ 2880 h 288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065" h="2880">
                <a:moveTo>
                  <a:pt x="1098" y="402"/>
                </a:moveTo>
                <a:cubicBezTo>
                  <a:pt x="1080" y="477"/>
                  <a:pt x="1015" y="512"/>
                  <a:pt x="943" y="530"/>
                </a:cubicBezTo>
                <a:cubicBezTo>
                  <a:pt x="919" y="542"/>
                  <a:pt x="894" y="555"/>
                  <a:pt x="870" y="567"/>
                </a:cubicBezTo>
                <a:cubicBezTo>
                  <a:pt x="860" y="572"/>
                  <a:pt x="859" y="586"/>
                  <a:pt x="851" y="594"/>
                </a:cubicBezTo>
                <a:cubicBezTo>
                  <a:pt x="843" y="602"/>
                  <a:pt x="834" y="608"/>
                  <a:pt x="824" y="613"/>
                </a:cubicBezTo>
                <a:cubicBezTo>
                  <a:pt x="798" y="625"/>
                  <a:pt x="742" y="649"/>
                  <a:pt x="714" y="658"/>
                </a:cubicBezTo>
                <a:cubicBezTo>
                  <a:pt x="708" y="664"/>
                  <a:pt x="703" y="672"/>
                  <a:pt x="696" y="677"/>
                </a:cubicBezTo>
                <a:cubicBezTo>
                  <a:pt x="688" y="682"/>
                  <a:pt x="675" y="679"/>
                  <a:pt x="668" y="686"/>
                </a:cubicBezTo>
                <a:cubicBezTo>
                  <a:pt x="623" y="730"/>
                  <a:pt x="642" y="811"/>
                  <a:pt x="604" y="859"/>
                </a:cubicBezTo>
                <a:cubicBezTo>
                  <a:pt x="565" y="907"/>
                  <a:pt x="511" y="944"/>
                  <a:pt x="467" y="987"/>
                </a:cubicBezTo>
                <a:cubicBezTo>
                  <a:pt x="413" y="1040"/>
                  <a:pt x="393" y="1112"/>
                  <a:pt x="348" y="1170"/>
                </a:cubicBezTo>
                <a:cubicBezTo>
                  <a:pt x="337" y="1215"/>
                  <a:pt x="320" y="1260"/>
                  <a:pt x="294" y="1298"/>
                </a:cubicBezTo>
                <a:cubicBezTo>
                  <a:pt x="280" y="1351"/>
                  <a:pt x="240" y="1375"/>
                  <a:pt x="220" y="1426"/>
                </a:cubicBezTo>
                <a:cubicBezTo>
                  <a:pt x="203" y="1470"/>
                  <a:pt x="182" y="1521"/>
                  <a:pt x="147" y="1554"/>
                </a:cubicBezTo>
                <a:cubicBezTo>
                  <a:pt x="131" y="1603"/>
                  <a:pt x="143" y="1574"/>
                  <a:pt x="102" y="1637"/>
                </a:cubicBezTo>
                <a:cubicBezTo>
                  <a:pt x="89" y="1656"/>
                  <a:pt x="85" y="1681"/>
                  <a:pt x="74" y="1701"/>
                </a:cubicBezTo>
                <a:cubicBezTo>
                  <a:pt x="46" y="1751"/>
                  <a:pt x="24" y="1791"/>
                  <a:pt x="10" y="1847"/>
                </a:cubicBezTo>
                <a:cubicBezTo>
                  <a:pt x="30" y="2012"/>
                  <a:pt x="0" y="1864"/>
                  <a:pt x="38" y="1947"/>
                </a:cubicBezTo>
                <a:cubicBezTo>
                  <a:pt x="46" y="1965"/>
                  <a:pt x="56" y="2002"/>
                  <a:pt x="56" y="2002"/>
                </a:cubicBezTo>
                <a:cubicBezTo>
                  <a:pt x="57" y="2007"/>
                  <a:pt x="70" y="2152"/>
                  <a:pt x="74" y="2167"/>
                </a:cubicBezTo>
                <a:cubicBezTo>
                  <a:pt x="81" y="2192"/>
                  <a:pt x="107" y="2226"/>
                  <a:pt x="120" y="2249"/>
                </a:cubicBezTo>
                <a:cubicBezTo>
                  <a:pt x="174" y="2344"/>
                  <a:pt x="232" y="2428"/>
                  <a:pt x="339" y="2469"/>
                </a:cubicBezTo>
                <a:cubicBezTo>
                  <a:pt x="351" y="2474"/>
                  <a:pt x="364" y="2474"/>
                  <a:pt x="376" y="2478"/>
                </a:cubicBezTo>
                <a:cubicBezTo>
                  <a:pt x="395" y="2483"/>
                  <a:pt x="413" y="2489"/>
                  <a:pt x="431" y="2496"/>
                </a:cubicBezTo>
                <a:cubicBezTo>
                  <a:pt x="616" y="2572"/>
                  <a:pt x="338" y="2467"/>
                  <a:pt x="550" y="2560"/>
                </a:cubicBezTo>
                <a:cubicBezTo>
                  <a:pt x="626" y="2593"/>
                  <a:pt x="706" y="2597"/>
                  <a:pt x="787" y="2606"/>
                </a:cubicBezTo>
                <a:cubicBezTo>
                  <a:pt x="840" y="2623"/>
                  <a:pt x="901" y="2628"/>
                  <a:pt x="952" y="2651"/>
                </a:cubicBezTo>
                <a:cubicBezTo>
                  <a:pt x="1028" y="2686"/>
                  <a:pt x="1077" y="2715"/>
                  <a:pt x="1162" y="2725"/>
                </a:cubicBezTo>
                <a:cubicBezTo>
                  <a:pt x="1189" y="2728"/>
                  <a:pt x="1217" y="2731"/>
                  <a:pt x="1244" y="2734"/>
                </a:cubicBezTo>
                <a:cubicBezTo>
                  <a:pt x="1293" y="2740"/>
                  <a:pt x="1391" y="2752"/>
                  <a:pt x="1391" y="2752"/>
                </a:cubicBezTo>
                <a:cubicBezTo>
                  <a:pt x="1424" y="2760"/>
                  <a:pt x="1458" y="2762"/>
                  <a:pt x="1491" y="2770"/>
                </a:cubicBezTo>
                <a:cubicBezTo>
                  <a:pt x="1519" y="2777"/>
                  <a:pt x="1574" y="2798"/>
                  <a:pt x="1574" y="2798"/>
                </a:cubicBezTo>
                <a:cubicBezTo>
                  <a:pt x="1615" y="2825"/>
                  <a:pt x="1666" y="2844"/>
                  <a:pt x="1711" y="2862"/>
                </a:cubicBezTo>
                <a:cubicBezTo>
                  <a:pt x="1729" y="2869"/>
                  <a:pt x="1766" y="2880"/>
                  <a:pt x="1766" y="2880"/>
                </a:cubicBezTo>
                <a:cubicBezTo>
                  <a:pt x="1796" y="2877"/>
                  <a:pt x="1827" y="2877"/>
                  <a:pt x="1857" y="2871"/>
                </a:cubicBezTo>
                <a:cubicBezTo>
                  <a:pt x="1923" y="2859"/>
                  <a:pt x="1897" y="2855"/>
                  <a:pt x="1948" y="2834"/>
                </a:cubicBezTo>
                <a:cubicBezTo>
                  <a:pt x="1992" y="2816"/>
                  <a:pt x="2005" y="2816"/>
                  <a:pt x="2049" y="2807"/>
                </a:cubicBezTo>
                <a:cubicBezTo>
                  <a:pt x="2269" y="2695"/>
                  <a:pt x="2548" y="2724"/>
                  <a:pt x="2780" y="2715"/>
                </a:cubicBezTo>
                <a:cubicBezTo>
                  <a:pt x="2865" y="2691"/>
                  <a:pt x="2953" y="2682"/>
                  <a:pt x="3036" y="2651"/>
                </a:cubicBezTo>
                <a:cubicBezTo>
                  <a:pt x="3091" y="2679"/>
                  <a:pt x="3139" y="2693"/>
                  <a:pt x="3192" y="2734"/>
                </a:cubicBezTo>
                <a:cubicBezTo>
                  <a:pt x="3207" y="2746"/>
                  <a:pt x="3221" y="2761"/>
                  <a:pt x="3238" y="2770"/>
                </a:cubicBezTo>
                <a:cubicBezTo>
                  <a:pt x="3264" y="2783"/>
                  <a:pt x="3320" y="2798"/>
                  <a:pt x="3320" y="2798"/>
                </a:cubicBezTo>
                <a:cubicBezTo>
                  <a:pt x="3341" y="2796"/>
                  <a:pt x="3402" y="2795"/>
                  <a:pt x="3430" y="2779"/>
                </a:cubicBezTo>
                <a:cubicBezTo>
                  <a:pt x="3464" y="2760"/>
                  <a:pt x="3484" y="2737"/>
                  <a:pt x="3521" y="2725"/>
                </a:cubicBezTo>
                <a:cubicBezTo>
                  <a:pt x="3567" y="2677"/>
                  <a:pt x="3632" y="2646"/>
                  <a:pt x="3686" y="2606"/>
                </a:cubicBezTo>
                <a:cubicBezTo>
                  <a:pt x="3722" y="2579"/>
                  <a:pt x="3766" y="2570"/>
                  <a:pt x="3795" y="2533"/>
                </a:cubicBezTo>
                <a:cubicBezTo>
                  <a:pt x="3809" y="2516"/>
                  <a:pt x="3822" y="2498"/>
                  <a:pt x="3832" y="2478"/>
                </a:cubicBezTo>
                <a:cubicBezTo>
                  <a:pt x="3847" y="2447"/>
                  <a:pt x="3878" y="2386"/>
                  <a:pt x="3878" y="2386"/>
                </a:cubicBezTo>
                <a:cubicBezTo>
                  <a:pt x="3893" y="2325"/>
                  <a:pt x="3920" y="2272"/>
                  <a:pt x="3942" y="2213"/>
                </a:cubicBezTo>
                <a:cubicBezTo>
                  <a:pt x="3954" y="2139"/>
                  <a:pt x="3970" y="2063"/>
                  <a:pt x="3996" y="1993"/>
                </a:cubicBezTo>
                <a:cubicBezTo>
                  <a:pt x="4003" y="1975"/>
                  <a:pt x="4010" y="1957"/>
                  <a:pt x="4015" y="1938"/>
                </a:cubicBezTo>
                <a:cubicBezTo>
                  <a:pt x="4023" y="1908"/>
                  <a:pt x="4033" y="1847"/>
                  <a:pt x="4033" y="1847"/>
                </a:cubicBezTo>
                <a:cubicBezTo>
                  <a:pt x="4048" y="1640"/>
                  <a:pt x="4065" y="1520"/>
                  <a:pt x="4042" y="1307"/>
                </a:cubicBezTo>
                <a:cubicBezTo>
                  <a:pt x="4040" y="1292"/>
                  <a:pt x="4023" y="1284"/>
                  <a:pt x="4015" y="1271"/>
                </a:cubicBezTo>
                <a:cubicBezTo>
                  <a:pt x="3999" y="1246"/>
                  <a:pt x="3982" y="1195"/>
                  <a:pt x="3960" y="1179"/>
                </a:cubicBezTo>
                <a:cubicBezTo>
                  <a:pt x="3912" y="1144"/>
                  <a:pt x="3888" y="1107"/>
                  <a:pt x="3868" y="1051"/>
                </a:cubicBezTo>
                <a:cubicBezTo>
                  <a:pt x="3848" y="912"/>
                  <a:pt x="3861" y="770"/>
                  <a:pt x="3841" y="631"/>
                </a:cubicBezTo>
                <a:cubicBezTo>
                  <a:pt x="3853" y="543"/>
                  <a:pt x="3861" y="455"/>
                  <a:pt x="3868" y="366"/>
                </a:cubicBezTo>
                <a:cubicBezTo>
                  <a:pt x="3862" y="326"/>
                  <a:pt x="3852" y="243"/>
                  <a:pt x="3841" y="210"/>
                </a:cubicBezTo>
                <a:cubicBezTo>
                  <a:pt x="3823" y="157"/>
                  <a:pt x="3819" y="174"/>
                  <a:pt x="3786" y="146"/>
                </a:cubicBezTo>
                <a:cubicBezTo>
                  <a:pt x="3773" y="135"/>
                  <a:pt x="3764" y="120"/>
                  <a:pt x="3750" y="110"/>
                </a:cubicBezTo>
                <a:cubicBezTo>
                  <a:pt x="3729" y="95"/>
                  <a:pt x="3691" y="92"/>
                  <a:pt x="3667" y="82"/>
                </a:cubicBezTo>
                <a:cubicBezTo>
                  <a:pt x="3604" y="56"/>
                  <a:pt x="3551" y="45"/>
                  <a:pt x="3484" y="37"/>
                </a:cubicBezTo>
                <a:cubicBezTo>
                  <a:pt x="3434" y="18"/>
                  <a:pt x="3466" y="29"/>
                  <a:pt x="3384" y="9"/>
                </a:cubicBezTo>
                <a:cubicBezTo>
                  <a:pt x="3372" y="6"/>
                  <a:pt x="3347" y="0"/>
                  <a:pt x="3347" y="0"/>
                </a:cubicBezTo>
                <a:cubicBezTo>
                  <a:pt x="3271" y="6"/>
                  <a:pt x="3193" y="0"/>
                  <a:pt x="3119" y="18"/>
                </a:cubicBezTo>
                <a:cubicBezTo>
                  <a:pt x="3051" y="35"/>
                  <a:pt x="2988" y="47"/>
                  <a:pt x="2918" y="55"/>
                </a:cubicBezTo>
                <a:cubicBezTo>
                  <a:pt x="2835" y="75"/>
                  <a:pt x="2767" y="116"/>
                  <a:pt x="2689" y="146"/>
                </a:cubicBezTo>
                <a:cubicBezTo>
                  <a:pt x="2652" y="184"/>
                  <a:pt x="2599" y="212"/>
                  <a:pt x="2552" y="238"/>
                </a:cubicBezTo>
                <a:cubicBezTo>
                  <a:pt x="2536" y="247"/>
                  <a:pt x="2520" y="254"/>
                  <a:pt x="2506" y="265"/>
                </a:cubicBezTo>
                <a:cubicBezTo>
                  <a:pt x="2496" y="273"/>
                  <a:pt x="2490" y="286"/>
                  <a:pt x="2479" y="293"/>
                </a:cubicBezTo>
                <a:cubicBezTo>
                  <a:pt x="2445" y="316"/>
                  <a:pt x="2372" y="340"/>
                  <a:pt x="2332" y="347"/>
                </a:cubicBezTo>
                <a:cubicBezTo>
                  <a:pt x="2241" y="344"/>
                  <a:pt x="2149" y="346"/>
                  <a:pt x="2058" y="338"/>
                </a:cubicBezTo>
                <a:cubicBezTo>
                  <a:pt x="2047" y="337"/>
                  <a:pt x="2041" y="325"/>
                  <a:pt x="2031" y="320"/>
                </a:cubicBezTo>
                <a:cubicBezTo>
                  <a:pt x="2004" y="307"/>
                  <a:pt x="1968" y="300"/>
                  <a:pt x="1939" y="293"/>
                </a:cubicBezTo>
                <a:cubicBezTo>
                  <a:pt x="1879" y="278"/>
                  <a:pt x="1816" y="272"/>
                  <a:pt x="1756" y="256"/>
                </a:cubicBezTo>
                <a:cubicBezTo>
                  <a:pt x="1716" y="245"/>
                  <a:pt x="1671" y="221"/>
                  <a:pt x="1628" y="219"/>
                </a:cubicBezTo>
                <a:cubicBezTo>
                  <a:pt x="1573" y="216"/>
                  <a:pt x="1519" y="219"/>
                  <a:pt x="1464" y="219"/>
                </a:cubicBezTo>
                <a:lnTo>
                  <a:pt x="1400" y="219"/>
                </a:lnTo>
                <a:lnTo>
                  <a:pt x="1098" y="402"/>
                </a:lnTo>
                <a:close/>
              </a:path>
            </a:pathLst>
          </a:custGeom>
          <a:solidFill>
            <a:srgbClr val="FFFF99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099" name="Oval 10">
            <a:extLst>
              <a:ext uri="{FF2B5EF4-FFF2-40B4-BE49-F238E27FC236}">
                <a16:creationId xmlns:a16="http://schemas.microsoft.com/office/drawing/2014/main" id="{C03C0E5D-4A05-76B3-3708-321EE37DB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364" y="2114551"/>
            <a:ext cx="1844675" cy="1844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100" name="Line 11">
            <a:extLst>
              <a:ext uri="{FF2B5EF4-FFF2-40B4-BE49-F238E27FC236}">
                <a16:creationId xmlns:a16="http://schemas.microsoft.com/office/drawing/2014/main" id="{1B746ACD-A6F8-C0B6-A0F5-DFFD1E3A8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0964" y="3036888"/>
            <a:ext cx="2670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01" name="Line 12">
            <a:extLst>
              <a:ext uri="{FF2B5EF4-FFF2-40B4-BE49-F238E27FC236}">
                <a16:creationId xmlns:a16="http://schemas.microsoft.com/office/drawing/2014/main" id="{C39CBE6C-725D-FA5F-A4A6-B71595C0AD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51663" y="2568575"/>
            <a:ext cx="1612900" cy="922338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02" name="Line 13">
            <a:extLst>
              <a:ext uri="{FF2B5EF4-FFF2-40B4-BE49-F238E27FC236}">
                <a16:creationId xmlns:a16="http://schemas.microsoft.com/office/drawing/2014/main" id="{B38FAF59-A5CF-3305-2679-6E2AA6A75B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51663" y="2574925"/>
            <a:ext cx="1612900" cy="922338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03" name="Line 14">
            <a:extLst>
              <a:ext uri="{FF2B5EF4-FFF2-40B4-BE49-F238E27FC236}">
                <a16:creationId xmlns:a16="http://schemas.microsoft.com/office/drawing/2014/main" id="{1D0A430E-EBE6-6F6E-9AC3-3CF3EFBB0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8850" y="2230438"/>
            <a:ext cx="922338" cy="16129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04" name="Line 15">
            <a:extLst>
              <a:ext uri="{FF2B5EF4-FFF2-40B4-BE49-F238E27FC236}">
                <a16:creationId xmlns:a16="http://schemas.microsoft.com/office/drawing/2014/main" id="{DC980231-155B-9D1F-3256-5730BFE6BC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97739" y="2230438"/>
            <a:ext cx="922337" cy="16129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05" name="Line 16">
            <a:extLst>
              <a:ext uri="{FF2B5EF4-FFF2-40B4-BE49-F238E27FC236}">
                <a16:creationId xmlns:a16="http://schemas.microsoft.com/office/drawing/2014/main" id="{EEE865DD-39FF-CB02-BD9D-C43399D986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5651" y="2384426"/>
            <a:ext cx="1304925" cy="1304925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06" name="Line 17">
            <a:extLst>
              <a:ext uri="{FF2B5EF4-FFF2-40B4-BE49-F238E27FC236}">
                <a16:creationId xmlns:a16="http://schemas.microsoft.com/office/drawing/2014/main" id="{C3EB5903-F288-E39E-2DA3-86C2FC4A35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5651" y="2384426"/>
            <a:ext cx="1304925" cy="1304925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07" name="Freeform 8">
            <a:extLst>
              <a:ext uri="{FF2B5EF4-FFF2-40B4-BE49-F238E27FC236}">
                <a16:creationId xmlns:a16="http://schemas.microsoft.com/office/drawing/2014/main" id="{4AE8C6D5-0B36-F9F3-242C-335CB35B4363}"/>
              </a:ext>
            </a:extLst>
          </p:cNvPr>
          <p:cNvSpPr>
            <a:spLocks/>
          </p:cNvSpPr>
          <p:nvPr/>
        </p:nvSpPr>
        <p:spPr bwMode="auto">
          <a:xfrm rot="21408169">
            <a:off x="2797176" y="3983039"/>
            <a:ext cx="5800725" cy="1838325"/>
          </a:xfrm>
          <a:custGeom>
            <a:avLst/>
            <a:gdLst>
              <a:gd name="T0" fmla="*/ 0 w 3654"/>
              <a:gd name="T1" fmla="*/ 2147483646 h 1158"/>
              <a:gd name="T2" fmla="*/ 2147483646 w 3654"/>
              <a:gd name="T3" fmla="*/ 2147483646 h 1158"/>
              <a:gd name="T4" fmla="*/ 2147483646 w 3654"/>
              <a:gd name="T5" fmla="*/ 2147483646 h 1158"/>
              <a:gd name="T6" fmla="*/ 2147483646 w 3654"/>
              <a:gd name="T7" fmla="*/ 2147483646 h 1158"/>
              <a:gd name="T8" fmla="*/ 2147483646 w 3654"/>
              <a:gd name="T9" fmla="*/ 0 h 1158"/>
              <a:gd name="T10" fmla="*/ 2147483646 w 3654"/>
              <a:gd name="T11" fmla="*/ 2147483646 h 1158"/>
              <a:gd name="T12" fmla="*/ 2147483646 w 3654"/>
              <a:gd name="T13" fmla="*/ 2147483646 h 1158"/>
              <a:gd name="T14" fmla="*/ 2147483646 w 3654"/>
              <a:gd name="T15" fmla="*/ 2147483646 h 1158"/>
              <a:gd name="T16" fmla="*/ 2147483646 w 3654"/>
              <a:gd name="T17" fmla="*/ 2147483646 h 1158"/>
              <a:gd name="T18" fmla="*/ 2147483646 w 3654"/>
              <a:gd name="T19" fmla="*/ 2147483646 h 1158"/>
              <a:gd name="T20" fmla="*/ 2147483646 w 3654"/>
              <a:gd name="T21" fmla="*/ 2147483646 h 1158"/>
              <a:gd name="T22" fmla="*/ 2147483646 w 3654"/>
              <a:gd name="T23" fmla="*/ 2147483646 h 1158"/>
              <a:gd name="T24" fmla="*/ 2147483646 w 3654"/>
              <a:gd name="T25" fmla="*/ 2147483646 h 1158"/>
              <a:gd name="T26" fmla="*/ 2147483646 w 3654"/>
              <a:gd name="T27" fmla="*/ 2147483646 h 1158"/>
              <a:gd name="T28" fmla="*/ 2147483646 w 3654"/>
              <a:gd name="T29" fmla="*/ 2147483646 h 1158"/>
              <a:gd name="T30" fmla="*/ 2147483646 w 3654"/>
              <a:gd name="T31" fmla="*/ 2147483646 h 1158"/>
              <a:gd name="T32" fmla="*/ 2147483646 w 3654"/>
              <a:gd name="T33" fmla="*/ 2147483646 h 1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54"/>
              <a:gd name="T52" fmla="*/ 0 h 1158"/>
              <a:gd name="T53" fmla="*/ 3654 w 3654"/>
              <a:gd name="T54" fmla="*/ 1158 h 1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54" h="1158">
                <a:moveTo>
                  <a:pt x="0" y="576"/>
                </a:moveTo>
                <a:cubicBezTo>
                  <a:pt x="112" y="466"/>
                  <a:pt x="224" y="356"/>
                  <a:pt x="300" y="288"/>
                </a:cubicBezTo>
                <a:cubicBezTo>
                  <a:pt x="376" y="220"/>
                  <a:pt x="404" y="204"/>
                  <a:pt x="456" y="168"/>
                </a:cubicBezTo>
                <a:cubicBezTo>
                  <a:pt x="508" y="132"/>
                  <a:pt x="536" y="100"/>
                  <a:pt x="612" y="72"/>
                </a:cubicBezTo>
                <a:cubicBezTo>
                  <a:pt x="688" y="44"/>
                  <a:pt x="810" y="0"/>
                  <a:pt x="912" y="0"/>
                </a:cubicBezTo>
                <a:cubicBezTo>
                  <a:pt x="1014" y="0"/>
                  <a:pt x="1147" y="44"/>
                  <a:pt x="1224" y="72"/>
                </a:cubicBezTo>
                <a:cubicBezTo>
                  <a:pt x="1301" y="100"/>
                  <a:pt x="1323" y="132"/>
                  <a:pt x="1374" y="168"/>
                </a:cubicBezTo>
                <a:cubicBezTo>
                  <a:pt x="1425" y="204"/>
                  <a:pt x="1455" y="220"/>
                  <a:pt x="1530" y="288"/>
                </a:cubicBezTo>
                <a:cubicBezTo>
                  <a:pt x="1605" y="356"/>
                  <a:pt x="1725" y="479"/>
                  <a:pt x="1824" y="576"/>
                </a:cubicBezTo>
                <a:cubicBezTo>
                  <a:pt x="1923" y="673"/>
                  <a:pt x="2048" y="801"/>
                  <a:pt x="2124" y="870"/>
                </a:cubicBezTo>
                <a:cubicBezTo>
                  <a:pt x="2200" y="939"/>
                  <a:pt x="2228" y="954"/>
                  <a:pt x="2280" y="990"/>
                </a:cubicBezTo>
                <a:cubicBezTo>
                  <a:pt x="2332" y="1026"/>
                  <a:pt x="2361" y="1058"/>
                  <a:pt x="2436" y="1086"/>
                </a:cubicBezTo>
                <a:cubicBezTo>
                  <a:pt x="2511" y="1114"/>
                  <a:pt x="2628" y="1158"/>
                  <a:pt x="2730" y="1158"/>
                </a:cubicBezTo>
                <a:cubicBezTo>
                  <a:pt x="2832" y="1158"/>
                  <a:pt x="2972" y="1113"/>
                  <a:pt x="3048" y="1086"/>
                </a:cubicBezTo>
                <a:cubicBezTo>
                  <a:pt x="3124" y="1059"/>
                  <a:pt x="3136" y="1032"/>
                  <a:pt x="3186" y="996"/>
                </a:cubicBezTo>
                <a:cubicBezTo>
                  <a:pt x="3236" y="960"/>
                  <a:pt x="3270" y="940"/>
                  <a:pt x="3348" y="870"/>
                </a:cubicBezTo>
                <a:cubicBezTo>
                  <a:pt x="3426" y="800"/>
                  <a:pt x="3540" y="688"/>
                  <a:pt x="3654" y="576"/>
                </a:cubicBezTo>
              </a:path>
            </a:pathLst>
          </a:custGeom>
          <a:noFill/>
          <a:ln w="9525">
            <a:solidFill>
              <a:srgbClr val="00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08" name="AutoShape 5">
            <a:extLst>
              <a:ext uri="{FF2B5EF4-FFF2-40B4-BE49-F238E27FC236}">
                <a16:creationId xmlns:a16="http://schemas.microsoft.com/office/drawing/2014/main" id="{99FDBC7E-8448-9B71-759B-63D1802CC04E}"/>
              </a:ext>
            </a:extLst>
          </p:cNvPr>
          <p:cNvSpPr>
            <a:spLocks noChangeArrowheads="1"/>
          </p:cNvSpPr>
          <p:nvPr/>
        </p:nvSpPr>
        <p:spPr bwMode="auto">
          <a:xfrm rot="2147845" flipH="1">
            <a:off x="4278314" y="1866900"/>
            <a:ext cx="2847975" cy="1627188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109" name="WordArt 4">
            <a:extLst>
              <a:ext uri="{FF2B5EF4-FFF2-40B4-BE49-F238E27FC236}">
                <a16:creationId xmlns:a16="http://schemas.microsoft.com/office/drawing/2014/main" id="{A727CD74-BE1B-0075-E100-F4811E0B05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649339">
            <a:off x="2214563" y="1671638"/>
            <a:ext cx="8108950" cy="14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90"/>
              </a:avLst>
            </a:prstTxWarp>
          </a:bodyPr>
          <a:lstStyle/>
          <a:p>
            <a:pPr algn="ctr"/>
            <a:r>
              <a:rPr lang="en-A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Lucida Calligraphy" panose="03010101010101010101" pitchFamily="66" charset="0"/>
              </a:rPr>
              <a:t>Trigonometry</a:t>
            </a:r>
          </a:p>
        </p:txBody>
      </p:sp>
      <p:sp>
        <p:nvSpPr>
          <p:cNvPr id="4110" name="Text Box 7">
            <a:extLst>
              <a:ext uri="{FF2B5EF4-FFF2-40B4-BE49-F238E27FC236}">
                <a16:creationId xmlns:a16="http://schemas.microsoft.com/office/drawing/2014/main" id="{2EF51672-37B9-D0E4-512F-706DC7657164}"/>
              </a:ext>
            </a:extLst>
          </p:cNvPr>
          <p:cNvSpPr txBox="1">
            <a:spLocks noChangeArrowheads="1"/>
          </p:cNvSpPr>
          <p:nvPr/>
        </p:nvSpPr>
        <p:spPr bwMode="auto">
          <a:xfrm rot="20779183">
            <a:off x="7662864" y="4122739"/>
            <a:ext cx="7826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6000" b="1" i="1">
                <a:solidFill>
                  <a:srgbClr val="33CCCC"/>
                </a:solidFill>
                <a:latin typeface="Century" panose="02040604050505020304" pitchFamily="18" charset="0"/>
              </a:rPr>
              <a:t>θ</a:t>
            </a:r>
          </a:p>
        </p:txBody>
      </p:sp>
      <p:graphicFrame>
        <p:nvGraphicFramePr>
          <p:cNvPr id="4111" name="Object 9">
            <a:extLst>
              <a:ext uri="{FF2B5EF4-FFF2-40B4-BE49-F238E27FC236}">
                <a16:creationId xmlns:a16="http://schemas.microsoft.com/office/drawing/2014/main" id="{E6CE4924-6637-84FD-3791-00EB3E5CD7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2163" y="4457701"/>
          <a:ext cx="8683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9914" imgH="177646" progId="Equation.3">
                  <p:embed/>
                </p:oleObj>
              </mc:Choice>
              <mc:Fallback>
                <p:oleObj name="Equation" r:id="rId3" imgW="329914" imgH="177646" progId="Equation.3">
                  <p:embed/>
                  <p:pic>
                    <p:nvPicPr>
                      <p:cNvPr id="4111" name="Object 9">
                        <a:extLst>
                          <a:ext uri="{FF2B5EF4-FFF2-40B4-BE49-F238E27FC236}">
                            <a16:creationId xmlns:a16="http://schemas.microsoft.com/office/drawing/2014/main" id="{E6CE4924-6637-84FD-3791-00EB3E5CD7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163" y="4457701"/>
                        <a:ext cx="868362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Line 19">
            <a:extLst>
              <a:ext uri="{FF2B5EF4-FFF2-40B4-BE49-F238E27FC236}">
                <a16:creationId xmlns:a16="http://schemas.microsoft.com/office/drawing/2014/main" id="{ECEB1D78-F253-C351-2936-4E2DC26769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1809751"/>
            <a:ext cx="0" cy="269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">
            <a:extLst>
              <a:ext uri="{FF2B5EF4-FFF2-40B4-BE49-F238E27FC236}">
                <a16:creationId xmlns:a16="http://schemas.microsoft.com/office/drawing/2014/main" id="{35721AF4-E393-E594-9BC9-924D8D8CF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3795" name="Line 3">
            <a:extLst>
              <a:ext uri="{FF2B5EF4-FFF2-40B4-BE49-F238E27FC236}">
                <a16:creationId xmlns:a16="http://schemas.microsoft.com/office/drawing/2014/main" id="{65BB6BF6-D3A9-2A0D-47CA-73E6D7D861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0738" y="1828800"/>
            <a:ext cx="1828800" cy="32004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id="{C84DDA73-86F1-6D1E-F911-6DFE4D2939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5138" y="10668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id="{50B25F16-335F-FD04-936D-B75E61114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2938" y="34290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id="{9F8D0BD1-85BD-3176-44EC-83EF6EB29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0738" y="1828800"/>
            <a:ext cx="1828800" cy="32004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799" name="Line 7">
            <a:extLst>
              <a:ext uri="{FF2B5EF4-FFF2-40B4-BE49-F238E27FC236}">
                <a16:creationId xmlns:a16="http://schemas.microsoft.com/office/drawing/2014/main" id="{1FD682CE-5906-E0A8-F419-A86FED918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4938" y="2514600"/>
            <a:ext cx="3200400" cy="18288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800" name="Line 8">
            <a:extLst>
              <a:ext uri="{FF2B5EF4-FFF2-40B4-BE49-F238E27FC236}">
                <a16:creationId xmlns:a16="http://schemas.microsoft.com/office/drawing/2014/main" id="{E922D2E6-783F-3FA6-DDF8-FFA6344DE0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74938" y="2514600"/>
            <a:ext cx="3200400" cy="18288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801" name="Line 9">
            <a:extLst>
              <a:ext uri="{FF2B5EF4-FFF2-40B4-BE49-F238E27FC236}">
                <a16:creationId xmlns:a16="http://schemas.microsoft.com/office/drawing/2014/main" id="{501D2DAE-2E23-9FE1-EFC3-361B21281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9738" y="2133600"/>
            <a:ext cx="2590800" cy="2590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802" name="Line 10">
            <a:extLst>
              <a:ext uri="{FF2B5EF4-FFF2-40B4-BE49-F238E27FC236}">
                <a16:creationId xmlns:a16="http://schemas.microsoft.com/office/drawing/2014/main" id="{A3D23899-A232-0962-3F3E-571B9BF7C9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9738" y="2133600"/>
            <a:ext cx="2590800" cy="2590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graphicFrame>
        <p:nvGraphicFramePr>
          <p:cNvPr id="33803" name="Object 12">
            <a:extLst>
              <a:ext uri="{FF2B5EF4-FFF2-40B4-BE49-F238E27FC236}">
                <a16:creationId xmlns:a16="http://schemas.microsoft.com/office/drawing/2014/main" id="{928C9457-7A30-AE63-9A89-38F87A1AD3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03939" y="2209800"/>
          <a:ext cx="2555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957" imgH="393359" progId="Equation.3">
                  <p:embed/>
                </p:oleObj>
              </mc:Choice>
              <mc:Fallback>
                <p:oleObj name="Equation" r:id="rId2" imgW="164957" imgH="393359" progId="Equation.3">
                  <p:embed/>
                  <p:pic>
                    <p:nvPicPr>
                      <p:cNvPr id="33803" name="Object 12">
                        <a:extLst>
                          <a:ext uri="{FF2B5EF4-FFF2-40B4-BE49-F238E27FC236}">
                            <a16:creationId xmlns:a16="http://schemas.microsoft.com/office/drawing/2014/main" id="{928C9457-7A30-AE63-9A89-38F87A1AD3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9" y="2209800"/>
                        <a:ext cx="2555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13">
            <a:extLst>
              <a:ext uri="{FF2B5EF4-FFF2-40B4-BE49-F238E27FC236}">
                <a16:creationId xmlns:a16="http://schemas.microsoft.com/office/drawing/2014/main" id="{33C1482D-9336-F1A2-A214-44812B7360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2939" y="1676400"/>
          <a:ext cx="2555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957" imgH="393359" progId="Equation.3">
                  <p:embed/>
                </p:oleObj>
              </mc:Choice>
              <mc:Fallback>
                <p:oleObj name="Equation" r:id="rId4" imgW="164957" imgH="393359" progId="Equation.3">
                  <p:embed/>
                  <p:pic>
                    <p:nvPicPr>
                      <p:cNvPr id="33804" name="Object 13">
                        <a:extLst>
                          <a:ext uri="{FF2B5EF4-FFF2-40B4-BE49-F238E27FC236}">
                            <a16:creationId xmlns:a16="http://schemas.microsoft.com/office/drawing/2014/main" id="{33C1482D-9336-F1A2-A214-44812B7360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9" y="1676400"/>
                        <a:ext cx="2555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14">
            <a:extLst>
              <a:ext uri="{FF2B5EF4-FFF2-40B4-BE49-F238E27FC236}">
                <a16:creationId xmlns:a16="http://schemas.microsoft.com/office/drawing/2014/main" id="{9BDADC28-FCC1-5691-908A-8C45BFF2F2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9539" y="1219200"/>
          <a:ext cx="2555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957" imgH="393359" progId="Equation.3">
                  <p:embed/>
                </p:oleObj>
              </mc:Choice>
              <mc:Fallback>
                <p:oleObj name="Equation" r:id="rId6" imgW="164957" imgH="393359" progId="Equation.3">
                  <p:embed/>
                  <p:pic>
                    <p:nvPicPr>
                      <p:cNvPr id="33805" name="Object 14">
                        <a:extLst>
                          <a:ext uri="{FF2B5EF4-FFF2-40B4-BE49-F238E27FC236}">
                            <a16:creationId xmlns:a16="http://schemas.microsoft.com/office/drawing/2014/main" id="{9BDADC28-FCC1-5691-908A-8C45BFF2F2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539" y="1219200"/>
                        <a:ext cx="2555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6" name="Object 15">
            <a:extLst>
              <a:ext uri="{FF2B5EF4-FFF2-40B4-BE49-F238E27FC236}">
                <a16:creationId xmlns:a16="http://schemas.microsoft.com/office/drawing/2014/main" id="{0BEDAA8F-1F69-EB93-1F9B-F7B726C150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6550" y="381000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957" imgH="393359" progId="Equation.3">
                  <p:embed/>
                </p:oleObj>
              </mc:Choice>
              <mc:Fallback>
                <p:oleObj name="Equation" r:id="rId8" imgW="164957" imgH="393359" progId="Equation.3">
                  <p:embed/>
                  <p:pic>
                    <p:nvPicPr>
                      <p:cNvPr id="33806" name="Object 15">
                        <a:extLst>
                          <a:ext uri="{FF2B5EF4-FFF2-40B4-BE49-F238E27FC236}">
                            <a16:creationId xmlns:a16="http://schemas.microsoft.com/office/drawing/2014/main" id="{0BEDAA8F-1F69-EB93-1F9B-F7B726C150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381000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7" name="Object 16">
            <a:extLst>
              <a:ext uri="{FF2B5EF4-FFF2-40B4-BE49-F238E27FC236}">
                <a16:creationId xmlns:a16="http://schemas.microsoft.com/office/drawing/2014/main" id="{E0CF25C0-578C-BC25-3A6E-A6546BA208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9738" y="1219200"/>
          <a:ext cx="39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890" imgH="393529" progId="Equation.3">
                  <p:embed/>
                </p:oleObj>
              </mc:Choice>
              <mc:Fallback>
                <p:oleObj name="Equation" r:id="rId10" imgW="253890" imgH="393529" progId="Equation.3">
                  <p:embed/>
                  <p:pic>
                    <p:nvPicPr>
                      <p:cNvPr id="33807" name="Object 16">
                        <a:extLst>
                          <a:ext uri="{FF2B5EF4-FFF2-40B4-BE49-F238E27FC236}">
                            <a16:creationId xmlns:a16="http://schemas.microsoft.com/office/drawing/2014/main" id="{E0CF25C0-578C-BC25-3A6E-A6546BA208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1219200"/>
                        <a:ext cx="39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8" name="Object 17">
            <a:extLst>
              <a:ext uri="{FF2B5EF4-FFF2-40B4-BE49-F238E27FC236}">
                <a16:creationId xmlns:a16="http://schemas.microsoft.com/office/drawing/2014/main" id="{5F970C28-14D1-B580-F29E-4ED56374DA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3801" y="1676400"/>
          <a:ext cx="3730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1195" imgH="393529" progId="Equation.3">
                  <p:embed/>
                </p:oleObj>
              </mc:Choice>
              <mc:Fallback>
                <p:oleObj name="Equation" r:id="rId12" imgW="241195" imgH="393529" progId="Equation.3">
                  <p:embed/>
                  <p:pic>
                    <p:nvPicPr>
                      <p:cNvPr id="33808" name="Object 17">
                        <a:extLst>
                          <a:ext uri="{FF2B5EF4-FFF2-40B4-BE49-F238E27FC236}">
                            <a16:creationId xmlns:a16="http://schemas.microsoft.com/office/drawing/2014/main" id="{5F970C28-14D1-B580-F29E-4ED56374DA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1" y="1676400"/>
                        <a:ext cx="3730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9" name="Object 18">
            <a:extLst>
              <a:ext uri="{FF2B5EF4-FFF2-40B4-BE49-F238E27FC236}">
                <a16:creationId xmlns:a16="http://schemas.microsoft.com/office/drawing/2014/main" id="{3B8A19FA-B7BB-9AA2-EFF0-EB5D08EAE2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5338" y="2209800"/>
          <a:ext cx="3730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1195" imgH="393529" progId="Equation.3">
                  <p:embed/>
                </p:oleObj>
              </mc:Choice>
              <mc:Fallback>
                <p:oleObj name="Equation" r:id="rId14" imgW="241195" imgH="393529" progId="Equation.3">
                  <p:embed/>
                  <p:pic>
                    <p:nvPicPr>
                      <p:cNvPr id="33809" name="Object 18">
                        <a:extLst>
                          <a:ext uri="{FF2B5EF4-FFF2-40B4-BE49-F238E27FC236}">
                            <a16:creationId xmlns:a16="http://schemas.microsoft.com/office/drawing/2014/main" id="{3B8A19FA-B7BB-9AA2-EFF0-EB5D08EAE2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2209800"/>
                        <a:ext cx="3730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0" name="Object 19">
            <a:extLst>
              <a:ext uri="{FF2B5EF4-FFF2-40B4-BE49-F238E27FC236}">
                <a16:creationId xmlns:a16="http://schemas.microsoft.com/office/drawing/2014/main" id="{7CB27980-D394-6BEB-825A-18A571FC59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7351" y="3271839"/>
          <a:ext cx="5111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30057" imgH="203112" progId="Equation.3">
                  <p:embed/>
                </p:oleObj>
              </mc:Choice>
              <mc:Fallback>
                <p:oleObj name="Equation" r:id="rId16" imgW="330057" imgH="203112" progId="Equation.3">
                  <p:embed/>
                  <p:pic>
                    <p:nvPicPr>
                      <p:cNvPr id="33810" name="Object 19">
                        <a:extLst>
                          <a:ext uri="{FF2B5EF4-FFF2-40B4-BE49-F238E27FC236}">
                            <a16:creationId xmlns:a16="http://schemas.microsoft.com/office/drawing/2014/main" id="{7CB27980-D394-6BEB-825A-18A571FC59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7351" y="3271839"/>
                        <a:ext cx="5111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1" name="Object 20">
            <a:extLst>
              <a:ext uri="{FF2B5EF4-FFF2-40B4-BE49-F238E27FC236}">
                <a16:creationId xmlns:a16="http://schemas.microsoft.com/office/drawing/2014/main" id="{CC7CBED5-42C9-84E6-5E16-7443AAA9BB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330517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700" imgH="139700" progId="Equation.3">
                  <p:embed/>
                </p:oleObj>
              </mc:Choice>
              <mc:Fallback>
                <p:oleObj name="Equation" r:id="rId18" imgW="139700" imgH="139700" progId="Equation.3">
                  <p:embed/>
                  <p:pic>
                    <p:nvPicPr>
                      <p:cNvPr id="33811" name="Object 20">
                        <a:extLst>
                          <a:ext uri="{FF2B5EF4-FFF2-40B4-BE49-F238E27FC236}">
                            <a16:creationId xmlns:a16="http://schemas.microsoft.com/office/drawing/2014/main" id="{CC7CBED5-42C9-84E6-5E16-7443AAA9BB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305175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2" name="Object 21">
            <a:extLst>
              <a:ext uri="{FF2B5EF4-FFF2-40B4-BE49-F238E27FC236}">
                <a16:creationId xmlns:a16="http://schemas.microsoft.com/office/drawing/2014/main" id="{A4915621-D5E8-2CCD-67BA-84FAA553A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3275" y="3962400"/>
          <a:ext cx="39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53890" imgH="393529" progId="Equation.3">
                  <p:embed/>
                </p:oleObj>
              </mc:Choice>
              <mc:Fallback>
                <p:oleObj name="Equation" r:id="rId20" imgW="253890" imgH="393529" progId="Equation.3">
                  <p:embed/>
                  <p:pic>
                    <p:nvPicPr>
                      <p:cNvPr id="33812" name="Object 21">
                        <a:extLst>
                          <a:ext uri="{FF2B5EF4-FFF2-40B4-BE49-F238E27FC236}">
                            <a16:creationId xmlns:a16="http://schemas.microsoft.com/office/drawing/2014/main" id="{A4915621-D5E8-2CCD-67BA-84FAA553A6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3962400"/>
                        <a:ext cx="39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3" name="Object 22">
            <a:extLst>
              <a:ext uri="{FF2B5EF4-FFF2-40B4-BE49-F238E27FC236}">
                <a16:creationId xmlns:a16="http://schemas.microsoft.com/office/drawing/2014/main" id="{14538A86-0BE1-65ED-BAC3-42ECB5F314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3801" y="4572000"/>
          <a:ext cx="3730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1195" imgH="393529" progId="Equation.3">
                  <p:embed/>
                </p:oleObj>
              </mc:Choice>
              <mc:Fallback>
                <p:oleObj name="Equation" r:id="rId22" imgW="241195" imgH="393529" progId="Equation.3">
                  <p:embed/>
                  <p:pic>
                    <p:nvPicPr>
                      <p:cNvPr id="33813" name="Object 22">
                        <a:extLst>
                          <a:ext uri="{FF2B5EF4-FFF2-40B4-BE49-F238E27FC236}">
                            <a16:creationId xmlns:a16="http://schemas.microsoft.com/office/drawing/2014/main" id="{14538A86-0BE1-65ED-BAC3-42ECB5F314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1" y="4572000"/>
                        <a:ext cx="3730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4" name="Object 23">
            <a:extLst>
              <a:ext uri="{FF2B5EF4-FFF2-40B4-BE49-F238E27FC236}">
                <a16:creationId xmlns:a16="http://schemas.microsoft.com/office/drawing/2014/main" id="{2BE040D1-2E08-C595-25C7-0121BCA60E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3538" y="5029200"/>
          <a:ext cx="39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53890" imgH="393529" progId="Equation.3">
                  <p:embed/>
                </p:oleObj>
              </mc:Choice>
              <mc:Fallback>
                <p:oleObj name="Equation" r:id="rId24" imgW="253890" imgH="393529" progId="Equation.3">
                  <p:embed/>
                  <p:pic>
                    <p:nvPicPr>
                      <p:cNvPr id="33814" name="Object 23">
                        <a:extLst>
                          <a:ext uri="{FF2B5EF4-FFF2-40B4-BE49-F238E27FC236}">
                            <a16:creationId xmlns:a16="http://schemas.microsoft.com/office/drawing/2014/main" id="{2BE040D1-2E08-C595-25C7-0121BCA60E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5029200"/>
                        <a:ext cx="39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5" name="Object 24">
            <a:extLst>
              <a:ext uri="{FF2B5EF4-FFF2-40B4-BE49-F238E27FC236}">
                <a16:creationId xmlns:a16="http://schemas.microsoft.com/office/drawing/2014/main" id="{5F2B0A2E-1C16-581C-37B4-F6409C5A20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87813" y="5943600"/>
          <a:ext cx="3730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41195" imgH="393529" progId="Equation.3">
                  <p:embed/>
                </p:oleObj>
              </mc:Choice>
              <mc:Fallback>
                <p:oleObj name="Equation" r:id="rId26" imgW="241195" imgH="393529" progId="Equation.3">
                  <p:embed/>
                  <p:pic>
                    <p:nvPicPr>
                      <p:cNvPr id="33815" name="Object 24">
                        <a:extLst>
                          <a:ext uri="{FF2B5EF4-FFF2-40B4-BE49-F238E27FC236}">
                            <a16:creationId xmlns:a16="http://schemas.microsoft.com/office/drawing/2014/main" id="{5F2B0A2E-1C16-581C-37B4-F6409C5A20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813" y="5943600"/>
                        <a:ext cx="3730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6" name="Object 25">
            <a:extLst>
              <a:ext uri="{FF2B5EF4-FFF2-40B4-BE49-F238E27FC236}">
                <a16:creationId xmlns:a16="http://schemas.microsoft.com/office/drawing/2014/main" id="{51E17DE2-3079-EB6A-AD00-A56AE478F8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9538" y="5029200"/>
          <a:ext cx="374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41195" imgH="393529" progId="Equation.3">
                  <p:embed/>
                </p:oleObj>
              </mc:Choice>
              <mc:Fallback>
                <p:oleObj name="Equation" r:id="rId28" imgW="241195" imgH="393529" progId="Equation.3">
                  <p:embed/>
                  <p:pic>
                    <p:nvPicPr>
                      <p:cNvPr id="33816" name="Object 25">
                        <a:extLst>
                          <a:ext uri="{FF2B5EF4-FFF2-40B4-BE49-F238E27FC236}">
                            <a16:creationId xmlns:a16="http://schemas.microsoft.com/office/drawing/2014/main" id="{51E17DE2-3079-EB6A-AD00-A56AE478F8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538" y="5029200"/>
                        <a:ext cx="3746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7" name="Object 26">
            <a:extLst>
              <a:ext uri="{FF2B5EF4-FFF2-40B4-BE49-F238E27FC236}">
                <a16:creationId xmlns:a16="http://schemas.microsoft.com/office/drawing/2014/main" id="{054BF836-99C6-E0B2-2F68-7EE032C353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4675" y="4572000"/>
          <a:ext cx="39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53890" imgH="393529" progId="Equation.3">
                  <p:embed/>
                </p:oleObj>
              </mc:Choice>
              <mc:Fallback>
                <p:oleObj name="Equation" r:id="rId30" imgW="253890" imgH="393529" progId="Equation.3">
                  <p:embed/>
                  <p:pic>
                    <p:nvPicPr>
                      <p:cNvPr id="33817" name="Object 26">
                        <a:extLst>
                          <a:ext uri="{FF2B5EF4-FFF2-40B4-BE49-F238E27FC236}">
                            <a16:creationId xmlns:a16="http://schemas.microsoft.com/office/drawing/2014/main" id="{054BF836-99C6-E0B2-2F68-7EE032C353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5" y="4572000"/>
                        <a:ext cx="39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8" name="Object 27">
            <a:extLst>
              <a:ext uri="{FF2B5EF4-FFF2-40B4-BE49-F238E27FC236}">
                <a16:creationId xmlns:a16="http://schemas.microsoft.com/office/drawing/2014/main" id="{B8328B3D-00B8-9541-C48D-CB6F1CF9A4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962400"/>
          <a:ext cx="450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91973" imgH="393529" progId="Equation.3">
                  <p:embed/>
                </p:oleObj>
              </mc:Choice>
              <mc:Fallback>
                <p:oleObj name="Equation" r:id="rId32" imgW="291973" imgH="393529" progId="Equation.3">
                  <p:embed/>
                  <p:pic>
                    <p:nvPicPr>
                      <p:cNvPr id="33818" name="Object 27">
                        <a:extLst>
                          <a:ext uri="{FF2B5EF4-FFF2-40B4-BE49-F238E27FC236}">
                            <a16:creationId xmlns:a16="http://schemas.microsoft.com/office/drawing/2014/main" id="{B8328B3D-00B8-9541-C48D-CB6F1CF9A4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3962400"/>
                        <a:ext cx="4508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9" name="Text Box 32">
            <a:extLst>
              <a:ext uri="{FF2B5EF4-FFF2-40B4-BE49-F238E27FC236}">
                <a16:creationId xmlns:a16="http://schemas.microsoft.com/office/drawing/2014/main" id="{B5BADEE9-DD69-0BB0-776E-41AE77AC8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Unit Circle – Radian Measure</a:t>
            </a:r>
          </a:p>
        </p:txBody>
      </p:sp>
      <p:sp>
        <p:nvSpPr>
          <p:cNvPr id="33820" name="Rectangle 33">
            <a:extLst>
              <a:ext uri="{FF2B5EF4-FFF2-40B4-BE49-F238E27FC236}">
                <a16:creationId xmlns:a16="http://schemas.microsoft.com/office/drawing/2014/main" id="{4C0D3EA5-C740-A4F3-6D29-361C151F7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0"/>
            <a:ext cx="3676650" cy="2457450"/>
          </a:xfrm>
          <a:prstGeom prst="rect">
            <a:avLst/>
          </a:prstGeom>
          <a:solidFill>
            <a:srgbClr val="3399FF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3821" name="Line 34">
            <a:extLst>
              <a:ext uri="{FF2B5EF4-FFF2-40B4-BE49-F238E27FC236}">
                <a16:creationId xmlns:a16="http://schemas.microsoft.com/office/drawing/2014/main" id="{B6C401A3-4AFE-C592-E303-084F9A6F1A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0"/>
            <a:ext cx="0" cy="245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822" name="Line 35">
            <a:extLst>
              <a:ext uri="{FF2B5EF4-FFF2-40B4-BE49-F238E27FC236}">
                <a16:creationId xmlns:a16="http://schemas.microsoft.com/office/drawing/2014/main" id="{EE2EFC20-D572-9226-E838-D9FC3118F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8250" y="1905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823" name="Line 36">
            <a:extLst>
              <a:ext uri="{FF2B5EF4-FFF2-40B4-BE49-F238E27FC236}">
                <a16:creationId xmlns:a16="http://schemas.microsoft.com/office/drawing/2014/main" id="{69BFC68A-2BC7-B68F-1891-FCAEB266A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905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824" name="Line 37">
            <a:extLst>
              <a:ext uri="{FF2B5EF4-FFF2-40B4-BE49-F238E27FC236}">
                <a16:creationId xmlns:a16="http://schemas.microsoft.com/office/drawing/2014/main" id="{2575AE13-FBD9-6A75-13A3-14265D0AD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476250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825" name="Line 38">
            <a:extLst>
              <a:ext uri="{FF2B5EF4-FFF2-40B4-BE49-F238E27FC236}">
                <a16:creationId xmlns:a16="http://schemas.microsoft.com/office/drawing/2014/main" id="{0AC29002-B462-3320-97BF-5E9C6C29AF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1143000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826" name="Line 39">
            <a:extLst>
              <a:ext uri="{FF2B5EF4-FFF2-40B4-BE49-F238E27FC236}">
                <a16:creationId xmlns:a16="http://schemas.microsoft.com/office/drawing/2014/main" id="{378219B5-2FAE-E21A-C09E-FE98EBE97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1809750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827" name="Text Box 40">
            <a:extLst>
              <a:ext uri="{FF2B5EF4-FFF2-40B4-BE49-F238E27FC236}">
                <a16:creationId xmlns:a16="http://schemas.microsoft.com/office/drawing/2014/main" id="{3567CF81-3EB5-204D-766A-4224663BC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0" y="1"/>
            <a:ext cx="89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sin</a:t>
            </a:r>
          </a:p>
        </p:txBody>
      </p:sp>
      <p:sp>
        <p:nvSpPr>
          <p:cNvPr id="33828" name="Text Box 41">
            <a:extLst>
              <a:ext uri="{FF2B5EF4-FFF2-40B4-BE49-F238E27FC236}">
                <a16:creationId xmlns:a16="http://schemas.microsoft.com/office/drawing/2014/main" id="{437962AA-84B2-D425-9B60-DBDE4F312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300" y="1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cos</a:t>
            </a:r>
          </a:p>
        </p:txBody>
      </p:sp>
      <p:sp>
        <p:nvSpPr>
          <p:cNvPr id="33829" name="Text Box 42">
            <a:extLst>
              <a:ext uri="{FF2B5EF4-FFF2-40B4-BE49-F238E27FC236}">
                <a16:creationId xmlns:a16="http://schemas.microsoft.com/office/drawing/2014/main" id="{54F26979-483E-C02B-C7AF-448B95A8C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1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tan</a:t>
            </a:r>
          </a:p>
        </p:txBody>
      </p:sp>
      <p:graphicFrame>
        <p:nvGraphicFramePr>
          <p:cNvPr id="33830" name="Object 43">
            <a:extLst>
              <a:ext uri="{FF2B5EF4-FFF2-40B4-BE49-F238E27FC236}">
                <a16:creationId xmlns:a16="http://schemas.microsoft.com/office/drawing/2014/main" id="{69596646-40F2-6D82-6987-F0B4A7E510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4725" y="506413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64957" imgH="393359" progId="Equation.3">
                  <p:embed/>
                </p:oleObj>
              </mc:Choice>
              <mc:Fallback>
                <p:oleObj name="Equation" r:id="rId34" imgW="164957" imgH="393359" progId="Equation.3">
                  <p:embed/>
                  <p:pic>
                    <p:nvPicPr>
                      <p:cNvPr id="33830" name="Object 43">
                        <a:extLst>
                          <a:ext uri="{FF2B5EF4-FFF2-40B4-BE49-F238E27FC236}">
                            <a16:creationId xmlns:a16="http://schemas.microsoft.com/office/drawing/2014/main" id="{69596646-40F2-6D82-6987-F0B4A7E510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725" y="506413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1" name="Object 44">
            <a:extLst>
              <a:ext uri="{FF2B5EF4-FFF2-40B4-BE49-F238E27FC236}">
                <a16:creationId xmlns:a16="http://schemas.microsoft.com/office/drawing/2014/main" id="{638FDF7A-8A5F-0B41-50E7-9DAC9857C5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1182688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64957" imgH="393359" progId="Equation.3">
                  <p:embed/>
                </p:oleObj>
              </mc:Choice>
              <mc:Fallback>
                <p:oleObj name="Equation" r:id="rId35" imgW="164957" imgH="393359" progId="Equation.3">
                  <p:embed/>
                  <p:pic>
                    <p:nvPicPr>
                      <p:cNvPr id="33831" name="Object 44">
                        <a:extLst>
                          <a:ext uri="{FF2B5EF4-FFF2-40B4-BE49-F238E27FC236}">
                            <a16:creationId xmlns:a16="http://schemas.microsoft.com/office/drawing/2014/main" id="{638FDF7A-8A5F-0B41-50E7-9DAC9857C5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182688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2" name="Object 45">
            <a:extLst>
              <a:ext uri="{FF2B5EF4-FFF2-40B4-BE49-F238E27FC236}">
                <a16:creationId xmlns:a16="http://schemas.microsoft.com/office/drawing/2014/main" id="{5F93EC90-355B-DE86-AB46-630C4F3B18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4250" y="1830388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64957" imgH="393359" progId="Equation.3">
                  <p:embed/>
                </p:oleObj>
              </mc:Choice>
              <mc:Fallback>
                <p:oleObj name="Equation" r:id="rId36" imgW="164957" imgH="393359" progId="Equation.3">
                  <p:embed/>
                  <p:pic>
                    <p:nvPicPr>
                      <p:cNvPr id="33832" name="Object 45">
                        <a:extLst>
                          <a:ext uri="{FF2B5EF4-FFF2-40B4-BE49-F238E27FC236}">
                            <a16:creationId xmlns:a16="http://schemas.microsoft.com/office/drawing/2014/main" id="{5F93EC90-355B-DE86-AB46-630C4F3B18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0" y="1830388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3" name="Object 46">
            <a:extLst>
              <a:ext uri="{FF2B5EF4-FFF2-40B4-BE49-F238E27FC236}">
                <a16:creationId xmlns:a16="http://schemas.microsoft.com/office/drawing/2014/main" id="{F4E2EDD5-5EF4-F407-9904-F035E4BE1E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50239" y="527050"/>
          <a:ext cx="2365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52334" imgH="393529" progId="Equation.3">
                  <p:embed/>
                </p:oleObj>
              </mc:Choice>
              <mc:Fallback>
                <p:oleObj name="Equation" r:id="rId37" imgW="152334" imgH="393529" progId="Equation.3">
                  <p:embed/>
                  <p:pic>
                    <p:nvPicPr>
                      <p:cNvPr id="33833" name="Object 46">
                        <a:extLst>
                          <a:ext uri="{FF2B5EF4-FFF2-40B4-BE49-F238E27FC236}">
                            <a16:creationId xmlns:a16="http://schemas.microsoft.com/office/drawing/2014/main" id="{F4E2EDD5-5EF4-F407-9904-F035E4BE1E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0239" y="527050"/>
                        <a:ext cx="2365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4" name="Object 47">
            <a:extLst>
              <a:ext uri="{FF2B5EF4-FFF2-40B4-BE49-F238E27FC236}">
                <a16:creationId xmlns:a16="http://schemas.microsoft.com/office/drawing/2014/main" id="{A4B028D5-A579-71C7-ECE4-5343F19154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85275" y="1843088"/>
          <a:ext cx="2365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52334" imgH="393529" progId="Equation.3">
                  <p:embed/>
                </p:oleObj>
              </mc:Choice>
              <mc:Fallback>
                <p:oleObj name="Equation" r:id="rId39" imgW="152334" imgH="393529" progId="Equation.3">
                  <p:embed/>
                  <p:pic>
                    <p:nvPicPr>
                      <p:cNvPr id="33834" name="Object 47">
                        <a:extLst>
                          <a:ext uri="{FF2B5EF4-FFF2-40B4-BE49-F238E27FC236}">
                            <a16:creationId xmlns:a16="http://schemas.microsoft.com/office/drawing/2014/main" id="{A4B028D5-A579-71C7-ECE4-5343F19154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5275" y="1843088"/>
                        <a:ext cx="2365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5" name="Object 48">
            <a:extLst>
              <a:ext uri="{FF2B5EF4-FFF2-40B4-BE49-F238E27FC236}">
                <a16:creationId xmlns:a16="http://schemas.microsoft.com/office/drawing/2014/main" id="{8777CF49-4874-65A4-665B-5E323C2FCD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0025" y="501650"/>
          <a:ext cx="3937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53890" imgH="431613" progId="Equation.3">
                  <p:embed/>
                </p:oleObj>
              </mc:Choice>
              <mc:Fallback>
                <p:oleObj name="Equation" r:id="rId40" imgW="253890" imgH="431613" progId="Equation.3">
                  <p:embed/>
                  <p:pic>
                    <p:nvPicPr>
                      <p:cNvPr id="33835" name="Object 48">
                        <a:extLst>
                          <a:ext uri="{FF2B5EF4-FFF2-40B4-BE49-F238E27FC236}">
                            <a16:creationId xmlns:a16="http://schemas.microsoft.com/office/drawing/2014/main" id="{8777CF49-4874-65A4-665B-5E323C2FCD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0025" y="501650"/>
                        <a:ext cx="39370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6" name="Object 49">
            <a:extLst>
              <a:ext uri="{FF2B5EF4-FFF2-40B4-BE49-F238E27FC236}">
                <a16:creationId xmlns:a16="http://schemas.microsoft.com/office/drawing/2014/main" id="{4BD83E5B-81B7-25CB-3620-74556646B8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23475" y="501650"/>
          <a:ext cx="3937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253890" imgH="431613" progId="Equation.3">
                  <p:embed/>
                </p:oleObj>
              </mc:Choice>
              <mc:Fallback>
                <p:oleObj name="Equation" r:id="rId42" imgW="253890" imgH="431613" progId="Equation.3">
                  <p:embed/>
                  <p:pic>
                    <p:nvPicPr>
                      <p:cNvPr id="33836" name="Object 49">
                        <a:extLst>
                          <a:ext uri="{FF2B5EF4-FFF2-40B4-BE49-F238E27FC236}">
                            <a16:creationId xmlns:a16="http://schemas.microsoft.com/office/drawing/2014/main" id="{4BD83E5B-81B7-25CB-3620-74556646B8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3475" y="501650"/>
                        <a:ext cx="39370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7" name="Object 50">
            <a:extLst>
              <a:ext uri="{FF2B5EF4-FFF2-40B4-BE49-F238E27FC236}">
                <a16:creationId xmlns:a16="http://schemas.microsoft.com/office/drawing/2014/main" id="{44B2B687-712D-2835-C301-7E6D840FD2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9988" y="1951038"/>
          <a:ext cx="3556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228600" imgH="228600" progId="Equation.3">
                  <p:embed/>
                </p:oleObj>
              </mc:Choice>
              <mc:Fallback>
                <p:oleObj name="Equation" r:id="rId44" imgW="228600" imgH="228600" progId="Equation.3">
                  <p:embed/>
                  <p:pic>
                    <p:nvPicPr>
                      <p:cNvPr id="33837" name="Object 50">
                        <a:extLst>
                          <a:ext uri="{FF2B5EF4-FFF2-40B4-BE49-F238E27FC236}">
                            <a16:creationId xmlns:a16="http://schemas.microsoft.com/office/drawing/2014/main" id="{44B2B687-712D-2835-C301-7E6D840FD2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9988" y="1951038"/>
                        <a:ext cx="3556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8" name="Object 51">
            <a:extLst>
              <a:ext uri="{FF2B5EF4-FFF2-40B4-BE49-F238E27FC236}">
                <a16:creationId xmlns:a16="http://schemas.microsoft.com/office/drawing/2014/main" id="{0D55105B-8483-BB62-A9FE-77279DA122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96263" y="1798639"/>
          <a:ext cx="39370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253890" imgH="431613" progId="Equation.3">
                  <p:embed/>
                </p:oleObj>
              </mc:Choice>
              <mc:Fallback>
                <p:oleObj name="Equation" r:id="rId46" imgW="253890" imgH="431613" progId="Equation.3">
                  <p:embed/>
                  <p:pic>
                    <p:nvPicPr>
                      <p:cNvPr id="33838" name="Object 51">
                        <a:extLst>
                          <a:ext uri="{FF2B5EF4-FFF2-40B4-BE49-F238E27FC236}">
                            <a16:creationId xmlns:a16="http://schemas.microsoft.com/office/drawing/2014/main" id="{0D55105B-8483-BB62-A9FE-77279DA122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6263" y="1798639"/>
                        <a:ext cx="393700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9" name="Object 57">
            <a:extLst>
              <a:ext uri="{FF2B5EF4-FFF2-40B4-BE49-F238E27FC236}">
                <a16:creationId xmlns:a16="http://schemas.microsoft.com/office/drawing/2014/main" id="{61993A33-8ED1-A425-D6C5-F9F24A7061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1613" y="1123950"/>
          <a:ext cx="4127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266469" imgH="431425" progId="Equation.3">
                  <p:embed/>
                </p:oleObj>
              </mc:Choice>
              <mc:Fallback>
                <p:oleObj name="Equation" r:id="rId47" imgW="266469" imgH="431425" progId="Equation.3">
                  <p:embed/>
                  <p:pic>
                    <p:nvPicPr>
                      <p:cNvPr id="33839" name="Object 57">
                        <a:extLst>
                          <a:ext uri="{FF2B5EF4-FFF2-40B4-BE49-F238E27FC236}">
                            <a16:creationId xmlns:a16="http://schemas.microsoft.com/office/drawing/2014/main" id="{61993A33-8ED1-A425-D6C5-F9F24A7061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1613" y="1123950"/>
                        <a:ext cx="41275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40" name="Object 58">
            <a:extLst>
              <a:ext uri="{FF2B5EF4-FFF2-40B4-BE49-F238E27FC236}">
                <a16:creationId xmlns:a16="http://schemas.microsoft.com/office/drawing/2014/main" id="{05C40BF4-5796-7E7A-2B08-118B9F4CA7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69275" y="1123950"/>
          <a:ext cx="4127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266469" imgH="431425" progId="Equation.3">
                  <p:embed/>
                </p:oleObj>
              </mc:Choice>
              <mc:Fallback>
                <p:oleObj name="Equation" r:id="rId49" imgW="266469" imgH="431425" progId="Equation.3">
                  <p:embed/>
                  <p:pic>
                    <p:nvPicPr>
                      <p:cNvPr id="33840" name="Object 58">
                        <a:extLst>
                          <a:ext uri="{FF2B5EF4-FFF2-40B4-BE49-F238E27FC236}">
                            <a16:creationId xmlns:a16="http://schemas.microsoft.com/office/drawing/2014/main" id="{05C40BF4-5796-7E7A-2B08-118B9F4CA7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9275" y="1123950"/>
                        <a:ext cx="41275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41" name="Object 59">
            <a:extLst>
              <a:ext uri="{FF2B5EF4-FFF2-40B4-BE49-F238E27FC236}">
                <a16:creationId xmlns:a16="http://schemas.microsoft.com/office/drawing/2014/main" id="{857FFF32-5661-C974-361C-B100DEE421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66351" y="1316039"/>
          <a:ext cx="13811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88707" imgH="164742" progId="Equation.3">
                  <p:embed/>
                </p:oleObj>
              </mc:Choice>
              <mc:Fallback>
                <p:oleObj name="Equation" r:id="rId50" imgW="88707" imgH="164742" progId="Equation.3">
                  <p:embed/>
                  <p:pic>
                    <p:nvPicPr>
                      <p:cNvPr id="33841" name="Object 59">
                        <a:extLst>
                          <a:ext uri="{FF2B5EF4-FFF2-40B4-BE49-F238E27FC236}">
                            <a16:creationId xmlns:a16="http://schemas.microsoft.com/office/drawing/2014/main" id="{857FFF32-5661-C974-361C-B100DEE421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6351" y="1316039"/>
                        <a:ext cx="13811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42" name="Text Box 60">
            <a:extLst>
              <a:ext uri="{FF2B5EF4-FFF2-40B4-BE49-F238E27FC236}">
                <a16:creationId xmlns:a16="http://schemas.microsoft.com/office/drawing/2014/main" id="{5115A07D-57F5-42ED-6870-5FCC9173B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6357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(+, +)</a:t>
            </a:r>
          </a:p>
        </p:txBody>
      </p:sp>
      <p:sp>
        <p:nvSpPr>
          <p:cNvPr id="33843" name="Text Box 61">
            <a:extLst>
              <a:ext uri="{FF2B5EF4-FFF2-40B4-BE49-F238E27FC236}">
                <a16:creationId xmlns:a16="http://schemas.microsoft.com/office/drawing/2014/main" id="{9A12D880-4F65-D3A5-7406-0112C8F32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550227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(-, -)</a:t>
            </a:r>
          </a:p>
        </p:txBody>
      </p:sp>
      <p:sp>
        <p:nvSpPr>
          <p:cNvPr id="33844" name="Text Box 62">
            <a:extLst>
              <a:ext uri="{FF2B5EF4-FFF2-40B4-BE49-F238E27FC236}">
                <a16:creationId xmlns:a16="http://schemas.microsoft.com/office/drawing/2014/main" id="{8F60DB7D-B39D-EBF3-28C9-5E1568377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38" y="62547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(-, +)</a:t>
            </a:r>
          </a:p>
        </p:txBody>
      </p:sp>
      <p:sp>
        <p:nvSpPr>
          <p:cNvPr id="33845" name="Text Box 63">
            <a:extLst>
              <a:ext uri="{FF2B5EF4-FFF2-40B4-BE49-F238E27FC236}">
                <a16:creationId xmlns:a16="http://schemas.microsoft.com/office/drawing/2014/main" id="{EE9CC8E8-964E-4950-CC54-8364C70CD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541963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(+, -)</a:t>
            </a:r>
          </a:p>
        </p:txBody>
      </p:sp>
      <p:sp>
        <p:nvSpPr>
          <p:cNvPr id="33846" name="Text Box 64">
            <a:extLst>
              <a:ext uri="{FF2B5EF4-FFF2-40B4-BE49-F238E27FC236}">
                <a16:creationId xmlns:a16="http://schemas.microsoft.com/office/drawing/2014/main" id="{35130157-3041-26D2-A0D7-B9F3A4472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4" y="6232526"/>
            <a:ext cx="1958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hlinkClick r:id="rId52" action="ppaction://hlinksldjump"/>
              </a:rPr>
              <a:t>Degrees</a:t>
            </a:r>
            <a:endParaRPr lang="en-US" altLang="en-US" sz="2000"/>
          </a:p>
        </p:txBody>
      </p:sp>
      <p:sp>
        <p:nvSpPr>
          <p:cNvPr id="33847" name="Text Box 65">
            <a:extLst>
              <a:ext uri="{FF2B5EF4-FFF2-40B4-BE49-F238E27FC236}">
                <a16:creationId xmlns:a16="http://schemas.microsoft.com/office/drawing/2014/main" id="{703D73C9-8B2E-961E-C9F3-79372CC9F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6308726"/>
            <a:ext cx="2227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2000">
              <a:latin typeface="Century Gothic" panose="020B0502020202020204" pitchFamily="34" charset="0"/>
            </a:endParaRPr>
          </a:p>
        </p:txBody>
      </p:sp>
      <p:sp>
        <p:nvSpPr>
          <p:cNvPr id="33848" name="AutoShape 66">
            <a:extLst>
              <a:ext uri="{FF2B5EF4-FFF2-40B4-BE49-F238E27FC236}">
                <a16:creationId xmlns:a16="http://schemas.microsoft.com/office/drawing/2014/main" id="{2800C044-77E0-3C34-D1F6-A4C2E97048BA}"/>
              </a:ext>
            </a:extLst>
          </p:cNvPr>
          <p:cNvSpPr>
            <a:spLocks/>
          </p:cNvSpPr>
          <p:nvPr/>
        </p:nvSpPr>
        <p:spPr bwMode="auto">
          <a:xfrm rot="5400000">
            <a:off x="4953000" y="2743200"/>
            <a:ext cx="457200" cy="1828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3849" name="Text Box 67">
            <a:extLst>
              <a:ext uri="{FF2B5EF4-FFF2-40B4-BE49-F238E27FC236}">
                <a16:creationId xmlns:a16="http://schemas.microsoft.com/office/drawing/2014/main" id="{7804B8BD-99B8-945C-749E-09836281F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962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1</a:t>
            </a:r>
          </a:p>
        </p:txBody>
      </p:sp>
      <p:sp>
        <p:nvSpPr>
          <p:cNvPr id="33850" name="Rectangle 68">
            <a:extLst>
              <a:ext uri="{FF2B5EF4-FFF2-40B4-BE49-F238E27FC236}">
                <a16:creationId xmlns:a16="http://schemas.microsoft.com/office/drawing/2014/main" id="{12B46C4E-D4B2-10E2-BD85-BCCAD6883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3697288"/>
            <a:ext cx="3676650" cy="3160712"/>
          </a:xfrm>
          <a:prstGeom prst="rect">
            <a:avLst/>
          </a:prstGeom>
          <a:solidFill>
            <a:srgbClr val="3399FF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3851" name="Line 69">
            <a:extLst>
              <a:ext uri="{FF2B5EF4-FFF2-40B4-BE49-F238E27FC236}">
                <a16:creationId xmlns:a16="http://schemas.microsoft.com/office/drawing/2014/main" id="{DDCDC4EF-00FC-ABF4-E7C2-1D47F4BAF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697288"/>
            <a:ext cx="0" cy="316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852" name="Line 70">
            <a:extLst>
              <a:ext uri="{FF2B5EF4-FFF2-40B4-BE49-F238E27FC236}">
                <a16:creationId xmlns:a16="http://schemas.microsoft.com/office/drawing/2014/main" id="{01C9D0B8-AE77-C7B0-746B-CE87A775D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8250" y="3716338"/>
            <a:ext cx="0" cy="314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853" name="Line 71">
            <a:extLst>
              <a:ext uri="{FF2B5EF4-FFF2-40B4-BE49-F238E27FC236}">
                <a16:creationId xmlns:a16="http://schemas.microsoft.com/office/drawing/2014/main" id="{86466E5C-8949-6CFE-ACF4-DDB6D075F4D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3716338"/>
            <a:ext cx="0" cy="314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854" name="Line 72">
            <a:extLst>
              <a:ext uri="{FF2B5EF4-FFF2-40B4-BE49-F238E27FC236}">
                <a16:creationId xmlns:a16="http://schemas.microsoft.com/office/drawing/2014/main" id="{32DBE20A-7DBE-FD3D-C203-5E3C58DE6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4173538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855" name="Line 73">
            <a:extLst>
              <a:ext uri="{FF2B5EF4-FFF2-40B4-BE49-F238E27FC236}">
                <a16:creationId xmlns:a16="http://schemas.microsoft.com/office/drawing/2014/main" id="{653F5885-CF72-A1A2-5895-B6D8574C6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4840288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856" name="Line 74">
            <a:extLst>
              <a:ext uri="{FF2B5EF4-FFF2-40B4-BE49-F238E27FC236}">
                <a16:creationId xmlns:a16="http://schemas.microsoft.com/office/drawing/2014/main" id="{03268AA4-3ADA-47AA-0498-A8E85B5F9A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5507038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857" name="Text Box 75">
            <a:extLst>
              <a:ext uri="{FF2B5EF4-FFF2-40B4-BE49-F238E27FC236}">
                <a16:creationId xmlns:a16="http://schemas.microsoft.com/office/drawing/2014/main" id="{EBAA9929-4148-D5D9-CF89-E3FE39090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0" y="3697289"/>
            <a:ext cx="89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sin</a:t>
            </a:r>
          </a:p>
        </p:txBody>
      </p:sp>
      <p:sp>
        <p:nvSpPr>
          <p:cNvPr id="33858" name="Text Box 76">
            <a:extLst>
              <a:ext uri="{FF2B5EF4-FFF2-40B4-BE49-F238E27FC236}">
                <a16:creationId xmlns:a16="http://schemas.microsoft.com/office/drawing/2014/main" id="{E3EC97BC-F8F1-5FD7-E874-353EEF922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300" y="3697289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cos</a:t>
            </a:r>
          </a:p>
        </p:txBody>
      </p:sp>
      <p:sp>
        <p:nvSpPr>
          <p:cNvPr id="33859" name="Text Box 77">
            <a:extLst>
              <a:ext uri="{FF2B5EF4-FFF2-40B4-BE49-F238E27FC236}">
                <a16:creationId xmlns:a16="http://schemas.microsoft.com/office/drawing/2014/main" id="{F8405B3F-AE97-D142-7C23-A0B4CB945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3697289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tan</a:t>
            </a:r>
          </a:p>
        </p:txBody>
      </p:sp>
      <p:sp>
        <p:nvSpPr>
          <p:cNvPr id="33860" name="Line 78">
            <a:extLst>
              <a:ext uri="{FF2B5EF4-FFF2-40B4-BE49-F238E27FC236}">
                <a16:creationId xmlns:a16="http://schemas.microsoft.com/office/drawing/2014/main" id="{449D5EA3-30DA-5663-F9FA-C17584407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8338" y="6156325"/>
            <a:ext cx="3649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graphicFrame>
        <p:nvGraphicFramePr>
          <p:cNvPr id="33861" name="Object 79">
            <a:extLst>
              <a:ext uri="{FF2B5EF4-FFF2-40B4-BE49-F238E27FC236}">
                <a16:creationId xmlns:a16="http://schemas.microsoft.com/office/drawing/2014/main" id="{32FD11F6-1D38-8C42-FBBD-7207DF5785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4725" y="4887913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64957" imgH="393359" progId="Equation.3">
                  <p:embed/>
                </p:oleObj>
              </mc:Choice>
              <mc:Fallback>
                <p:oleObj name="Equation" r:id="rId53" imgW="164957" imgH="393359" progId="Equation.3">
                  <p:embed/>
                  <p:pic>
                    <p:nvPicPr>
                      <p:cNvPr id="33861" name="Object 79">
                        <a:extLst>
                          <a:ext uri="{FF2B5EF4-FFF2-40B4-BE49-F238E27FC236}">
                            <a16:creationId xmlns:a16="http://schemas.microsoft.com/office/drawing/2014/main" id="{32FD11F6-1D38-8C42-FBBD-7207DF5785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725" y="4887913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62" name="Object 80">
            <a:extLst>
              <a:ext uri="{FF2B5EF4-FFF2-40B4-BE49-F238E27FC236}">
                <a16:creationId xmlns:a16="http://schemas.microsoft.com/office/drawing/2014/main" id="{7FF2A963-865A-D650-2C43-19F7F35B82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62825" y="5734050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139700" imgH="139700" progId="Equation.3">
                  <p:embed/>
                </p:oleObj>
              </mc:Choice>
              <mc:Fallback>
                <p:oleObj name="Equation" r:id="rId54" imgW="139700" imgH="139700" progId="Equation.3">
                  <p:embed/>
                  <p:pic>
                    <p:nvPicPr>
                      <p:cNvPr id="33862" name="Object 80">
                        <a:extLst>
                          <a:ext uri="{FF2B5EF4-FFF2-40B4-BE49-F238E27FC236}">
                            <a16:creationId xmlns:a16="http://schemas.microsoft.com/office/drawing/2014/main" id="{7FF2A963-865A-D650-2C43-19F7F35B82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2825" y="5734050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63" name="Object 81">
            <a:extLst>
              <a:ext uri="{FF2B5EF4-FFF2-40B4-BE49-F238E27FC236}">
                <a16:creationId xmlns:a16="http://schemas.microsoft.com/office/drawing/2014/main" id="{BC9601E7-82F8-8EAF-0E2A-D87D89BA85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6626" y="6248400"/>
          <a:ext cx="3730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241195" imgH="393529" progId="Equation.3">
                  <p:embed/>
                </p:oleObj>
              </mc:Choice>
              <mc:Fallback>
                <p:oleObj name="Equation" r:id="rId55" imgW="241195" imgH="393529" progId="Equation.3">
                  <p:embed/>
                  <p:pic>
                    <p:nvPicPr>
                      <p:cNvPr id="33863" name="Object 81">
                        <a:extLst>
                          <a:ext uri="{FF2B5EF4-FFF2-40B4-BE49-F238E27FC236}">
                            <a16:creationId xmlns:a16="http://schemas.microsoft.com/office/drawing/2014/main" id="{BC9601E7-82F8-8EAF-0E2A-D87D89BA85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6" y="6248400"/>
                        <a:ext cx="3730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64" name="Text Box 82">
            <a:extLst>
              <a:ext uri="{FF2B5EF4-FFF2-40B4-BE49-F238E27FC236}">
                <a16:creationId xmlns:a16="http://schemas.microsoft.com/office/drawing/2014/main" id="{5C502470-05EF-73C2-4164-52CA193F3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964" y="6232526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-1</a:t>
            </a:r>
          </a:p>
        </p:txBody>
      </p:sp>
      <p:sp>
        <p:nvSpPr>
          <p:cNvPr id="33865" name="Text Box 83">
            <a:extLst>
              <a:ext uri="{FF2B5EF4-FFF2-40B4-BE49-F238E27FC236}">
                <a16:creationId xmlns:a16="http://schemas.microsoft.com/office/drawing/2014/main" id="{E96A596F-14B3-5D7A-5FF8-3AAE2D896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6" y="5003801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</a:t>
            </a:r>
          </a:p>
        </p:txBody>
      </p:sp>
      <p:sp>
        <p:nvSpPr>
          <p:cNvPr id="33866" name="Text Box 84">
            <a:extLst>
              <a:ext uri="{FF2B5EF4-FFF2-40B4-BE49-F238E27FC236}">
                <a16:creationId xmlns:a16="http://schemas.microsoft.com/office/drawing/2014/main" id="{09174C0F-C29C-CFD7-F5CB-F7DFF8E87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614" y="4311651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</a:t>
            </a:r>
          </a:p>
        </p:txBody>
      </p:sp>
      <p:sp>
        <p:nvSpPr>
          <p:cNvPr id="33867" name="Text Box 85">
            <a:extLst>
              <a:ext uri="{FF2B5EF4-FFF2-40B4-BE49-F238E27FC236}">
                <a16:creationId xmlns:a16="http://schemas.microsoft.com/office/drawing/2014/main" id="{F157BF1C-D235-4670-4A1A-4BB8CEBBE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3514" y="5656264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-1</a:t>
            </a:r>
          </a:p>
        </p:txBody>
      </p:sp>
      <p:sp>
        <p:nvSpPr>
          <p:cNvPr id="33868" name="Text Box 86">
            <a:extLst>
              <a:ext uri="{FF2B5EF4-FFF2-40B4-BE49-F238E27FC236}">
                <a16:creationId xmlns:a16="http://schemas.microsoft.com/office/drawing/2014/main" id="{F19BEFBE-7165-45C5-B684-62C6521CB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614" y="4965701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33869" name="Text Box 87">
            <a:extLst>
              <a:ext uri="{FF2B5EF4-FFF2-40B4-BE49-F238E27FC236}">
                <a16:creationId xmlns:a16="http://schemas.microsoft.com/office/drawing/2014/main" id="{E7AFF224-8954-07F0-6852-B131BDD89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1176" y="4311651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33870" name="Text Box 88">
            <a:extLst>
              <a:ext uri="{FF2B5EF4-FFF2-40B4-BE49-F238E27FC236}">
                <a16:creationId xmlns:a16="http://schemas.microsoft.com/office/drawing/2014/main" id="{EBD6ABBA-4AF2-6DD1-A06F-539744D9B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6" y="5656264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33871" name="Text Box 89">
            <a:extLst>
              <a:ext uri="{FF2B5EF4-FFF2-40B4-BE49-F238E27FC236}">
                <a16:creationId xmlns:a16="http://schemas.microsoft.com/office/drawing/2014/main" id="{51D677FD-D1D6-AA15-E9BE-310E7D7A7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614" y="6232526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33872" name="Text Box 90">
            <a:extLst>
              <a:ext uri="{FF2B5EF4-FFF2-40B4-BE49-F238E27FC236}">
                <a16:creationId xmlns:a16="http://schemas.microsoft.com/office/drawing/2014/main" id="{D5F5469A-DE74-B433-461A-6A3D784F4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4264" y="4311651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33873" name="Text Box 91">
            <a:extLst>
              <a:ext uri="{FF2B5EF4-FFF2-40B4-BE49-F238E27FC236}">
                <a16:creationId xmlns:a16="http://schemas.microsoft.com/office/drawing/2014/main" id="{9600A975-7CEA-23CC-BA6E-48E39DAF2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4264" y="5618164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33874" name="Text Box 92">
            <a:extLst>
              <a:ext uri="{FF2B5EF4-FFF2-40B4-BE49-F238E27FC236}">
                <a16:creationId xmlns:a16="http://schemas.microsoft.com/office/drawing/2014/main" id="{B7A8D25C-4018-3AD1-E325-16C9EB848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4264" y="4965701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Ø</a:t>
            </a:r>
          </a:p>
        </p:txBody>
      </p:sp>
      <p:sp>
        <p:nvSpPr>
          <p:cNvPr id="33875" name="Text Box 93">
            <a:extLst>
              <a:ext uri="{FF2B5EF4-FFF2-40B4-BE49-F238E27FC236}">
                <a16:creationId xmlns:a16="http://schemas.microsoft.com/office/drawing/2014/main" id="{C0055766-EF22-83DA-264A-E182AF31F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951" y="6194426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Ø</a:t>
            </a:r>
          </a:p>
        </p:txBody>
      </p:sp>
      <p:sp>
        <p:nvSpPr>
          <p:cNvPr id="33876" name="Text Box 94">
            <a:extLst>
              <a:ext uri="{FF2B5EF4-FFF2-40B4-BE49-F238E27FC236}">
                <a16:creationId xmlns:a16="http://schemas.microsoft.com/office/drawing/2014/main" id="{3E7DF9E5-02E7-B5F3-3601-C4430C629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339" y="4273551"/>
            <a:ext cx="344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33877" name="Text Box 95">
            <a:extLst>
              <a:ext uri="{FF2B5EF4-FFF2-40B4-BE49-F238E27FC236}">
                <a16:creationId xmlns:a16="http://schemas.microsoft.com/office/drawing/2014/main" id="{8DD9D597-A1B4-540D-595D-C32A91C1F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26" y="4273551"/>
            <a:ext cx="652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/2</a:t>
            </a:r>
            <a:r>
              <a:rPr lang="el-GR" altLang="en-US" sz="2000" i="1">
                <a:latin typeface="Century Gothic" panose="020B0502020202020204" pitchFamily="34" charset="0"/>
              </a:rPr>
              <a:t>π</a:t>
            </a:r>
          </a:p>
        </p:txBody>
      </p:sp>
      <p:sp>
        <p:nvSpPr>
          <p:cNvPr id="33878" name="Text Box 96">
            <a:extLst>
              <a:ext uri="{FF2B5EF4-FFF2-40B4-BE49-F238E27FC236}">
                <a16:creationId xmlns:a16="http://schemas.microsoft.com/office/drawing/2014/main" id="{91CB65FA-0D17-F12C-7D8E-D8F1A6B8D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4" y="3032126"/>
            <a:ext cx="3455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Quadrant Angles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1">
            <a:extLst>
              <a:ext uri="{FF2B5EF4-FFF2-40B4-BE49-F238E27FC236}">
                <a16:creationId xmlns:a16="http://schemas.microsoft.com/office/drawing/2014/main" id="{E490167D-C0E2-2646-8239-AD3E4D912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3990976"/>
            <a:ext cx="25241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 descr="1">
            <a:extLst>
              <a:ext uri="{FF2B5EF4-FFF2-40B4-BE49-F238E27FC236}">
                <a16:creationId xmlns:a16="http://schemas.microsoft.com/office/drawing/2014/main" id="{FB942F07-1DAF-FAB3-795B-ABAD8A1B8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905376"/>
            <a:ext cx="26289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 descr="1">
            <a:extLst>
              <a:ext uri="{FF2B5EF4-FFF2-40B4-BE49-F238E27FC236}">
                <a16:creationId xmlns:a16="http://schemas.microsoft.com/office/drawing/2014/main" id="{4486AABB-4D48-8F0D-DDAF-75240E7EC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1" y="5743576"/>
            <a:ext cx="13811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>
            <a:extLst>
              <a:ext uri="{FF2B5EF4-FFF2-40B4-BE49-F238E27FC236}">
                <a16:creationId xmlns:a16="http://schemas.microsoft.com/office/drawing/2014/main" id="{8C7ACF79-E801-CF17-615B-37E6465E5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6" y="1143001"/>
            <a:ext cx="53054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6">
            <a:extLst>
              <a:ext uri="{FF2B5EF4-FFF2-40B4-BE49-F238E27FC236}">
                <a16:creationId xmlns:a16="http://schemas.microsoft.com/office/drawing/2014/main" id="{EC06CE3C-A00F-8765-0D7B-5380C43A7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162050"/>
            <a:ext cx="4267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400" b="1" u="sng">
                <a:latin typeface="Verdana" panose="020B0604030504040204" pitchFamily="34" charset="0"/>
                <a:cs typeface="Arial" panose="020B0604020202020204" pitchFamily="34" charset="0"/>
              </a:rPr>
              <a:t>unit circle</a:t>
            </a:r>
            <a:r>
              <a:rPr lang="en-US" altLang="en-US" sz="2400">
                <a:latin typeface="Verdana" panose="020B0604030504040204" pitchFamily="34" charset="0"/>
                <a:cs typeface="Arial" panose="020B0604020202020204" pitchFamily="34" charset="0"/>
              </a:rPr>
              <a:t> is a circle with a radius of 1 unit. For every point </a:t>
            </a:r>
            <a:r>
              <a:rPr lang="en-US" altLang="en-US" sz="2400" i="1">
                <a:latin typeface="Verdana" panose="020B0604030504040204" pitchFamily="34" charset="0"/>
                <a:cs typeface="Arial" panose="020B0604020202020204" pitchFamily="34" charset="0"/>
              </a:rPr>
              <a:t>P</a:t>
            </a:r>
            <a:r>
              <a:rPr lang="en-US" altLang="en-US" sz="2400">
                <a:latin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i="1">
                <a:latin typeface="Verdana" panose="020B0604030504040204" pitchFamily="34" charset="0"/>
                <a:cs typeface="Arial" panose="020B0604020202020204" pitchFamily="34" charset="0"/>
              </a:rPr>
              <a:t>x, y</a:t>
            </a:r>
            <a:r>
              <a:rPr lang="en-US" altLang="en-US" sz="2400">
                <a:latin typeface="Verdana" panose="020B0604030504040204" pitchFamily="34" charset="0"/>
                <a:cs typeface="Arial" panose="020B0604020202020204" pitchFamily="34" charset="0"/>
              </a:rPr>
              <a:t>) on the unit circle, the value of </a:t>
            </a:r>
            <a:r>
              <a:rPr lang="en-US" altLang="en-US" sz="2400" i="1">
                <a:latin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lang="en-US" altLang="en-US" sz="2400">
                <a:latin typeface="Verdana" panose="020B0604030504040204" pitchFamily="34" charset="0"/>
                <a:cs typeface="Arial" panose="020B0604020202020204" pitchFamily="34" charset="0"/>
              </a:rPr>
              <a:t> is 1. Therefore, for an angle </a:t>
            </a:r>
            <a:r>
              <a:rPr lang="el-GR" altLang="en-US" sz="2400" i="1">
                <a:latin typeface="Verdana" panose="020B0604030504040204" pitchFamily="34" charset="0"/>
                <a:cs typeface="Arial" panose="020B0604020202020204" pitchFamily="34" charset="0"/>
              </a:rPr>
              <a:t>θ</a:t>
            </a:r>
            <a:r>
              <a:rPr lang="en-US" altLang="en-US" sz="2400" i="1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latin typeface="Verdana" panose="020B0604030504040204" pitchFamily="34" charset="0"/>
                <a:cs typeface="Arial" panose="020B0604020202020204" pitchFamily="34" charset="0"/>
              </a:rPr>
              <a:t>in the standard position:</a:t>
            </a:r>
            <a:endParaRPr lang="el-GR" altLang="en-US" sz="2400" i="1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>
            <a:extLst>
              <a:ext uri="{FF2B5EF4-FFF2-40B4-BE49-F238E27FC236}">
                <a16:creationId xmlns:a16="http://schemas.microsoft.com/office/drawing/2014/main" id="{1A4DE88A-207D-E083-9586-F35C2EAC8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6867" name="Line 3">
            <a:extLst>
              <a:ext uri="{FF2B5EF4-FFF2-40B4-BE49-F238E27FC236}">
                <a16:creationId xmlns:a16="http://schemas.microsoft.com/office/drawing/2014/main" id="{B71B89A5-ED82-1D89-8F4E-3177D381C8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1828800"/>
            <a:ext cx="1828800" cy="32004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AF827C78-6A98-7191-5501-4E144906E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0668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869" name="Line 5">
            <a:extLst>
              <a:ext uri="{FF2B5EF4-FFF2-40B4-BE49-F238E27FC236}">
                <a16:creationId xmlns:a16="http://schemas.microsoft.com/office/drawing/2014/main" id="{443CA52A-875E-A5B4-3843-74666D9DB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4290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870" name="Line 6">
            <a:extLst>
              <a:ext uri="{FF2B5EF4-FFF2-40B4-BE49-F238E27FC236}">
                <a16:creationId xmlns:a16="http://schemas.microsoft.com/office/drawing/2014/main" id="{442227C3-1B6E-6E80-931A-2A1DABBE6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828800"/>
            <a:ext cx="1828800" cy="32004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871" name="Line 7">
            <a:extLst>
              <a:ext uri="{FF2B5EF4-FFF2-40B4-BE49-F238E27FC236}">
                <a16:creationId xmlns:a16="http://schemas.microsoft.com/office/drawing/2014/main" id="{397B1DE4-5F30-AFF5-B587-A0D276E3BF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514600"/>
            <a:ext cx="3200400" cy="18288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872" name="Line 8">
            <a:extLst>
              <a:ext uri="{FF2B5EF4-FFF2-40B4-BE49-F238E27FC236}">
                <a16:creationId xmlns:a16="http://schemas.microsoft.com/office/drawing/2014/main" id="{17EBDBD1-7C20-344B-1EEB-42C634B949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514600"/>
            <a:ext cx="3200400" cy="18288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873" name="Line 10">
            <a:extLst>
              <a:ext uri="{FF2B5EF4-FFF2-40B4-BE49-F238E27FC236}">
                <a16:creationId xmlns:a16="http://schemas.microsoft.com/office/drawing/2014/main" id="{C3154058-9F52-C03D-71A8-9A4DE3ABA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133600"/>
            <a:ext cx="2590800" cy="2590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874" name="Line 11">
            <a:extLst>
              <a:ext uri="{FF2B5EF4-FFF2-40B4-BE49-F238E27FC236}">
                <a16:creationId xmlns:a16="http://schemas.microsoft.com/office/drawing/2014/main" id="{F889693E-E334-3125-908B-722EE0797A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133600"/>
            <a:ext cx="2590800" cy="2590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graphicFrame>
        <p:nvGraphicFramePr>
          <p:cNvPr id="36875" name="Object 16">
            <a:extLst>
              <a:ext uri="{FF2B5EF4-FFF2-40B4-BE49-F238E27FC236}">
                <a16:creationId xmlns:a16="http://schemas.microsoft.com/office/drawing/2014/main" id="{2948F1EA-0DA0-BB6A-56D9-FC586B0719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7414" y="381000"/>
          <a:ext cx="2555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957" imgH="393359" progId="Equation.3">
                  <p:embed/>
                </p:oleObj>
              </mc:Choice>
              <mc:Fallback>
                <p:oleObj name="Equation" r:id="rId2" imgW="164957" imgH="393359" progId="Equation.3">
                  <p:embed/>
                  <p:pic>
                    <p:nvPicPr>
                      <p:cNvPr id="36875" name="Object 16">
                        <a:extLst>
                          <a:ext uri="{FF2B5EF4-FFF2-40B4-BE49-F238E27FC236}">
                            <a16:creationId xmlns:a16="http://schemas.microsoft.com/office/drawing/2014/main" id="{2948F1EA-0DA0-BB6A-56D9-FC586B0719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4" y="381000"/>
                        <a:ext cx="2555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6" name="Object 20">
            <a:extLst>
              <a:ext uri="{FF2B5EF4-FFF2-40B4-BE49-F238E27FC236}">
                <a16:creationId xmlns:a16="http://schemas.microsoft.com/office/drawing/2014/main" id="{424C88FF-136B-3837-C160-A0B3791474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58214" y="3271839"/>
          <a:ext cx="5111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057" imgH="203112" progId="Equation.3">
                  <p:embed/>
                </p:oleObj>
              </mc:Choice>
              <mc:Fallback>
                <p:oleObj name="Equation" r:id="rId4" imgW="330057" imgH="203112" progId="Equation.3">
                  <p:embed/>
                  <p:pic>
                    <p:nvPicPr>
                      <p:cNvPr id="36876" name="Object 20">
                        <a:extLst>
                          <a:ext uri="{FF2B5EF4-FFF2-40B4-BE49-F238E27FC236}">
                            <a16:creationId xmlns:a16="http://schemas.microsoft.com/office/drawing/2014/main" id="{424C88FF-136B-3837-C160-A0B3791474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8214" y="3271839"/>
                        <a:ext cx="5111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7" name="Object 21">
            <a:extLst>
              <a:ext uri="{FF2B5EF4-FFF2-40B4-BE49-F238E27FC236}">
                <a16:creationId xmlns:a16="http://schemas.microsoft.com/office/drawing/2014/main" id="{CFE80268-2388-EE33-4703-E04E7B51CC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4863" y="330517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3">
                  <p:embed/>
                </p:oleObj>
              </mc:Choice>
              <mc:Fallback>
                <p:oleObj name="Equation" r:id="rId6" imgW="139700" imgH="139700" progId="Equation.3">
                  <p:embed/>
                  <p:pic>
                    <p:nvPicPr>
                      <p:cNvPr id="36877" name="Object 21">
                        <a:extLst>
                          <a:ext uri="{FF2B5EF4-FFF2-40B4-BE49-F238E27FC236}">
                            <a16:creationId xmlns:a16="http://schemas.microsoft.com/office/drawing/2014/main" id="{CFE80268-2388-EE33-4703-E04E7B51CC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3" y="3305175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8" name="Object 25">
            <a:extLst>
              <a:ext uri="{FF2B5EF4-FFF2-40B4-BE49-F238E27FC236}">
                <a16:creationId xmlns:a16="http://schemas.microsoft.com/office/drawing/2014/main" id="{33A68D47-8F62-6EE2-51E8-A219A98D41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8676" y="5943600"/>
          <a:ext cx="3730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195" imgH="393529" progId="Equation.3">
                  <p:embed/>
                </p:oleObj>
              </mc:Choice>
              <mc:Fallback>
                <p:oleObj name="Equation" r:id="rId8" imgW="241195" imgH="393529" progId="Equation.3">
                  <p:embed/>
                  <p:pic>
                    <p:nvPicPr>
                      <p:cNvPr id="36878" name="Object 25">
                        <a:extLst>
                          <a:ext uri="{FF2B5EF4-FFF2-40B4-BE49-F238E27FC236}">
                            <a16:creationId xmlns:a16="http://schemas.microsoft.com/office/drawing/2014/main" id="{33A68D47-8F62-6EE2-51E8-A219A98D41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6" y="5943600"/>
                        <a:ext cx="3730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9" name="Text Box 37">
            <a:extLst>
              <a:ext uri="{FF2B5EF4-FFF2-40B4-BE49-F238E27FC236}">
                <a16:creationId xmlns:a16="http://schemas.microsoft.com/office/drawing/2014/main" id="{6EBC0EC8-2F9C-714D-0404-B7799AE64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1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Reference Angle Calculation</a:t>
            </a:r>
          </a:p>
        </p:txBody>
      </p:sp>
      <p:sp>
        <p:nvSpPr>
          <p:cNvPr id="41000" name="Arc 40">
            <a:extLst>
              <a:ext uri="{FF2B5EF4-FFF2-40B4-BE49-F238E27FC236}">
                <a16:creationId xmlns:a16="http://schemas.microsoft.com/office/drawing/2014/main" id="{586D1806-08CE-5352-99F4-C7D938D4FCEA}"/>
              </a:ext>
            </a:extLst>
          </p:cNvPr>
          <p:cNvSpPr>
            <a:spLocks/>
          </p:cNvSpPr>
          <p:nvPr/>
        </p:nvSpPr>
        <p:spPr bwMode="auto">
          <a:xfrm>
            <a:off x="4267200" y="1600200"/>
            <a:ext cx="3657600" cy="36576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32405" y="40303"/>
                </a:moveTo>
                <a:cubicBezTo>
                  <a:pt x="29120" y="42200"/>
                  <a:pt x="25393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32405" y="40303"/>
                </a:moveTo>
                <a:cubicBezTo>
                  <a:pt x="29120" y="42200"/>
                  <a:pt x="25393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32405" y="40303"/>
                </a:lnTo>
                <a:close/>
              </a:path>
            </a:pathLst>
          </a:custGeom>
          <a:solidFill>
            <a:srgbClr val="FFFF99">
              <a:alpha val="79999"/>
            </a:srgbClr>
          </a:solidFill>
          <a:ln w="9525">
            <a:solidFill>
              <a:srgbClr val="FFFF99">
                <a:alpha val="79999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1002" name="Arc 42">
            <a:extLst>
              <a:ext uri="{FF2B5EF4-FFF2-40B4-BE49-F238E27FC236}">
                <a16:creationId xmlns:a16="http://schemas.microsoft.com/office/drawing/2014/main" id="{F46BB0CF-5AAB-0F9B-052C-8A37702D3206}"/>
              </a:ext>
            </a:extLst>
          </p:cNvPr>
          <p:cNvSpPr>
            <a:spLocks/>
          </p:cNvSpPr>
          <p:nvPr/>
        </p:nvSpPr>
        <p:spPr bwMode="auto">
          <a:xfrm flipH="1">
            <a:off x="4267200" y="2522538"/>
            <a:ext cx="1828800" cy="906462"/>
          </a:xfrm>
          <a:custGeom>
            <a:avLst/>
            <a:gdLst>
              <a:gd name="T0" fmla="*/ 2147483646 w 21600"/>
              <a:gd name="T1" fmla="*/ 0 h 10705"/>
              <a:gd name="T2" fmla="*/ 2147483646 w 21600"/>
              <a:gd name="T3" fmla="*/ 2147483646 h 10705"/>
              <a:gd name="T4" fmla="*/ 0 w 21600"/>
              <a:gd name="T5" fmla="*/ 2147483646 h 10705"/>
              <a:gd name="T6" fmla="*/ 0 60000 65536"/>
              <a:gd name="T7" fmla="*/ 0 60000 65536"/>
              <a:gd name="T8" fmla="*/ 0 60000 65536"/>
              <a:gd name="T9" fmla="*/ 0 w 21600"/>
              <a:gd name="T10" fmla="*/ 0 h 10705"/>
              <a:gd name="T11" fmla="*/ 21600 w 21600"/>
              <a:gd name="T12" fmla="*/ 10705 h 10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0705" fill="none" extrusionOk="0">
                <a:moveTo>
                  <a:pt x="18760" y="0"/>
                </a:moveTo>
                <a:cubicBezTo>
                  <a:pt x="20621" y="3261"/>
                  <a:pt x="21600" y="6950"/>
                  <a:pt x="21600" y="10705"/>
                </a:cubicBezTo>
              </a:path>
              <a:path w="21600" h="10705" stroke="0" extrusionOk="0">
                <a:moveTo>
                  <a:pt x="18760" y="0"/>
                </a:moveTo>
                <a:cubicBezTo>
                  <a:pt x="20621" y="3261"/>
                  <a:pt x="21600" y="6950"/>
                  <a:pt x="21600" y="10705"/>
                </a:cubicBezTo>
                <a:lnTo>
                  <a:pt x="0" y="10705"/>
                </a:lnTo>
                <a:lnTo>
                  <a:pt x="18760" y="0"/>
                </a:lnTo>
                <a:close/>
              </a:path>
            </a:pathLst>
          </a:custGeom>
          <a:solidFill>
            <a:srgbClr val="99FFCC">
              <a:alpha val="79999"/>
            </a:srgbClr>
          </a:solidFill>
          <a:ln w="9525">
            <a:solidFill>
              <a:srgbClr val="99FFCC">
                <a:alpha val="79999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1003" name="Arc 43">
            <a:extLst>
              <a:ext uri="{FF2B5EF4-FFF2-40B4-BE49-F238E27FC236}">
                <a16:creationId xmlns:a16="http://schemas.microsoft.com/office/drawing/2014/main" id="{F7F469B1-61D6-C67A-91CC-838D2070F59D}"/>
              </a:ext>
            </a:extLst>
          </p:cNvPr>
          <p:cNvSpPr>
            <a:spLocks/>
          </p:cNvSpPr>
          <p:nvPr/>
        </p:nvSpPr>
        <p:spPr bwMode="auto">
          <a:xfrm flipH="1">
            <a:off x="5181600" y="2968626"/>
            <a:ext cx="914400" cy="460375"/>
          </a:xfrm>
          <a:custGeom>
            <a:avLst/>
            <a:gdLst>
              <a:gd name="T0" fmla="*/ 2147483646 w 21600"/>
              <a:gd name="T1" fmla="*/ 0 h 10873"/>
              <a:gd name="T2" fmla="*/ 2147483646 w 21600"/>
              <a:gd name="T3" fmla="*/ 2147483646 h 10873"/>
              <a:gd name="T4" fmla="*/ 0 w 21600"/>
              <a:gd name="T5" fmla="*/ 2147483646 h 10873"/>
              <a:gd name="T6" fmla="*/ 0 60000 65536"/>
              <a:gd name="T7" fmla="*/ 0 60000 65536"/>
              <a:gd name="T8" fmla="*/ 0 60000 65536"/>
              <a:gd name="T9" fmla="*/ 0 w 21600"/>
              <a:gd name="T10" fmla="*/ 0 h 10873"/>
              <a:gd name="T11" fmla="*/ 21600 w 21600"/>
              <a:gd name="T12" fmla="*/ 10873 h 108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0873" fill="none" extrusionOk="0">
                <a:moveTo>
                  <a:pt x="18663" y="0"/>
                </a:moveTo>
                <a:cubicBezTo>
                  <a:pt x="20586" y="3300"/>
                  <a:pt x="21600" y="7052"/>
                  <a:pt x="21600" y="10873"/>
                </a:cubicBezTo>
              </a:path>
              <a:path w="21600" h="10873" stroke="0" extrusionOk="0">
                <a:moveTo>
                  <a:pt x="18663" y="0"/>
                </a:moveTo>
                <a:cubicBezTo>
                  <a:pt x="20586" y="3300"/>
                  <a:pt x="21600" y="7052"/>
                  <a:pt x="21600" y="10873"/>
                </a:cubicBezTo>
                <a:lnTo>
                  <a:pt x="0" y="10873"/>
                </a:lnTo>
                <a:lnTo>
                  <a:pt x="18663" y="0"/>
                </a:lnTo>
                <a:close/>
              </a:path>
            </a:pathLst>
          </a:custGeom>
          <a:noFill/>
          <a:ln w="19050">
            <a:solidFill>
              <a:srgbClr val="CC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1004" name="Arc 44">
            <a:extLst>
              <a:ext uri="{FF2B5EF4-FFF2-40B4-BE49-F238E27FC236}">
                <a16:creationId xmlns:a16="http://schemas.microsoft.com/office/drawing/2014/main" id="{38B39982-A68D-C227-8187-FCB4BAA75714}"/>
              </a:ext>
            </a:extLst>
          </p:cNvPr>
          <p:cNvSpPr>
            <a:spLocks/>
          </p:cNvSpPr>
          <p:nvPr/>
        </p:nvSpPr>
        <p:spPr bwMode="auto">
          <a:xfrm>
            <a:off x="4521200" y="1600200"/>
            <a:ext cx="3409950" cy="1828800"/>
          </a:xfrm>
          <a:custGeom>
            <a:avLst/>
            <a:gdLst>
              <a:gd name="T0" fmla="*/ 0 w 40272"/>
              <a:gd name="T1" fmla="*/ 2147483646 h 21600"/>
              <a:gd name="T2" fmla="*/ 2147483646 w 40272"/>
              <a:gd name="T3" fmla="*/ 2147483646 h 21600"/>
              <a:gd name="T4" fmla="*/ 2147483646 w 40272"/>
              <a:gd name="T5" fmla="*/ 2147483646 h 21600"/>
              <a:gd name="T6" fmla="*/ 0 60000 65536"/>
              <a:gd name="T7" fmla="*/ 0 60000 65536"/>
              <a:gd name="T8" fmla="*/ 0 60000 65536"/>
              <a:gd name="T9" fmla="*/ 0 w 40272"/>
              <a:gd name="T10" fmla="*/ 0 h 21600"/>
              <a:gd name="T11" fmla="*/ 40272 w 4027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72" h="21600" fill="none" extrusionOk="0">
                <a:moveTo>
                  <a:pt x="-1" y="10741"/>
                </a:moveTo>
                <a:cubicBezTo>
                  <a:pt x="3866" y="4091"/>
                  <a:pt x="10979" y="-1"/>
                  <a:pt x="18672" y="0"/>
                </a:cubicBezTo>
                <a:cubicBezTo>
                  <a:pt x="30601" y="0"/>
                  <a:pt x="40272" y="9670"/>
                  <a:pt x="40272" y="21600"/>
                </a:cubicBezTo>
              </a:path>
              <a:path w="40272" h="21600" stroke="0" extrusionOk="0">
                <a:moveTo>
                  <a:pt x="-1" y="10741"/>
                </a:moveTo>
                <a:cubicBezTo>
                  <a:pt x="3866" y="4091"/>
                  <a:pt x="10979" y="-1"/>
                  <a:pt x="18672" y="0"/>
                </a:cubicBezTo>
                <a:cubicBezTo>
                  <a:pt x="30601" y="0"/>
                  <a:pt x="40272" y="9670"/>
                  <a:pt x="40272" y="21600"/>
                </a:cubicBezTo>
                <a:lnTo>
                  <a:pt x="18672" y="21600"/>
                </a:lnTo>
                <a:lnTo>
                  <a:pt x="-1" y="10741"/>
                </a:lnTo>
                <a:close/>
              </a:path>
            </a:pathLst>
          </a:custGeom>
          <a:solidFill>
            <a:srgbClr val="FFFF99">
              <a:alpha val="79999"/>
            </a:srgbClr>
          </a:solidFill>
          <a:ln w="9525">
            <a:solidFill>
              <a:srgbClr val="FFFF99">
                <a:alpha val="79999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1008" name="Arc 48">
            <a:extLst>
              <a:ext uri="{FF2B5EF4-FFF2-40B4-BE49-F238E27FC236}">
                <a16:creationId xmlns:a16="http://schemas.microsoft.com/office/drawing/2014/main" id="{6C048389-63F2-8BDE-9FB4-28E66AD3C331}"/>
              </a:ext>
            </a:extLst>
          </p:cNvPr>
          <p:cNvSpPr>
            <a:spLocks/>
          </p:cNvSpPr>
          <p:nvPr/>
        </p:nvSpPr>
        <p:spPr bwMode="auto">
          <a:xfrm>
            <a:off x="4267200" y="1585914"/>
            <a:ext cx="3657600" cy="3113087"/>
          </a:xfrm>
          <a:custGeom>
            <a:avLst/>
            <a:gdLst>
              <a:gd name="T0" fmla="*/ 2147483646 w 43200"/>
              <a:gd name="T1" fmla="*/ 2147483646 h 36761"/>
              <a:gd name="T2" fmla="*/ 2147483646 w 43200"/>
              <a:gd name="T3" fmla="*/ 2147483646 h 36761"/>
              <a:gd name="T4" fmla="*/ 2147483646 w 43200"/>
              <a:gd name="T5" fmla="*/ 2147483646 h 36761"/>
              <a:gd name="T6" fmla="*/ 0 60000 65536"/>
              <a:gd name="T7" fmla="*/ 0 60000 65536"/>
              <a:gd name="T8" fmla="*/ 0 60000 65536"/>
              <a:gd name="T9" fmla="*/ 0 w 43200"/>
              <a:gd name="T10" fmla="*/ 0 h 36761"/>
              <a:gd name="T11" fmla="*/ 43200 w 43200"/>
              <a:gd name="T12" fmla="*/ 36761 h 367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6761" fill="none" extrusionOk="0">
                <a:moveTo>
                  <a:pt x="6214" y="36761"/>
                </a:moveTo>
                <a:cubicBezTo>
                  <a:pt x="2232" y="32719"/>
                  <a:pt x="0" y="27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36761" stroke="0" extrusionOk="0">
                <a:moveTo>
                  <a:pt x="6214" y="36761"/>
                </a:moveTo>
                <a:cubicBezTo>
                  <a:pt x="2232" y="32719"/>
                  <a:pt x="0" y="27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6214" y="36761"/>
                </a:lnTo>
                <a:close/>
              </a:path>
            </a:pathLst>
          </a:custGeom>
          <a:solidFill>
            <a:srgbClr val="FFFF99">
              <a:alpha val="79999"/>
            </a:srgbClr>
          </a:solidFill>
          <a:ln w="9525">
            <a:solidFill>
              <a:srgbClr val="FFFF99">
                <a:alpha val="79999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1009" name="Arc 49">
            <a:extLst>
              <a:ext uri="{FF2B5EF4-FFF2-40B4-BE49-F238E27FC236}">
                <a16:creationId xmlns:a16="http://schemas.microsoft.com/office/drawing/2014/main" id="{FF7607B2-D2DA-27D5-9C82-0B2AE76BD2D3}"/>
              </a:ext>
            </a:extLst>
          </p:cNvPr>
          <p:cNvSpPr>
            <a:spLocks/>
          </p:cNvSpPr>
          <p:nvPr/>
        </p:nvSpPr>
        <p:spPr bwMode="auto">
          <a:xfrm>
            <a:off x="5181600" y="2513014"/>
            <a:ext cx="1828800" cy="1830387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31292" y="40902"/>
                </a:moveTo>
                <a:cubicBezTo>
                  <a:pt x="28285" y="42413"/>
                  <a:pt x="24965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31292" y="40902"/>
                </a:moveTo>
                <a:cubicBezTo>
                  <a:pt x="28285" y="42413"/>
                  <a:pt x="24965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31292" y="4090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1010" name="Arc 50">
            <a:extLst>
              <a:ext uri="{FF2B5EF4-FFF2-40B4-BE49-F238E27FC236}">
                <a16:creationId xmlns:a16="http://schemas.microsoft.com/office/drawing/2014/main" id="{1059E965-3F82-5E16-D7E9-ECF09FA91DF1}"/>
              </a:ext>
            </a:extLst>
          </p:cNvPr>
          <p:cNvSpPr>
            <a:spLocks/>
          </p:cNvSpPr>
          <p:nvPr/>
        </p:nvSpPr>
        <p:spPr bwMode="auto">
          <a:xfrm flipV="1">
            <a:off x="6096000" y="3429000"/>
            <a:ext cx="1828800" cy="1581150"/>
          </a:xfrm>
          <a:custGeom>
            <a:avLst/>
            <a:gdLst>
              <a:gd name="T0" fmla="*/ 2147483646 w 21600"/>
              <a:gd name="T1" fmla="*/ 0 h 18679"/>
              <a:gd name="T2" fmla="*/ 2147483646 w 21600"/>
              <a:gd name="T3" fmla="*/ 2147483646 h 18679"/>
              <a:gd name="T4" fmla="*/ 0 w 21600"/>
              <a:gd name="T5" fmla="*/ 2147483646 h 18679"/>
              <a:gd name="T6" fmla="*/ 0 60000 65536"/>
              <a:gd name="T7" fmla="*/ 0 60000 65536"/>
              <a:gd name="T8" fmla="*/ 0 60000 65536"/>
              <a:gd name="T9" fmla="*/ 0 w 21600"/>
              <a:gd name="T10" fmla="*/ 0 h 18679"/>
              <a:gd name="T11" fmla="*/ 21600 w 21600"/>
              <a:gd name="T12" fmla="*/ 18679 h 186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679" fill="none" extrusionOk="0">
                <a:moveTo>
                  <a:pt x="10846" y="0"/>
                </a:moveTo>
                <a:cubicBezTo>
                  <a:pt x="17503" y="3865"/>
                  <a:pt x="21600" y="10981"/>
                  <a:pt x="21600" y="18679"/>
                </a:cubicBezTo>
              </a:path>
              <a:path w="21600" h="18679" stroke="0" extrusionOk="0">
                <a:moveTo>
                  <a:pt x="10846" y="0"/>
                </a:moveTo>
                <a:cubicBezTo>
                  <a:pt x="17503" y="3865"/>
                  <a:pt x="21600" y="10981"/>
                  <a:pt x="21600" y="18679"/>
                </a:cubicBezTo>
                <a:lnTo>
                  <a:pt x="0" y="18679"/>
                </a:lnTo>
                <a:lnTo>
                  <a:pt x="10846" y="0"/>
                </a:lnTo>
                <a:close/>
              </a:path>
            </a:pathLst>
          </a:custGeom>
          <a:solidFill>
            <a:srgbClr val="99FFCC">
              <a:alpha val="79999"/>
            </a:srgbClr>
          </a:solidFill>
          <a:ln w="9525">
            <a:solidFill>
              <a:srgbClr val="99FFCC">
                <a:alpha val="79999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1011" name="Arc 51">
            <a:extLst>
              <a:ext uri="{FF2B5EF4-FFF2-40B4-BE49-F238E27FC236}">
                <a16:creationId xmlns:a16="http://schemas.microsoft.com/office/drawing/2014/main" id="{F3BBEB2F-F00B-5380-4AE1-FB1AA01EE42B}"/>
              </a:ext>
            </a:extLst>
          </p:cNvPr>
          <p:cNvSpPr>
            <a:spLocks/>
          </p:cNvSpPr>
          <p:nvPr/>
        </p:nvSpPr>
        <p:spPr bwMode="auto">
          <a:xfrm flipV="1">
            <a:off x="6096000" y="3429001"/>
            <a:ext cx="914400" cy="785813"/>
          </a:xfrm>
          <a:custGeom>
            <a:avLst/>
            <a:gdLst>
              <a:gd name="T0" fmla="*/ 2147483646 w 21600"/>
              <a:gd name="T1" fmla="*/ 0 h 18576"/>
              <a:gd name="T2" fmla="*/ 2147483646 w 21600"/>
              <a:gd name="T3" fmla="*/ 2147483646 h 18576"/>
              <a:gd name="T4" fmla="*/ 0 w 21600"/>
              <a:gd name="T5" fmla="*/ 2147483646 h 18576"/>
              <a:gd name="T6" fmla="*/ 0 60000 65536"/>
              <a:gd name="T7" fmla="*/ 0 60000 65536"/>
              <a:gd name="T8" fmla="*/ 0 60000 65536"/>
              <a:gd name="T9" fmla="*/ 0 w 21600"/>
              <a:gd name="T10" fmla="*/ 0 h 18576"/>
              <a:gd name="T11" fmla="*/ 21600 w 21600"/>
              <a:gd name="T12" fmla="*/ 18576 h 18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576" fill="none" extrusionOk="0">
                <a:moveTo>
                  <a:pt x="11022" y="-1"/>
                </a:moveTo>
                <a:cubicBezTo>
                  <a:pt x="17579" y="3890"/>
                  <a:pt x="21600" y="10950"/>
                  <a:pt x="21600" y="18576"/>
                </a:cubicBezTo>
              </a:path>
              <a:path w="21600" h="18576" stroke="0" extrusionOk="0">
                <a:moveTo>
                  <a:pt x="11022" y="-1"/>
                </a:moveTo>
                <a:cubicBezTo>
                  <a:pt x="17579" y="3890"/>
                  <a:pt x="21600" y="10950"/>
                  <a:pt x="21600" y="18576"/>
                </a:cubicBezTo>
                <a:lnTo>
                  <a:pt x="0" y="18576"/>
                </a:lnTo>
                <a:lnTo>
                  <a:pt x="11022" y="-1"/>
                </a:lnTo>
                <a:close/>
              </a:path>
            </a:pathLst>
          </a:custGeom>
          <a:noFill/>
          <a:ln w="19050">
            <a:solidFill>
              <a:srgbClr val="CC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1012" name="Text Box 52">
            <a:extLst>
              <a:ext uri="{FF2B5EF4-FFF2-40B4-BE49-F238E27FC236}">
                <a16:creationId xmlns:a16="http://schemas.microsoft.com/office/drawing/2014/main" id="{4DACE4F6-9207-0B3A-C267-106552A83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163639"/>
            <a:ext cx="2627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2</a:t>
            </a:r>
            <a:r>
              <a:rPr lang="en-US" altLang="en-US" sz="2000" baseline="30000"/>
              <a:t>nd</a:t>
            </a:r>
            <a:r>
              <a:rPr lang="en-US" altLang="en-US" sz="2000"/>
              <a:t> Quadrant Angles</a:t>
            </a:r>
          </a:p>
        </p:txBody>
      </p:sp>
      <p:sp>
        <p:nvSpPr>
          <p:cNvPr id="41013" name="Text Box 53">
            <a:extLst>
              <a:ext uri="{FF2B5EF4-FFF2-40B4-BE49-F238E27FC236}">
                <a16:creationId xmlns:a16="http://schemas.microsoft.com/office/drawing/2014/main" id="{D227F4CF-BF7E-620D-BB8A-A0680C69D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163639"/>
            <a:ext cx="2627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3</a:t>
            </a:r>
            <a:r>
              <a:rPr lang="en-US" altLang="en-US" sz="2000" baseline="30000"/>
              <a:t>rd</a:t>
            </a:r>
            <a:r>
              <a:rPr lang="en-US" altLang="en-US" sz="2000"/>
              <a:t> Quadrant Angles</a:t>
            </a:r>
          </a:p>
        </p:txBody>
      </p:sp>
      <p:sp>
        <p:nvSpPr>
          <p:cNvPr id="41014" name="Text Box 54">
            <a:extLst>
              <a:ext uri="{FF2B5EF4-FFF2-40B4-BE49-F238E27FC236}">
                <a16:creationId xmlns:a16="http://schemas.microsoft.com/office/drawing/2014/main" id="{9B90A319-1313-EFA1-27B0-93BF83FFC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163639"/>
            <a:ext cx="2627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4</a:t>
            </a:r>
            <a:r>
              <a:rPr lang="en-US" altLang="en-US" sz="2000" baseline="30000"/>
              <a:t>th</a:t>
            </a:r>
            <a:r>
              <a:rPr lang="en-US" altLang="en-US" sz="2000"/>
              <a:t> Quadrant Angles</a:t>
            </a:r>
          </a:p>
        </p:txBody>
      </p:sp>
      <p:sp>
        <p:nvSpPr>
          <p:cNvPr id="41001" name="Arc 41">
            <a:extLst>
              <a:ext uri="{FF2B5EF4-FFF2-40B4-BE49-F238E27FC236}">
                <a16:creationId xmlns:a16="http://schemas.microsoft.com/office/drawing/2014/main" id="{ECBF6D1A-56B7-FF48-5E1F-CD470F958B7D}"/>
              </a:ext>
            </a:extLst>
          </p:cNvPr>
          <p:cNvSpPr>
            <a:spLocks/>
          </p:cNvSpPr>
          <p:nvPr/>
        </p:nvSpPr>
        <p:spPr bwMode="auto">
          <a:xfrm>
            <a:off x="5289551" y="2546350"/>
            <a:ext cx="1666875" cy="882650"/>
          </a:xfrm>
          <a:custGeom>
            <a:avLst/>
            <a:gdLst>
              <a:gd name="T0" fmla="*/ 0 w 40023"/>
              <a:gd name="T1" fmla="*/ 2147483646 h 21600"/>
              <a:gd name="T2" fmla="*/ 2147483646 w 40023"/>
              <a:gd name="T3" fmla="*/ 2147483646 h 21600"/>
              <a:gd name="T4" fmla="*/ 2147483646 w 40023"/>
              <a:gd name="T5" fmla="*/ 2147483646 h 21600"/>
              <a:gd name="T6" fmla="*/ 0 60000 65536"/>
              <a:gd name="T7" fmla="*/ 0 60000 65536"/>
              <a:gd name="T8" fmla="*/ 0 60000 65536"/>
              <a:gd name="T9" fmla="*/ 0 w 40023"/>
              <a:gd name="T10" fmla="*/ 0 h 21600"/>
              <a:gd name="T11" fmla="*/ 40023 w 400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23" h="21600" fill="none" extrusionOk="0">
                <a:moveTo>
                  <a:pt x="-1" y="10323"/>
                </a:moveTo>
                <a:cubicBezTo>
                  <a:pt x="3925" y="3910"/>
                  <a:pt x="10903" y="-1"/>
                  <a:pt x="18423" y="0"/>
                </a:cubicBezTo>
                <a:cubicBezTo>
                  <a:pt x="30352" y="0"/>
                  <a:pt x="40023" y="9670"/>
                  <a:pt x="40023" y="21600"/>
                </a:cubicBezTo>
              </a:path>
              <a:path w="40023" h="21600" stroke="0" extrusionOk="0">
                <a:moveTo>
                  <a:pt x="-1" y="10323"/>
                </a:moveTo>
                <a:cubicBezTo>
                  <a:pt x="3925" y="3910"/>
                  <a:pt x="10903" y="-1"/>
                  <a:pt x="18423" y="0"/>
                </a:cubicBezTo>
                <a:cubicBezTo>
                  <a:pt x="30352" y="0"/>
                  <a:pt x="40023" y="9670"/>
                  <a:pt x="40023" y="21600"/>
                </a:cubicBezTo>
                <a:lnTo>
                  <a:pt x="18423" y="21600"/>
                </a:lnTo>
                <a:lnTo>
                  <a:pt x="-1" y="1032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40979" name="Object 19">
            <a:extLst>
              <a:ext uri="{FF2B5EF4-FFF2-40B4-BE49-F238E27FC236}">
                <a16:creationId xmlns:a16="http://schemas.microsoft.com/office/drawing/2014/main" id="{D73C214F-11C9-E7F6-7337-D54542E93A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1888" y="2698750"/>
          <a:ext cx="3730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195" imgH="393529" progId="Equation.3">
                  <p:embed/>
                </p:oleObj>
              </mc:Choice>
              <mc:Fallback>
                <p:oleObj name="Equation" r:id="rId10" imgW="241195" imgH="393529" progId="Equation.3">
                  <p:embed/>
                  <p:pic>
                    <p:nvPicPr>
                      <p:cNvPr id="40979" name="Object 19">
                        <a:extLst>
                          <a:ext uri="{FF2B5EF4-FFF2-40B4-BE49-F238E27FC236}">
                            <a16:creationId xmlns:a16="http://schemas.microsoft.com/office/drawing/2014/main" id="{D73C214F-11C9-E7F6-7337-D54542E93A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888" y="2698750"/>
                        <a:ext cx="3730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3" name="Object 13">
            <a:extLst>
              <a:ext uri="{FF2B5EF4-FFF2-40B4-BE49-F238E27FC236}">
                <a16:creationId xmlns:a16="http://schemas.microsoft.com/office/drawing/2014/main" id="{0AB41AB5-52A8-BFEA-9640-F5A5581E23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21200" y="2698750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957" imgH="393359" progId="Equation.3">
                  <p:embed/>
                </p:oleObj>
              </mc:Choice>
              <mc:Fallback>
                <p:oleObj name="Equation" r:id="rId12" imgW="164957" imgH="393359" progId="Equation.3">
                  <p:embed/>
                  <p:pic>
                    <p:nvPicPr>
                      <p:cNvPr id="40973" name="Object 13">
                        <a:extLst>
                          <a:ext uri="{FF2B5EF4-FFF2-40B4-BE49-F238E27FC236}">
                            <a16:creationId xmlns:a16="http://schemas.microsoft.com/office/drawing/2014/main" id="{0AB41AB5-52A8-BFEA-9640-F5A5581E23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2698750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5" name="Object 55">
            <a:extLst>
              <a:ext uri="{FF2B5EF4-FFF2-40B4-BE49-F238E27FC236}">
                <a16:creationId xmlns:a16="http://schemas.microsoft.com/office/drawing/2014/main" id="{E056F591-C549-0988-3FEA-532267C281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693864"/>
          <a:ext cx="1843088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63225" imgH="812447" progId="Equation.3">
                  <p:embed/>
                </p:oleObj>
              </mc:Choice>
              <mc:Fallback>
                <p:oleObj name="Equation" r:id="rId14" imgW="863225" imgH="812447" progId="Equation.3">
                  <p:embed/>
                  <p:pic>
                    <p:nvPicPr>
                      <p:cNvPr id="41015" name="Object 55">
                        <a:extLst>
                          <a:ext uri="{FF2B5EF4-FFF2-40B4-BE49-F238E27FC236}">
                            <a16:creationId xmlns:a16="http://schemas.microsoft.com/office/drawing/2014/main" id="{E056F591-C549-0988-3FEA-532267C281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93864"/>
                        <a:ext cx="1843088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6" name="Object 56">
            <a:extLst>
              <a:ext uri="{FF2B5EF4-FFF2-40B4-BE49-F238E27FC236}">
                <a16:creationId xmlns:a16="http://schemas.microsoft.com/office/drawing/2014/main" id="{69034520-98F6-BE71-F007-07A9661ED4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719264"/>
          <a:ext cx="1843088" cy="170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76300" imgH="812800" progId="Equation.3">
                  <p:embed/>
                </p:oleObj>
              </mc:Choice>
              <mc:Fallback>
                <p:oleObj name="Equation" r:id="rId16" imgW="876300" imgH="812800" progId="Equation.3">
                  <p:embed/>
                  <p:pic>
                    <p:nvPicPr>
                      <p:cNvPr id="41016" name="Object 56">
                        <a:extLst>
                          <a:ext uri="{FF2B5EF4-FFF2-40B4-BE49-F238E27FC236}">
                            <a16:creationId xmlns:a16="http://schemas.microsoft.com/office/drawing/2014/main" id="{69034520-98F6-BE71-F007-07A9661ED4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19264"/>
                        <a:ext cx="1843088" cy="170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7" name="AutoShape 57">
            <a:extLst>
              <a:ext uri="{FF2B5EF4-FFF2-40B4-BE49-F238E27FC236}">
                <a16:creationId xmlns:a16="http://schemas.microsoft.com/office/drawing/2014/main" id="{CCCF88CB-E7C5-793C-3793-E01D762AA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146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40983" name="Object 23">
            <a:extLst>
              <a:ext uri="{FF2B5EF4-FFF2-40B4-BE49-F238E27FC236}">
                <a16:creationId xmlns:a16="http://schemas.microsoft.com/office/drawing/2014/main" id="{14370347-B247-005F-9DB9-2C54A7FB01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9988" y="2819400"/>
          <a:ext cx="3730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1195" imgH="393529" progId="Equation.3">
                  <p:embed/>
                </p:oleObj>
              </mc:Choice>
              <mc:Fallback>
                <p:oleObj name="Equation" r:id="rId18" imgW="241195" imgH="393529" progId="Equation.3">
                  <p:embed/>
                  <p:pic>
                    <p:nvPicPr>
                      <p:cNvPr id="40983" name="Object 23">
                        <a:extLst>
                          <a:ext uri="{FF2B5EF4-FFF2-40B4-BE49-F238E27FC236}">
                            <a16:creationId xmlns:a16="http://schemas.microsoft.com/office/drawing/2014/main" id="{14370347-B247-005F-9DB9-2C54A7FB01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988" y="2819400"/>
                        <a:ext cx="3730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8" name="Object 58">
            <a:extLst>
              <a:ext uri="{FF2B5EF4-FFF2-40B4-BE49-F238E27FC236}">
                <a16:creationId xmlns:a16="http://schemas.microsoft.com/office/drawing/2014/main" id="{C12AF424-8936-0F4B-4E7B-3796B2B6AC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693864"/>
          <a:ext cx="1843088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63225" imgH="812447" progId="Equation.3">
                  <p:embed/>
                </p:oleObj>
              </mc:Choice>
              <mc:Fallback>
                <p:oleObj name="Equation" r:id="rId20" imgW="863225" imgH="812447" progId="Equation.3">
                  <p:embed/>
                  <p:pic>
                    <p:nvPicPr>
                      <p:cNvPr id="41018" name="Object 58">
                        <a:extLst>
                          <a:ext uri="{FF2B5EF4-FFF2-40B4-BE49-F238E27FC236}">
                            <a16:creationId xmlns:a16="http://schemas.microsoft.com/office/drawing/2014/main" id="{C12AF424-8936-0F4B-4E7B-3796B2B6AC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93864"/>
                        <a:ext cx="1843088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6" name="Object 26">
            <a:extLst>
              <a:ext uri="{FF2B5EF4-FFF2-40B4-BE49-F238E27FC236}">
                <a16:creationId xmlns:a16="http://schemas.microsoft.com/office/drawing/2014/main" id="{C140CE19-7E22-D96C-8EF2-2A3C0C7D2F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6188" y="2819400"/>
          <a:ext cx="374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1195" imgH="393529" progId="Equation.3">
                  <p:embed/>
                </p:oleObj>
              </mc:Choice>
              <mc:Fallback>
                <p:oleObj name="Equation" r:id="rId22" imgW="241195" imgH="393529" progId="Equation.3">
                  <p:embed/>
                  <p:pic>
                    <p:nvPicPr>
                      <p:cNvPr id="40986" name="Object 26">
                        <a:extLst>
                          <a:ext uri="{FF2B5EF4-FFF2-40B4-BE49-F238E27FC236}">
                            <a16:creationId xmlns:a16="http://schemas.microsoft.com/office/drawing/2014/main" id="{C140CE19-7E22-D96C-8EF2-2A3C0C7D2F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8" y="2819400"/>
                        <a:ext cx="3746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5" name="Object 15">
            <a:extLst>
              <a:ext uri="{FF2B5EF4-FFF2-40B4-BE49-F238E27FC236}">
                <a16:creationId xmlns:a16="http://schemas.microsoft.com/office/drawing/2014/main" id="{831674E5-FF74-D761-1004-02BA3838DF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8275" y="3429000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4957" imgH="393359" progId="Equation.3">
                  <p:embed/>
                </p:oleObj>
              </mc:Choice>
              <mc:Fallback>
                <p:oleObj name="Equation" r:id="rId24" imgW="164957" imgH="393359" progId="Equation.3">
                  <p:embed/>
                  <p:pic>
                    <p:nvPicPr>
                      <p:cNvPr id="40975" name="Object 15">
                        <a:extLst>
                          <a:ext uri="{FF2B5EF4-FFF2-40B4-BE49-F238E27FC236}">
                            <a16:creationId xmlns:a16="http://schemas.microsoft.com/office/drawing/2014/main" id="{831674E5-FF74-D761-1004-02BA3838DF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3429000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9" name="AutoShape 9">
            <a:extLst>
              <a:ext uri="{FF2B5EF4-FFF2-40B4-BE49-F238E27FC236}">
                <a16:creationId xmlns:a16="http://schemas.microsoft.com/office/drawing/2014/main" id="{40CD5C4B-0F15-6C84-FED1-90706E77B2CD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5753100" y="37719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1005" name="Arc 45">
            <a:extLst>
              <a:ext uri="{FF2B5EF4-FFF2-40B4-BE49-F238E27FC236}">
                <a16:creationId xmlns:a16="http://schemas.microsoft.com/office/drawing/2014/main" id="{D3302646-A20E-1DC9-00D7-1AEE36F1C4A7}"/>
              </a:ext>
            </a:extLst>
          </p:cNvPr>
          <p:cNvSpPr>
            <a:spLocks/>
          </p:cNvSpPr>
          <p:nvPr/>
        </p:nvSpPr>
        <p:spPr bwMode="auto">
          <a:xfrm flipH="1" flipV="1">
            <a:off x="4267200" y="3429001"/>
            <a:ext cx="1828800" cy="1285875"/>
          </a:xfrm>
          <a:custGeom>
            <a:avLst/>
            <a:gdLst>
              <a:gd name="T0" fmla="*/ 2147483646 w 21600"/>
              <a:gd name="T1" fmla="*/ 0 h 15192"/>
              <a:gd name="T2" fmla="*/ 2147483646 w 21600"/>
              <a:gd name="T3" fmla="*/ 2147483646 h 15192"/>
              <a:gd name="T4" fmla="*/ 0 w 21600"/>
              <a:gd name="T5" fmla="*/ 2147483646 h 15192"/>
              <a:gd name="T6" fmla="*/ 0 60000 65536"/>
              <a:gd name="T7" fmla="*/ 0 60000 65536"/>
              <a:gd name="T8" fmla="*/ 0 60000 65536"/>
              <a:gd name="T9" fmla="*/ 0 w 21600"/>
              <a:gd name="T10" fmla="*/ 0 h 15192"/>
              <a:gd name="T11" fmla="*/ 21600 w 21600"/>
              <a:gd name="T12" fmla="*/ 15192 h 15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192" fill="none" extrusionOk="0">
                <a:moveTo>
                  <a:pt x="15354" y="0"/>
                </a:moveTo>
                <a:cubicBezTo>
                  <a:pt x="19355" y="4044"/>
                  <a:pt x="21600" y="9503"/>
                  <a:pt x="21600" y="15192"/>
                </a:cubicBezTo>
              </a:path>
              <a:path w="21600" h="15192" stroke="0" extrusionOk="0">
                <a:moveTo>
                  <a:pt x="15354" y="0"/>
                </a:moveTo>
                <a:cubicBezTo>
                  <a:pt x="19355" y="4044"/>
                  <a:pt x="21600" y="9503"/>
                  <a:pt x="21600" y="15192"/>
                </a:cubicBezTo>
                <a:lnTo>
                  <a:pt x="0" y="15192"/>
                </a:lnTo>
                <a:lnTo>
                  <a:pt x="15354" y="0"/>
                </a:lnTo>
                <a:close/>
              </a:path>
            </a:pathLst>
          </a:custGeom>
          <a:solidFill>
            <a:srgbClr val="99FFCC">
              <a:alpha val="79999"/>
            </a:srgbClr>
          </a:solidFill>
          <a:ln w="9525">
            <a:solidFill>
              <a:srgbClr val="99FFCC">
                <a:alpha val="79999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0972" name="AutoShape 12">
            <a:extLst>
              <a:ext uri="{FF2B5EF4-FFF2-40B4-BE49-F238E27FC236}">
                <a16:creationId xmlns:a16="http://schemas.microsoft.com/office/drawing/2014/main" id="{5256890B-8319-9BDC-50B2-2617BA88E8E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800600" y="3429000"/>
            <a:ext cx="1295400" cy="1295400"/>
          </a:xfrm>
          <a:prstGeom prst="rtTriangle">
            <a:avLst/>
          </a:prstGeom>
          <a:solidFill>
            <a:srgbClr val="FF33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1006" name="Arc 46">
            <a:extLst>
              <a:ext uri="{FF2B5EF4-FFF2-40B4-BE49-F238E27FC236}">
                <a16:creationId xmlns:a16="http://schemas.microsoft.com/office/drawing/2014/main" id="{75BA375D-C495-406E-C346-D2FF122E308A}"/>
              </a:ext>
            </a:extLst>
          </p:cNvPr>
          <p:cNvSpPr>
            <a:spLocks/>
          </p:cNvSpPr>
          <p:nvPr/>
        </p:nvSpPr>
        <p:spPr bwMode="auto">
          <a:xfrm>
            <a:off x="5181600" y="2468564"/>
            <a:ext cx="1828800" cy="1558925"/>
          </a:xfrm>
          <a:custGeom>
            <a:avLst/>
            <a:gdLst>
              <a:gd name="T0" fmla="*/ 2147483646 w 43200"/>
              <a:gd name="T1" fmla="*/ 2147483646 h 36809"/>
              <a:gd name="T2" fmla="*/ 2147483646 w 43200"/>
              <a:gd name="T3" fmla="*/ 2147483646 h 36809"/>
              <a:gd name="T4" fmla="*/ 2147483646 w 43200"/>
              <a:gd name="T5" fmla="*/ 2147483646 h 36809"/>
              <a:gd name="T6" fmla="*/ 0 60000 65536"/>
              <a:gd name="T7" fmla="*/ 0 60000 65536"/>
              <a:gd name="T8" fmla="*/ 0 60000 65536"/>
              <a:gd name="T9" fmla="*/ 0 w 43200"/>
              <a:gd name="T10" fmla="*/ 0 h 36809"/>
              <a:gd name="T11" fmla="*/ 43200 w 43200"/>
              <a:gd name="T12" fmla="*/ 36809 h 368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6809" fill="none" extrusionOk="0">
                <a:moveTo>
                  <a:pt x="6262" y="36809"/>
                </a:moveTo>
                <a:cubicBezTo>
                  <a:pt x="2250" y="32763"/>
                  <a:pt x="0" y="272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36809" stroke="0" extrusionOk="0">
                <a:moveTo>
                  <a:pt x="6262" y="36809"/>
                </a:moveTo>
                <a:cubicBezTo>
                  <a:pt x="2250" y="32763"/>
                  <a:pt x="0" y="272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6262" y="368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40974" name="Object 14">
            <a:extLst>
              <a:ext uri="{FF2B5EF4-FFF2-40B4-BE49-F238E27FC236}">
                <a16:creationId xmlns:a16="http://schemas.microsoft.com/office/drawing/2014/main" id="{12AC221B-6527-319D-A7EE-E979C6507C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5750" y="3429000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64957" imgH="393359" progId="Equation.3">
                  <p:embed/>
                </p:oleObj>
              </mc:Choice>
              <mc:Fallback>
                <p:oleObj name="Equation" r:id="rId26" imgW="164957" imgH="393359" progId="Equation.3">
                  <p:embed/>
                  <p:pic>
                    <p:nvPicPr>
                      <p:cNvPr id="40974" name="Object 14">
                        <a:extLst>
                          <a:ext uri="{FF2B5EF4-FFF2-40B4-BE49-F238E27FC236}">
                            <a16:creationId xmlns:a16="http://schemas.microsoft.com/office/drawing/2014/main" id="{12AC221B-6527-319D-A7EE-E979C6507C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429000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7" name="Arc 47">
            <a:extLst>
              <a:ext uri="{FF2B5EF4-FFF2-40B4-BE49-F238E27FC236}">
                <a16:creationId xmlns:a16="http://schemas.microsoft.com/office/drawing/2014/main" id="{797BD2A3-0703-42FE-4ED0-9BB4E0574AB9}"/>
              </a:ext>
            </a:extLst>
          </p:cNvPr>
          <p:cNvSpPr>
            <a:spLocks/>
          </p:cNvSpPr>
          <p:nvPr/>
        </p:nvSpPr>
        <p:spPr bwMode="auto">
          <a:xfrm flipH="1" flipV="1">
            <a:off x="5181600" y="3429000"/>
            <a:ext cx="914400" cy="635000"/>
          </a:xfrm>
          <a:custGeom>
            <a:avLst/>
            <a:gdLst>
              <a:gd name="T0" fmla="*/ 2147483646 w 21600"/>
              <a:gd name="T1" fmla="*/ 0 h 15000"/>
              <a:gd name="T2" fmla="*/ 2147483646 w 21600"/>
              <a:gd name="T3" fmla="*/ 2147483646 h 15000"/>
              <a:gd name="T4" fmla="*/ 0 w 21600"/>
              <a:gd name="T5" fmla="*/ 2147483646 h 15000"/>
              <a:gd name="T6" fmla="*/ 0 60000 65536"/>
              <a:gd name="T7" fmla="*/ 0 60000 65536"/>
              <a:gd name="T8" fmla="*/ 0 60000 65536"/>
              <a:gd name="T9" fmla="*/ 0 w 21600"/>
              <a:gd name="T10" fmla="*/ 0 h 15000"/>
              <a:gd name="T11" fmla="*/ 21600 w 21600"/>
              <a:gd name="T12" fmla="*/ 15000 h 15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000" fill="none" extrusionOk="0">
                <a:moveTo>
                  <a:pt x="15542" y="0"/>
                </a:moveTo>
                <a:cubicBezTo>
                  <a:pt x="19428" y="4026"/>
                  <a:pt x="21600" y="9404"/>
                  <a:pt x="21600" y="15000"/>
                </a:cubicBezTo>
              </a:path>
              <a:path w="21600" h="15000" stroke="0" extrusionOk="0">
                <a:moveTo>
                  <a:pt x="15542" y="0"/>
                </a:moveTo>
                <a:cubicBezTo>
                  <a:pt x="19428" y="4026"/>
                  <a:pt x="21600" y="9404"/>
                  <a:pt x="21600" y="15000"/>
                </a:cubicBezTo>
                <a:lnTo>
                  <a:pt x="0" y="15000"/>
                </a:lnTo>
                <a:lnTo>
                  <a:pt x="15542" y="0"/>
                </a:lnTo>
                <a:close/>
              </a:path>
            </a:pathLst>
          </a:custGeom>
          <a:noFill/>
          <a:ln w="19050">
            <a:solidFill>
              <a:srgbClr val="CC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6907" name="Text Box 59">
            <a:extLst>
              <a:ext uri="{FF2B5EF4-FFF2-40B4-BE49-F238E27FC236}">
                <a16:creationId xmlns:a16="http://schemas.microsoft.com/office/drawing/2014/main" id="{F06AB1E5-5B62-C5EA-00C0-9BB9F3F83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988" y="6078539"/>
            <a:ext cx="2343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hlinkClick r:id="rId28" action="ppaction://hlinksldjump"/>
              </a:rPr>
              <a:t>Return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4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4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41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4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41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2" grpId="0"/>
      <p:bldP spid="41012" grpId="1"/>
      <p:bldP spid="41013" grpId="0"/>
      <p:bldP spid="41013" grpId="1"/>
      <p:bldP spid="41014" grpId="0"/>
      <p:bldP spid="41014" grpId="1"/>
      <p:bldP spid="41017" grpId="0" animBg="1"/>
      <p:bldP spid="41017" grpId="1" animBg="1"/>
      <p:bldP spid="40969" grpId="0" animBg="1"/>
      <p:bldP spid="40969" grpId="1" animBg="1"/>
      <p:bldP spid="40972" grpId="0" animBg="1"/>
      <p:bldP spid="4097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>
            <a:extLst>
              <a:ext uri="{FF2B5EF4-FFF2-40B4-BE49-F238E27FC236}">
                <a16:creationId xmlns:a16="http://schemas.microsoft.com/office/drawing/2014/main" id="{7806BE6A-BD67-9CE2-DBE7-029DA8559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7891" name="Line 3">
            <a:extLst>
              <a:ext uri="{FF2B5EF4-FFF2-40B4-BE49-F238E27FC236}">
                <a16:creationId xmlns:a16="http://schemas.microsoft.com/office/drawing/2014/main" id="{0C021815-B992-416A-41E5-4B59DA82B0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1828800"/>
            <a:ext cx="1828800" cy="32004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892" name="Line 4">
            <a:extLst>
              <a:ext uri="{FF2B5EF4-FFF2-40B4-BE49-F238E27FC236}">
                <a16:creationId xmlns:a16="http://schemas.microsoft.com/office/drawing/2014/main" id="{00930099-EE98-17DE-66C0-03AFF00D7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0668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893" name="Line 5">
            <a:extLst>
              <a:ext uri="{FF2B5EF4-FFF2-40B4-BE49-F238E27FC236}">
                <a16:creationId xmlns:a16="http://schemas.microsoft.com/office/drawing/2014/main" id="{28A38A0A-DC35-7DF0-84BE-4DC4DEFB60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4290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894" name="Line 6">
            <a:extLst>
              <a:ext uri="{FF2B5EF4-FFF2-40B4-BE49-F238E27FC236}">
                <a16:creationId xmlns:a16="http://schemas.microsoft.com/office/drawing/2014/main" id="{94AA2B48-48D3-7C5E-6ADF-29D97AD24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828800"/>
            <a:ext cx="1828800" cy="32004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895" name="Line 7">
            <a:extLst>
              <a:ext uri="{FF2B5EF4-FFF2-40B4-BE49-F238E27FC236}">
                <a16:creationId xmlns:a16="http://schemas.microsoft.com/office/drawing/2014/main" id="{A1FBBCD9-C8A9-3C8A-E893-88C281CC3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514600"/>
            <a:ext cx="3200400" cy="18288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896" name="Line 8">
            <a:extLst>
              <a:ext uri="{FF2B5EF4-FFF2-40B4-BE49-F238E27FC236}">
                <a16:creationId xmlns:a16="http://schemas.microsoft.com/office/drawing/2014/main" id="{2EF78153-4BFB-5884-510F-AFB1E9B95E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514600"/>
            <a:ext cx="3200400" cy="18288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897" name="Line 9">
            <a:extLst>
              <a:ext uri="{FF2B5EF4-FFF2-40B4-BE49-F238E27FC236}">
                <a16:creationId xmlns:a16="http://schemas.microsoft.com/office/drawing/2014/main" id="{29639396-04D0-CEDB-86BE-E1907823A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133600"/>
            <a:ext cx="2590800" cy="2590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898" name="Line 10">
            <a:extLst>
              <a:ext uri="{FF2B5EF4-FFF2-40B4-BE49-F238E27FC236}">
                <a16:creationId xmlns:a16="http://schemas.microsoft.com/office/drawing/2014/main" id="{CDAB0675-F0CA-65E2-55A3-B4BA082719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133600"/>
            <a:ext cx="2590800" cy="2590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899" name="Text Box 27">
            <a:extLst>
              <a:ext uri="{FF2B5EF4-FFF2-40B4-BE49-F238E27FC236}">
                <a16:creationId xmlns:a16="http://schemas.microsoft.com/office/drawing/2014/main" id="{D7F67FBC-84A3-7F81-4A52-4B2637FF3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304801"/>
            <a:ext cx="3838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Unit Circle – Degree Measure</a:t>
            </a:r>
          </a:p>
        </p:txBody>
      </p:sp>
      <p:sp>
        <p:nvSpPr>
          <p:cNvPr id="37900" name="Text Box 28">
            <a:extLst>
              <a:ext uri="{FF2B5EF4-FFF2-40B4-BE49-F238E27FC236}">
                <a16:creationId xmlns:a16="http://schemas.microsoft.com/office/drawing/2014/main" id="{F70EA850-C8E3-C222-1259-88CE08EA3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4738" y="3230564"/>
            <a:ext cx="97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0/360</a:t>
            </a:r>
          </a:p>
        </p:txBody>
      </p:sp>
      <p:sp>
        <p:nvSpPr>
          <p:cNvPr id="37901" name="Text Box 29">
            <a:extLst>
              <a:ext uri="{FF2B5EF4-FFF2-40B4-BE49-F238E27FC236}">
                <a16:creationId xmlns:a16="http://schemas.microsoft.com/office/drawing/2014/main" id="{586D2BC7-4F70-154F-7F74-7CACAE603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6" y="2381251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150</a:t>
            </a:r>
          </a:p>
        </p:txBody>
      </p:sp>
      <p:sp>
        <p:nvSpPr>
          <p:cNvPr id="37902" name="Text Box 30">
            <a:extLst>
              <a:ext uri="{FF2B5EF4-FFF2-40B4-BE49-F238E27FC236}">
                <a16:creationId xmlns:a16="http://schemas.microsoft.com/office/drawing/2014/main" id="{1654F02C-DA44-6A48-04A8-711C418BC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1" y="5046664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240</a:t>
            </a:r>
          </a:p>
        </p:txBody>
      </p:sp>
      <p:sp>
        <p:nvSpPr>
          <p:cNvPr id="37903" name="Text Box 31">
            <a:extLst>
              <a:ext uri="{FF2B5EF4-FFF2-40B4-BE49-F238E27FC236}">
                <a16:creationId xmlns:a16="http://schemas.microsoft.com/office/drawing/2014/main" id="{08BD6A93-C8EB-20E0-6432-849EA2B5E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26" y="5038726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300</a:t>
            </a:r>
          </a:p>
        </p:txBody>
      </p:sp>
      <p:sp>
        <p:nvSpPr>
          <p:cNvPr id="37904" name="Text Box 32">
            <a:extLst>
              <a:ext uri="{FF2B5EF4-FFF2-40B4-BE49-F238E27FC236}">
                <a16:creationId xmlns:a16="http://schemas.microsoft.com/office/drawing/2014/main" id="{4D135BB4-702D-E3A5-BD99-91F8745C3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1" y="4686301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315</a:t>
            </a:r>
          </a:p>
        </p:txBody>
      </p:sp>
      <p:sp>
        <p:nvSpPr>
          <p:cNvPr id="37905" name="Text Box 33">
            <a:extLst>
              <a:ext uri="{FF2B5EF4-FFF2-40B4-BE49-F238E27FC236}">
                <a16:creationId xmlns:a16="http://schemas.microsoft.com/office/drawing/2014/main" id="{DC5A0F69-08B2-0AC1-6BCD-324D3E12F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963" y="4056064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330</a:t>
            </a:r>
          </a:p>
        </p:txBody>
      </p:sp>
      <p:sp>
        <p:nvSpPr>
          <p:cNvPr id="37906" name="Text Box 34">
            <a:extLst>
              <a:ext uri="{FF2B5EF4-FFF2-40B4-BE49-F238E27FC236}">
                <a16:creationId xmlns:a16="http://schemas.microsoft.com/office/drawing/2014/main" id="{899D4533-9FC0-1E0E-BA6E-E895BF456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213" y="3230564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180</a:t>
            </a:r>
          </a:p>
        </p:txBody>
      </p:sp>
      <p:sp>
        <p:nvSpPr>
          <p:cNvPr id="37907" name="Text Box 35">
            <a:extLst>
              <a:ext uri="{FF2B5EF4-FFF2-40B4-BE49-F238E27FC236}">
                <a16:creationId xmlns:a16="http://schemas.microsoft.com/office/drawing/2014/main" id="{DB18E60A-3375-1AD7-8137-75AC9F686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351" y="4068764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210</a:t>
            </a:r>
          </a:p>
        </p:txBody>
      </p:sp>
      <p:sp>
        <p:nvSpPr>
          <p:cNvPr id="37908" name="Text Box 36">
            <a:extLst>
              <a:ext uri="{FF2B5EF4-FFF2-40B4-BE49-F238E27FC236}">
                <a16:creationId xmlns:a16="http://schemas.microsoft.com/office/drawing/2014/main" id="{D8C08454-C7D6-EF1F-3DD0-5D4627CF0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1" y="4672014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225</a:t>
            </a:r>
          </a:p>
        </p:txBody>
      </p:sp>
      <p:sp>
        <p:nvSpPr>
          <p:cNvPr id="37909" name="Text Box 37">
            <a:extLst>
              <a:ext uri="{FF2B5EF4-FFF2-40B4-BE49-F238E27FC236}">
                <a16:creationId xmlns:a16="http://schemas.microsoft.com/office/drawing/2014/main" id="{D32FA725-BCF9-D7D2-7184-40FD188FB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5842001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270</a:t>
            </a:r>
          </a:p>
        </p:txBody>
      </p:sp>
      <p:sp>
        <p:nvSpPr>
          <p:cNvPr id="37910" name="Text Box 38">
            <a:extLst>
              <a:ext uri="{FF2B5EF4-FFF2-40B4-BE49-F238E27FC236}">
                <a16:creationId xmlns:a16="http://schemas.microsoft.com/office/drawing/2014/main" id="{8BC538E4-0BEB-8054-85AF-1AD14991C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638" y="2395539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30</a:t>
            </a:r>
          </a:p>
        </p:txBody>
      </p:sp>
      <p:sp>
        <p:nvSpPr>
          <p:cNvPr id="37911" name="Text Box 39">
            <a:extLst>
              <a:ext uri="{FF2B5EF4-FFF2-40B4-BE49-F238E27FC236}">
                <a16:creationId xmlns:a16="http://schemas.microsoft.com/office/drawing/2014/main" id="{B3A012DD-FC47-0041-B92B-31268DBF0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619126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90</a:t>
            </a:r>
          </a:p>
        </p:txBody>
      </p:sp>
      <p:sp>
        <p:nvSpPr>
          <p:cNvPr id="37912" name="Text Box 40">
            <a:extLst>
              <a:ext uri="{FF2B5EF4-FFF2-40B4-BE49-F238E27FC236}">
                <a16:creationId xmlns:a16="http://schemas.microsoft.com/office/drawing/2014/main" id="{9B85BFB1-DD51-1666-9C63-E993E974A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176" y="1325564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120</a:t>
            </a:r>
          </a:p>
        </p:txBody>
      </p:sp>
      <p:sp>
        <p:nvSpPr>
          <p:cNvPr id="37913" name="Text Box 41">
            <a:extLst>
              <a:ext uri="{FF2B5EF4-FFF2-40B4-BE49-F238E27FC236}">
                <a16:creationId xmlns:a16="http://schemas.microsoft.com/office/drawing/2014/main" id="{8A60A5A0-F4C1-FC8B-6AC0-0FD89D60E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1782764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135</a:t>
            </a:r>
          </a:p>
        </p:txBody>
      </p:sp>
      <p:sp>
        <p:nvSpPr>
          <p:cNvPr id="37914" name="Text Box 42">
            <a:extLst>
              <a:ext uri="{FF2B5EF4-FFF2-40B4-BE49-F238E27FC236}">
                <a16:creationId xmlns:a16="http://schemas.microsoft.com/office/drawing/2014/main" id="{79B09AFB-6795-DCDC-EE52-EF7897F9B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351" y="1779589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45</a:t>
            </a:r>
          </a:p>
        </p:txBody>
      </p:sp>
      <p:sp>
        <p:nvSpPr>
          <p:cNvPr id="37915" name="Text Box 43">
            <a:extLst>
              <a:ext uri="{FF2B5EF4-FFF2-40B4-BE49-F238E27FC236}">
                <a16:creationId xmlns:a16="http://schemas.microsoft.com/office/drawing/2014/main" id="{B7F6E8F0-E58B-7DC6-0D47-0698C4FB9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1338264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60</a:t>
            </a:r>
          </a:p>
        </p:txBody>
      </p:sp>
      <p:sp>
        <p:nvSpPr>
          <p:cNvPr id="37916" name="Text Box 44">
            <a:extLst>
              <a:ext uri="{FF2B5EF4-FFF2-40B4-BE49-F238E27FC236}">
                <a16:creationId xmlns:a16="http://schemas.microsoft.com/office/drawing/2014/main" id="{67E99297-D036-237B-4907-431B9E3D8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5263" y="6299200"/>
            <a:ext cx="1060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hlinkClick r:id="rId2" action="ppaction://hlinksldjump"/>
              </a:rPr>
              <a:t>Return</a:t>
            </a:r>
            <a:endParaRPr lang="en-US" altLang="en-US" sz="12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>
            <a:extLst>
              <a:ext uri="{FF2B5EF4-FFF2-40B4-BE49-F238E27FC236}">
                <a16:creationId xmlns:a16="http://schemas.microsoft.com/office/drawing/2014/main" id="{3B1ADC05-3A68-4E4A-64D2-01B3BDD96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8915" name="Line 3">
            <a:extLst>
              <a:ext uri="{FF2B5EF4-FFF2-40B4-BE49-F238E27FC236}">
                <a16:creationId xmlns:a16="http://schemas.microsoft.com/office/drawing/2014/main" id="{AFDC4AE7-7D49-7FCD-8B2E-A809AC22C1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5388" y="1828800"/>
            <a:ext cx="1828800" cy="32004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916" name="Line 4">
            <a:extLst>
              <a:ext uri="{FF2B5EF4-FFF2-40B4-BE49-F238E27FC236}">
                <a16:creationId xmlns:a16="http://schemas.microsoft.com/office/drawing/2014/main" id="{82B07CEB-65A7-398A-073E-E15CBB1573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9788" y="10668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917" name="Line 5">
            <a:extLst>
              <a:ext uri="{FF2B5EF4-FFF2-40B4-BE49-F238E27FC236}">
                <a16:creationId xmlns:a16="http://schemas.microsoft.com/office/drawing/2014/main" id="{217B46D2-90BB-148E-D05C-7BC37FC00A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7588" y="34290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918" name="Line 6">
            <a:extLst>
              <a:ext uri="{FF2B5EF4-FFF2-40B4-BE49-F238E27FC236}">
                <a16:creationId xmlns:a16="http://schemas.microsoft.com/office/drawing/2014/main" id="{BBBF2F12-7621-29D0-BCBF-2BBA90A2B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5388" y="1828800"/>
            <a:ext cx="1828800" cy="32004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919" name="Line 7">
            <a:extLst>
              <a:ext uri="{FF2B5EF4-FFF2-40B4-BE49-F238E27FC236}">
                <a16:creationId xmlns:a16="http://schemas.microsoft.com/office/drawing/2014/main" id="{D395B39E-7B9E-577C-F9E4-18574F26C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9588" y="2514600"/>
            <a:ext cx="3200400" cy="18288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920" name="Line 8">
            <a:extLst>
              <a:ext uri="{FF2B5EF4-FFF2-40B4-BE49-F238E27FC236}">
                <a16:creationId xmlns:a16="http://schemas.microsoft.com/office/drawing/2014/main" id="{B0564A25-903E-8EF3-008A-270477FCFA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9588" y="2514600"/>
            <a:ext cx="3200400" cy="18288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921" name="Line 9">
            <a:extLst>
              <a:ext uri="{FF2B5EF4-FFF2-40B4-BE49-F238E27FC236}">
                <a16:creationId xmlns:a16="http://schemas.microsoft.com/office/drawing/2014/main" id="{0B3D9E18-8D25-F283-94F3-1E11D1437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4388" y="2133600"/>
            <a:ext cx="2590800" cy="2590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922" name="Line 10">
            <a:extLst>
              <a:ext uri="{FF2B5EF4-FFF2-40B4-BE49-F238E27FC236}">
                <a16:creationId xmlns:a16="http://schemas.microsoft.com/office/drawing/2014/main" id="{69FB1589-9F45-2CCA-7ABD-9992E99B6C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4388" y="2133600"/>
            <a:ext cx="2590800" cy="2590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923" name="Text Box 11">
            <a:extLst>
              <a:ext uri="{FF2B5EF4-FFF2-40B4-BE49-F238E27FC236}">
                <a16:creationId xmlns:a16="http://schemas.microsoft.com/office/drawing/2014/main" id="{7EDD6F8B-EF1F-C1C6-263F-59E15ECAC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"/>
            <a:ext cx="3838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Unit Circle – Degree Measure</a:t>
            </a:r>
          </a:p>
        </p:txBody>
      </p:sp>
      <p:sp>
        <p:nvSpPr>
          <p:cNvPr id="38924" name="Text Box 12">
            <a:extLst>
              <a:ext uri="{FF2B5EF4-FFF2-40B4-BE49-F238E27FC236}">
                <a16:creationId xmlns:a16="http://schemas.microsoft.com/office/drawing/2014/main" id="{CACEA3E8-6CA2-78F3-F3CA-2A1C68940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3230564"/>
            <a:ext cx="97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0/360</a:t>
            </a:r>
          </a:p>
        </p:txBody>
      </p:sp>
      <p:sp>
        <p:nvSpPr>
          <p:cNvPr id="38925" name="Text Box 13">
            <a:extLst>
              <a:ext uri="{FF2B5EF4-FFF2-40B4-BE49-F238E27FC236}">
                <a16:creationId xmlns:a16="http://schemas.microsoft.com/office/drawing/2014/main" id="{E9E8113E-47F9-E7A8-9AC7-8E071EFDA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63" y="2381251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150</a:t>
            </a:r>
          </a:p>
        </p:txBody>
      </p:sp>
      <p:sp>
        <p:nvSpPr>
          <p:cNvPr id="38926" name="Text Box 14">
            <a:extLst>
              <a:ext uri="{FF2B5EF4-FFF2-40B4-BE49-F238E27FC236}">
                <a16:creationId xmlns:a16="http://schemas.microsoft.com/office/drawing/2014/main" id="{C73977AC-7594-1425-DC76-F8E3D10BE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5046664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240</a:t>
            </a:r>
          </a:p>
        </p:txBody>
      </p:sp>
      <p:sp>
        <p:nvSpPr>
          <p:cNvPr id="38927" name="Text Box 15">
            <a:extLst>
              <a:ext uri="{FF2B5EF4-FFF2-40B4-BE49-F238E27FC236}">
                <a16:creationId xmlns:a16="http://schemas.microsoft.com/office/drawing/2014/main" id="{870F3EEC-1F09-4C85-63A7-E9E81463F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913" y="5038726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300</a:t>
            </a:r>
          </a:p>
        </p:txBody>
      </p:sp>
      <p:sp>
        <p:nvSpPr>
          <p:cNvPr id="38928" name="Text Box 16">
            <a:extLst>
              <a:ext uri="{FF2B5EF4-FFF2-40B4-BE49-F238E27FC236}">
                <a16:creationId xmlns:a16="http://schemas.microsoft.com/office/drawing/2014/main" id="{A5E54AE3-EFC2-6205-3CBE-C27A844A5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5988" y="4686301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315</a:t>
            </a:r>
          </a:p>
        </p:txBody>
      </p:sp>
      <p:sp>
        <p:nvSpPr>
          <p:cNvPr id="38929" name="Text Box 17">
            <a:extLst>
              <a:ext uri="{FF2B5EF4-FFF2-40B4-BE49-F238E27FC236}">
                <a16:creationId xmlns:a16="http://schemas.microsoft.com/office/drawing/2014/main" id="{6764D4D7-9098-A955-5449-7943492C2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1" y="4056064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330</a:t>
            </a:r>
          </a:p>
        </p:txBody>
      </p:sp>
      <p:sp>
        <p:nvSpPr>
          <p:cNvPr id="38930" name="Text Box 18">
            <a:extLst>
              <a:ext uri="{FF2B5EF4-FFF2-40B4-BE49-F238E27FC236}">
                <a16:creationId xmlns:a16="http://schemas.microsoft.com/office/drawing/2014/main" id="{1B2FFCE6-7EE3-A5B6-36E9-89D5F5466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230564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180</a:t>
            </a:r>
          </a:p>
        </p:txBody>
      </p:sp>
      <p:sp>
        <p:nvSpPr>
          <p:cNvPr id="38931" name="Text Box 19">
            <a:extLst>
              <a:ext uri="{FF2B5EF4-FFF2-40B4-BE49-F238E27FC236}">
                <a16:creationId xmlns:a16="http://schemas.microsoft.com/office/drawing/2014/main" id="{C99AF07B-658B-6156-653C-013A27044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8" y="4068764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210</a:t>
            </a:r>
          </a:p>
        </p:txBody>
      </p:sp>
      <p:sp>
        <p:nvSpPr>
          <p:cNvPr id="38932" name="Text Box 20">
            <a:extLst>
              <a:ext uri="{FF2B5EF4-FFF2-40B4-BE49-F238E27FC236}">
                <a16:creationId xmlns:a16="http://schemas.microsoft.com/office/drawing/2014/main" id="{7A032320-9806-D95F-7D54-52BC2F231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4672014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225</a:t>
            </a:r>
          </a:p>
        </p:txBody>
      </p:sp>
      <p:sp>
        <p:nvSpPr>
          <p:cNvPr id="38933" name="Text Box 21">
            <a:extLst>
              <a:ext uri="{FF2B5EF4-FFF2-40B4-BE49-F238E27FC236}">
                <a16:creationId xmlns:a16="http://schemas.microsoft.com/office/drawing/2014/main" id="{CC9A4A8E-ABB3-FCAC-CA63-3DB3D9A8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538" y="5842001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270</a:t>
            </a:r>
          </a:p>
        </p:txBody>
      </p:sp>
      <p:sp>
        <p:nvSpPr>
          <p:cNvPr id="38934" name="Text Box 22">
            <a:extLst>
              <a:ext uri="{FF2B5EF4-FFF2-40B4-BE49-F238E27FC236}">
                <a16:creationId xmlns:a16="http://schemas.microsoft.com/office/drawing/2014/main" id="{76E3D679-D6C4-7ECD-1B8E-AAAAAD96C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426" y="2395539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30</a:t>
            </a:r>
          </a:p>
        </p:txBody>
      </p:sp>
      <p:sp>
        <p:nvSpPr>
          <p:cNvPr id="38935" name="Text Box 23">
            <a:extLst>
              <a:ext uri="{FF2B5EF4-FFF2-40B4-BE49-F238E27FC236}">
                <a16:creationId xmlns:a16="http://schemas.microsoft.com/office/drawing/2014/main" id="{BFBC6F16-59FD-3FC6-AE58-C8CA71BCB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538" y="619126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90</a:t>
            </a:r>
          </a:p>
        </p:txBody>
      </p:sp>
      <p:sp>
        <p:nvSpPr>
          <p:cNvPr id="38936" name="Text Box 24">
            <a:extLst>
              <a:ext uri="{FF2B5EF4-FFF2-40B4-BE49-F238E27FC236}">
                <a16:creationId xmlns:a16="http://schemas.microsoft.com/office/drawing/2014/main" id="{9B1963EF-7BEC-5986-DDA5-2FF327BD0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3" y="1325564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120</a:t>
            </a:r>
          </a:p>
        </p:txBody>
      </p:sp>
      <p:sp>
        <p:nvSpPr>
          <p:cNvPr id="38937" name="Text Box 25">
            <a:extLst>
              <a:ext uri="{FF2B5EF4-FFF2-40B4-BE49-F238E27FC236}">
                <a16:creationId xmlns:a16="http://schemas.microsoft.com/office/drawing/2014/main" id="{C681879C-815A-A280-D3B5-B4923F89B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6" y="1782764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135</a:t>
            </a:r>
          </a:p>
        </p:txBody>
      </p:sp>
      <p:sp>
        <p:nvSpPr>
          <p:cNvPr id="38938" name="Text Box 26">
            <a:extLst>
              <a:ext uri="{FF2B5EF4-FFF2-40B4-BE49-F238E27FC236}">
                <a16:creationId xmlns:a16="http://schemas.microsoft.com/office/drawing/2014/main" id="{FABC339C-862B-6122-3D2A-D38E2C06B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138" y="1779589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45</a:t>
            </a:r>
          </a:p>
        </p:txBody>
      </p:sp>
      <p:sp>
        <p:nvSpPr>
          <p:cNvPr id="38939" name="Text Box 27">
            <a:extLst>
              <a:ext uri="{FF2B5EF4-FFF2-40B4-BE49-F238E27FC236}">
                <a16:creationId xmlns:a16="http://schemas.microsoft.com/office/drawing/2014/main" id="{40F82E7C-DAAC-2A61-1446-C0A487591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776" y="1338264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60</a:t>
            </a:r>
          </a:p>
        </p:txBody>
      </p:sp>
      <p:sp>
        <p:nvSpPr>
          <p:cNvPr id="38940" name="Rectangle 29">
            <a:extLst>
              <a:ext uri="{FF2B5EF4-FFF2-40B4-BE49-F238E27FC236}">
                <a16:creationId xmlns:a16="http://schemas.microsoft.com/office/drawing/2014/main" id="{31786D78-75C9-D8A4-1BB9-92E62EB97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0"/>
            <a:ext cx="3676650" cy="2457450"/>
          </a:xfrm>
          <a:prstGeom prst="rect">
            <a:avLst/>
          </a:prstGeom>
          <a:solidFill>
            <a:srgbClr val="3399FF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8941" name="Line 30">
            <a:extLst>
              <a:ext uri="{FF2B5EF4-FFF2-40B4-BE49-F238E27FC236}">
                <a16:creationId xmlns:a16="http://schemas.microsoft.com/office/drawing/2014/main" id="{9C52123D-0FED-E512-B151-5972FFA9A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0"/>
            <a:ext cx="0" cy="245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942" name="Line 31">
            <a:extLst>
              <a:ext uri="{FF2B5EF4-FFF2-40B4-BE49-F238E27FC236}">
                <a16:creationId xmlns:a16="http://schemas.microsoft.com/office/drawing/2014/main" id="{9381A7EB-31A3-29A2-AD29-D15670491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8250" y="1905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943" name="Line 32">
            <a:extLst>
              <a:ext uri="{FF2B5EF4-FFF2-40B4-BE49-F238E27FC236}">
                <a16:creationId xmlns:a16="http://schemas.microsoft.com/office/drawing/2014/main" id="{C1D5752B-0849-8637-CAF8-43DE2F903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905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944" name="Line 33">
            <a:extLst>
              <a:ext uri="{FF2B5EF4-FFF2-40B4-BE49-F238E27FC236}">
                <a16:creationId xmlns:a16="http://schemas.microsoft.com/office/drawing/2014/main" id="{A9D77C2F-FC5C-921A-566A-E166D90370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476250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945" name="Line 34">
            <a:extLst>
              <a:ext uri="{FF2B5EF4-FFF2-40B4-BE49-F238E27FC236}">
                <a16:creationId xmlns:a16="http://schemas.microsoft.com/office/drawing/2014/main" id="{42BC8804-F197-EFBB-1BE0-EEEAC0362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1143000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946" name="Line 35">
            <a:extLst>
              <a:ext uri="{FF2B5EF4-FFF2-40B4-BE49-F238E27FC236}">
                <a16:creationId xmlns:a16="http://schemas.microsoft.com/office/drawing/2014/main" id="{E945635C-E292-D447-F3AB-68E1B78682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1809750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947" name="Text Box 36">
            <a:extLst>
              <a:ext uri="{FF2B5EF4-FFF2-40B4-BE49-F238E27FC236}">
                <a16:creationId xmlns:a16="http://schemas.microsoft.com/office/drawing/2014/main" id="{BDC7506F-3CAB-166B-F959-E3DE6311E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0" y="1"/>
            <a:ext cx="89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sin</a:t>
            </a:r>
          </a:p>
        </p:txBody>
      </p:sp>
      <p:sp>
        <p:nvSpPr>
          <p:cNvPr id="38948" name="Text Box 37">
            <a:extLst>
              <a:ext uri="{FF2B5EF4-FFF2-40B4-BE49-F238E27FC236}">
                <a16:creationId xmlns:a16="http://schemas.microsoft.com/office/drawing/2014/main" id="{B2837E1F-4F81-D51F-81D0-7DD54AF2C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300" y="1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cos</a:t>
            </a:r>
          </a:p>
        </p:txBody>
      </p:sp>
      <p:sp>
        <p:nvSpPr>
          <p:cNvPr id="38949" name="Text Box 38">
            <a:extLst>
              <a:ext uri="{FF2B5EF4-FFF2-40B4-BE49-F238E27FC236}">
                <a16:creationId xmlns:a16="http://schemas.microsoft.com/office/drawing/2014/main" id="{3D65EDAE-A7A0-2495-742F-8B9AEBF3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1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tan</a:t>
            </a:r>
          </a:p>
        </p:txBody>
      </p:sp>
      <p:graphicFrame>
        <p:nvGraphicFramePr>
          <p:cNvPr id="38950" name="Object 42">
            <a:extLst>
              <a:ext uri="{FF2B5EF4-FFF2-40B4-BE49-F238E27FC236}">
                <a16:creationId xmlns:a16="http://schemas.microsoft.com/office/drawing/2014/main" id="{9F4B6890-B304-0686-D4E9-49AFED11F7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50239" y="527050"/>
          <a:ext cx="2365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4" imgH="393529" progId="Equation.3">
                  <p:embed/>
                </p:oleObj>
              </mc:Choice>
              <mc:Fallback>
                <p:oleObj name="Equation" r:id="rId2" imgW="152334" imgH="393529" progId="Equation.3">
                  <p:embed/>
                  <p:pic>
                    <p:nvPicPr>
                      <p:cNvPr id="38950" name="Object 42">
                        <a:extLst>
                          <a:ext uri="{FF2B5EF4-FFF2-40B4-BE49-F238E27FC236}">
                            <a16:creationId xmlns:a16="http://schemas.microsoft.com/office/drawing/2014/main" id="{9F4B6890-B304-0686-D4E9-49AFED11F7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0239" y="527050"/>
                        <a:ext cx="2365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1" name="Object 43">
            <a:extLst>
              <a:ext uri="{FF2B5EF4-FFF2-40B4-BE49-F238E27FC236}">
                <a16:creationId xmlns:a16="http://schemas.microsoft.com/office/drawing/2014/main" id="{790384A5-27AD-1907-3A08-3892B8DCC6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85275" y="1843088"/>
          <a:ext cx="2365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38951" name="Object 43">
                        <a:extLst>
                          <a:ext uri="{FF2B5EF4-FFF2-40B4-BE49-F238E27FC236}">
                            <a16:creationId xmlns:a16="http://schemas.microsoft.com/office/drawing/2014/main" id="{790384A5-27AD-1907-3A08-3892B8DCC6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5275" y="1843088"/>
                        <a:ext cx="2365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2" name="Object 44">
            <a:extLst>
              <a:ext uri="{FF2B5EF4-FFF2-40B4-BE49-F238E27FC236}">
                <a16:creationId xmlns:a16="http://schemas.microsoft.com/office/drawing/2014/main" id="{532F72B3-DCCF-5159-9CAD-A3FE8BC7B2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0025" y="501650"/>
          <a:ext cx="3937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3890" imgH="431613" progId="Equation.3">
                  <p:embed/>
                </p:oleObj>
              </mc:Choice>
              <mc:Fallback>
                <p:oleObj name="Equation" r:id="rId5" imgW="253890" imgH="431613" progId="Equation.3">
                  <p:embed/>
                  <p:pic>
                    <p:nvPicPr>
                      <p:cNvPr id="38952" name="Object 44">
                        <a:extLst>
                          <a:ext uri="{FF2B5EF4-FFF2-40B4-BE49-F238E27FC236}">
                            <a16:creationId xmlns:a16="http://schemas.microsoft.com/office/drawing/2014/main" id="{532F72B3-DCCF-5159-9CAD-A3FE8BC7B2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0025" y="501650"/>
                        <a:ext cx="39370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3" name="Object 45">
            <a:extLst>
              <a:ext uri="{FF2B5EF4-FFF2-40B4-BE49-F238E27FC236}">
                <a16:creationId xmlns:a16="http://schemas.microsoft.com/office/drawing/2014/main" id="{31032C06-A545-AC74-157B-38C6FA71F6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23475" y="501650"/>
          <a:ext cx="3937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3890" imgH="431613" progId="Equation.3">
                  <p:embed/>
                </p:oleObj>
              </mc:Choice>
              <mc:Fallback>
                <p:oleObj name="Equation" r:id="rId7" imgW="253890" imgH="431613" progId="Equation.3">
                  <p:embed/>
                  <p:pic>
                    <p:nvPicPr>
                      <p:cNvPr id="38953" name="Object 45">
                        <a:extLst>
                          <a:ext uri="{FF2B5EF4-FFF2-40B4-BE49-F238E27FC236}">
                            <a16:creationId xmlns:a16="http://schemas.microsoft.com/office/drawing/2014/main" id="{31032C06-A545-AC74-157B-38C6FA71F6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3475" y="501650"/>
                        <a:ext cx="39370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4" name="Object 46">
            <a:extLst>
              <a:ext uri="{FF2B5EF4-FFF2-40B4-BE49-F238E27FC236}">
                <a16:creationId xmlns:a16="http://schemas.microsoft.com/office/drawing/2014/main" id="{E9A4E7DB-12B6-B02C-7329-517378CD8B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9988" y="1951038"/>
          <a:ext cx="3556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8600" imgH="228600" progId="Equation.3">
                  <p:embed/>
                </p:oleObj>
              </mc:Choice>
              <mc:Fallback>
                <p:oleObj name="Equation" r:id="rId9" imgW="228600" imgH="228600" progId="Equation.3">
                  <p:embed/>
                  <p:pic>
                    <p:nvPicPr>
                      <p:cNvPr id="38954" name="Object 46">
                        <a:extLst>
                          <a:ext uri="{FF2B5EF4-FFF2-40B4-BE49-F238E27FC236}">
                            <a16:creationId xmlns:a16="http://schemas.microsoft.com/office/drawing/2014/main" id="{E9A4E7DB-12B6-B02C-7329-517378CD8B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9988" y="1951038"/>
                        <a:ext cx="3556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5" name="Object 47">
            <a:extLst>
              <a:ext uri="{FF2B5EF4-FFF2-40B4-BE49-F238E27FC236}">
                <a16:creationId xmlns:a16="http://schemas.microsoft.com/office/drawing/2014/main" id="{E2AB6C74-5BEE-A94E-8822-18761675C6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96263" y="1798639"/>
          <a:ext cx="39370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890" imgH="431613" progId="Equation.3">
                  <p:embed/>
                </p:oleObj>
              </mc:Choice>
              <mc:Fallback>
                <p:oleObj name="Equation" r:id="rId11" imgW="253890" imgH="431613" progId="Equation.3">
                  <p:embed/>
                  <p:pic>
                    <p:nvPicPr>
                      <p:cNvPr id="38955" name="Object 47">
                        <a:extLst>
                          <a:ext uri="{FF2B5EF4-FFF2-40B4-BE49-F238E27FC236}">
                            <a16:creationId xmlns:a16="http://schemas.microsoft.com/office/drawing/2014/main" id="{E2AB6C74-5BEE-A94E-8822-18761675C6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6263" y="1798639"/>
                        <a:ext cx="393700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6" name="Object 48">
            <a:extLst>
              <a:ext uri="{FF2B5EF4-FFF2-40B4-BE49-F238E27FC236}">
                <a16:creationId xmlns:a16="http://schemas.microsoft.com/office/drawing/2014/main" id="{AA9520DF-7915-C366-3B04-F156DF2615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1613" y="1123950"/>
          <a:ext cx="4127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469" imgH="431425" progId="Equation.3">
                  <p:embed/>
                </p:oleObj>
              </mc:Choice>
              <mc:Fallback>
                <p:oleObj name="Equation" r:id="rId12" imgW="266469" imgH="431425" progId="Equation.3">
                  <p:embed/>
                  <p:pic>
                    <p:nvPicPr>
                      <p:cNvPr id="38956" name="Object 48">
                        <a:extLst>
                          <a:ext uri="{FF2B5EF4-FFF2-40B4-BE49-F238E27FC236}">
                            <a16:creationId xmlns:a16="http://schemas.microsoft.com/office/drawing/2014/main" id="{AA9520DF-7915-C366-3B04-F156DF2615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1613" y="1123950"/>
                        <a:ext cx="41275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7" name="Object 49">
            <a:extLst>
              <a:ext uri="{FF2B5EF4-FFF2-40B4-BE49-F238E27FC236}">
                <a16:creationId xmlns:a16="http://schemas.microsoft.com/office/drawing/2014/main" id="{BE9D18B5-5FD9-5F1C-0BD0-56A868E32A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69275" y="1123950"/>
          <a:ext cx="4127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6469" imgH="431425" progId="Equation.3">
                  <p:embed/>
                </p:oleObj>
              </mc:Choice>
              <mc:Fallback>
                <p:oleObj name="Equation" r:id="rId14" imgW="266469" imgH="431425" progId="Equation.3">
                  <p:embed/>
                  <p:pic>
                    <p:nvPicPr>
                      <p:cNvPr id="38957" name="Object 49">
                        <a:extLst>
                          <a:ext uri="{FF2B5EF4-FFF2-40B4-BE49-F238E27FC236}">
                            <a16:creationId xmlns:a16="http://schemas.microsoft.com/office/drawing/2014/main" id="{BE9D18B5-5FD9-5F1C-0BD0-56A868E32A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9275" y="1123950"/>
                        <a:ext cx="41275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8" name="Object 50">
            <a:extLst>
              <a:ext uri="{FF2B5EF4-FFF2-40B4-BE49-F238E27FC236}">
                <a16:creationId xmlns:a16="http://schemas.microsoft.com/office/drawing/2014/main" id="{104D9E3A-303F-27B5-1A96-FCA2D7D785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66351" y="1316039"/>
          <a:ext cx="13811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8707" imgH="164742" progId="Equation.3">
                  <p:embed/>
                </p:oleObj>
              </mc:Choice>
              <mc:Fallback>
                <p:oleObj name="Equation" r:id="rId15" imgW="88707" imgH="164742" progId="Equation.3">
                  <p:embed/>
                  <p:pic>
                    <p:nvPicPr>
                      <p:cNvPr id="38958" name="Object 50">
                        <a:extLst>
                          <a:ext uri="{FF2B5EF4-FFF2-40B4-BE49-F238E27FC236}">
                            <a16:creationId xmlns:a16="http://schemas.microsoft.com/office/drawing/2014/main" id="{104D9E3A-303F-27B5-1A96-FCA2D7D785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6351" y="1316039"/>
                        <a:ext cx="13811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59" name="Text Box 51">
            <a:extLst>
              <a:ext uri="{FF2B5EF4-FFF2-40B4-BE49-F238E27FC236}">
                <a16:creationId xmlns:a16="http://schemas.microsoft.com/office/drawing/2014/main" id="{E4271167-F994-C3BF-9093-88CCC7C7B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66357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(+, +)</a:t>
            </a:r>
          </a:p>
        </p:txBody>
      </p:sp>
      <p:sp>
        <p:nvSpPr>
          <p:cNvPr id="38960" name="Text Box 52">
            <a:extLst>
              <a:ext uri="{FF2B5EF4-FFF2-40B4-BE49-F238E27FC236}">
                <a16:creationId xmlns:a16="http://schemas.microsoft.com/office/drawing/2014/main" id="{3B17332D-9523-BD81-96FA-2DBF76D85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550227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(-, -)</a:t>
            </a:r>
          </a:p>
        </p:txBody>
      </p:sp>
      <p:sp>
        <p:nvSpPr>
          <p:cNvPr id="38961" name="Text Box 53">
            <a:extLst>
              <a:ext uri="{FF2B5EF4-FFF2-40B4-BE49-F238E27FC236}">
                <a16:creationId xmlns:a16="http://schemas.microsoft.com/office/drawing/2014/main" id="{4F3740AD-6105-BF15-5CE3-2CB0C0EF8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838" y="62547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(-, +)</a:t>
            </a:r>
          </a:p>
        </p:txBody>
      </p:sp>
      <p:sp>
        <p:nvSpPr>
          <p:cNvPr id="38962" name="Text Box 54">
            <a:extLst>
              <a:ext uri="{FF2B5EF4-FFF2-40B4-BE49-F238E27FC236}">
                <a16:creationId xmlns:a16="http://schemas.microsoft.com/office/drawing/2014/main" id="{42C98CEB-C304-5D2F-B986-F09040804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5541963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(+, -)</a:t>
            </a:r>
          </a:p>
        </p:txBody>
      </p:sp>
      <p:sp>
        <p:nvSpPr>
          <p:cNvPr id="38963" name="Text Box 55">
            <a:extLst>
              <a:ext uri="{FF2B5EF4-FFF2-40B4-BE49-F238E27FC236}">
                <a16:creationId xmlns:a16="http://schemas.microsoft.com/office/drawing/2014/main" id="{3265306B-6A64-90D1-2847-69ED3B5EB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638" y="587376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30</a:t>
            </a:r>
          </a:p>
        </p:txBody>
      </p:sp>
      <p:sp>
        <p:nvSpPr>
          <p:cNvPr id="38964" name="Text Box 56">
            <a:extLst>
              <a:ext uri="{FF2B5EF4-FFF2-40B4-BE49-F238E27FC236}">
                <a16:creationId xmlns:a16="http://schemas.microsoft.com/office/drawing/2014/main" id="{F5F89AE3-A0F5-7B12-8BAB-EE24A18F4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638" y="1277939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45</a:t>
            </a:r>
          </a:p>
        </p:txBody>
      </p:sp>
      <p:sp>
        <p:nvSpPr>
          <p:cNvPr id="38965" name="Text Box 57">
            <a:extLst>
              <a:ext uri="{FF2B5EF4-FFF2-40B4-BE49-F238E27FC236}">
                <a16:creationId xmlns:a16="http://schemas.microsoft.com/office/drawing/2014/main" id="{C07E080B-6234-9C77-7CD1-6A6FDF486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8" y="1930401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60</a:t>
            </a:r>
          </a:p>
        </p:txBody>
      </p:sp>
      <p:sp>
        <p:nvSpPr>
          <p:cNvPr id="38966" name="Text Box 68">
            <a:extLst>
              <a:ext uri="{FF2B5EF4-FFF2-40B4-BE49-F238E27FC236}">
                <a16:creationId xmlns:a16="http://schemas.microsoft.com/office/drawing/2014/main" id="{9C17EBC7-AB58-D8AD-0083-8BABE7BE7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914" y="6232526"/>
            <a:ext cx="1843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hlinkClick r:id="rId17" action="ppaction://hlinksldjump"/>
              </a:rPr>
              <a:t>Return</a:t>
            </a:r>
            <a:endParaRPr lang="en-US" altLang="en-US" sz="2000"/>
          </a:p>
        </p:txBody>
      </p:sp>
      <p:sp>
        <p:nvSpPr>
          <p:cNvPr id="38967" name="AutoShape 69">
            <a:extLst>
              <a:ext uri="{FF2B5EF4-FFF2-40B4-BE49-F238E27FC236}">
                <a16:creationId xmlns:a16="http://schemas.microsoft.com/office/drawing/2014/main" id="{2C00CD5C-FFB2-4F2F-DC65-B75BE960079A}"/>
              </a:ext>
            </a:extLst>
          </p:cNvPr>
          <p:cNvSpPr>
            <a:spLocks/>
          </p:cNvSpPr>
          <p:nvPr/>
        </p:nvSpPr>
        <p:spPr bwMode="auto">
          <a:xfrm rot="5400000">
            <a:off x="5322888" y="2743200"/>
            <a:ext cx="457200" cy="1828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8968" name="Text Box 70">
            <a:extLst>
              <a:ext uri="{FF2B5EF4-FFF2-40B4-BE49-F238E27FC236}">
                <a16:creationId xmlns:a16="http://schemas.microsoft.com/office/drawing/2014/main" id="{DCA6EE91-5D87-EF20-6AB1-3EC4D5F29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3962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1</a:t>
            </a:r>
          </a:p>
        </p:txBody>
      </p:sp>
      <p:sp>
        <p:nvSpPr>
          <p:cNvPr id="38969" name="Rectangle 71">
            <a:extLst>
              <a:ext uri="{FF2B5EF4-FFF2-40B4-BE49-F238E27FC236}">
                <a16:creationId xmlns:a16="http://schemas.microsoft.com/office/drawing/2014/main" id="{35189114-6A30-A37C-534C-FA1BD506C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3697288"/>
            <a:ext cx="3676650" cy="3160712"/>
          </a:xfrm>
          <a:prstGeom prst="rect">
            <a:avLst/>
          </a:prstGeom>
          <a:solidFill>
            <a:srgbClr val="3399FF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8970" name="Line 72">
            <a:extLst>
              <a:ext uri="{FF2B5EF4-FFF2-40B4-BE49-F238E27FC236}">
                <a16:creationId xmlns:a16="http://schemas.microsoft.com/office/drawing/2014/main" id="{5EB47704-FC29-D515-55E2-74F52AC3E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697288"/>
            <a:ext cx="0" cy="316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971" name="Line 73">
            <a:extLst>
              <a:ext uri="{FF2B5EF4-FFF2-40B4-BE49-F238E27FC236}">
                <a16:creationId xmlns:a16="http://schemas.microsoft.com/office/drawing/2014/main" id="{214B75DC-19BB-AEDF-066D-20202D2F7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8250" y="3716338"/>
            <a:ext cx="0" cy="314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972" name="Line 74">
            <a:extLst>
              <a:ext uri="{FF2B5EF4-FFF2-40B4-BE49-F238E27FC236}">
                <a16:creationId xmlns:a16="http://schemas.microsoft.com/office/drawing/2014/main" id="{BEFD9612-EABE-C108-21A6-7EB137357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3716338"/>
            <a:ext cx="0" cy="314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973" name="Line 75">
            <a:extLst>
              <a:ext uri="{FF2B5EF4-FFF2-40B4-BE49-F238E27FC236}">
                <a16:creationId xmlns:a16="http://schemas.microsoft.com/office/drawing/2014/main" id="{87C3860C-1383-29F0-6983-52A195442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4173538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974" name="Line 76">
            <a:extLst>
              <a:ext uri="{FF2B5EF4-FFF2-40B4-BE49-F238E27FC236}">
                <a16:creationId xmlns:a16="http://schemas.microsoft.com/office/drawing/2014/main" id="{6FA6F876-1111-CDDF-1C2C-A1515904C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4840288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975" name="Line 77">
            <a:extLst>
              <a:ext uri="{FF2B5EF4-FFF2-40B4-BE49-F238E27FC236}">
                <a16:creationId xmlns:a16="http://schemas.microsoft.com/office/drawing/2014/main" id="{76777E69-38DF-BB28-948F-0749CB5CB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5507038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976" name="Text Box 78">
            <a:extLst>
              <a:ext uri="{FF2B5EF4-FFF2-40B4-BE49-F238E27FC236}">
                <a16:creationId xmlns:a16="http://schemas.microsoft.com/office/drawing/2014/main" id="{2C170E76-65EA-1BBA-04B0-17CF27A69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0" y="3697289"/>
            <a:ext cx="89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sin</a:t>
            </a:r>
          </a:p>
        </p:txBody>
      </p:sp>
      <p:sp>
        <p:nvSpPr>
          <p:cNvPr id="38977" name="Text Box 79">
            <a:extLst>
              <a:ext uri="{FF2B5EF4-FFF2-40B4-BE49-F238E27FC236}">
                <a16:creationId xmlns:a16="http://schemas.microsoft.com/office/drawing/2014/main" id="{3E7E76ED-3E94-80CC-73F9-C0A1C14C8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300" y="3697289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cos</a:t>
            </a:r>
          </a:p>
        </p:txBody>
      </p:sp>
      <p:sp>
        <p:nvSpPr>
          <p:cNvPr id="38978" name="Text Box 80">
            <a:extLst>
              <a:ext uri="{FF2B5EF4-FFF2-40B4-BE49-F238E27FC236}">
                <a16:creationId xmlns:a16="http://schemas.microsoft.com/office/drawing/2014/main" id="{2BAAAD18-7D8F-1E6E-C41A-77A57576E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3697289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tan</a:t>
            </a:r>
          </a:p>
        </p:txBody>
      </p:sp>
      <p:sp>
        <p:nvSpPr>
          <p:cNvPr id="38979" name="Line 81">
            <a:extLst>
              <a:ext uri="{FF2B5EF4-FFF2-40B4-BE49-F238E27FC236}">
                <a16:creationId xmlns:a16="http://schemas.microsoft.com/office/drawing/2014/main" id="{8CE371A0-2881-C041-753A-6C7103BBCD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8338" y="6156325"/>
            <a:ext cx="3649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980" name="Text Box 85">
            <a:extLst>
              <a:ext uri="{FF2B5EF4-FFF2-40B4-BE49-F238E27FC236}">
                <a16:creationId xmlns:a16="http://schemas.microsoft.com/office/drawing/2014/main" id="{5944F29C-CB5A-11A5-4744-8DEE8DE57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964" y="6232526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-1</a:t>
            </a:r>
          </a:p>
        </p:txBody>
      </p:sp>
      <p:sp>
        <p:nvSpPr>
          <p:cNvPr id="38981" name="Text Box 86">
            <a:extLst>
              <a:ext uri="{FF2B5EF4-FFF2-40B4-BE49-F238E27FC236}">
                <a16:creationId xmlns:a16="http://schemas.microsoft.com/office/drawing/2014/main" id="{9B0C76D3-0C6F-9516-13EA-3B3163D36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6" y="5003801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</a:t>
            </a:r>
          </a:p>
        </p:txBody>
      </p:sp>
      <p:sp>
        <p:nvSpPr>
          <p:cNvPr id="38982" name="Text Box 87">
            <a:extLst>
              <a:ext uri="{FF2B5EF4-FFF2-40B4-BE49-F238E27FC236}">
                <a16:creationId xmlns:a16="http://schemas.microsoft.com/office/drawing/2014/main" id="{40EFE68F-B4CA-302A-E264-1597DF4B4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614" y="4311651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</a:t>
            </a:r>
          </a:p>
        </p:txBody>
      </p:sp>
      <p:sp>
        <p:nvSpPr>
          <p:cNvPr id="38983" name="Text Box 88">
            <a:extLst>
              <a:ext uri="{FF2B5EF4-FFF2-40B4-BE49-F238E27FC236}">
                <a16:creationId xmlns:a16="http://schemas.microsoft.com/office/drawing/2014/main" id="{8986C8D3-23DF-8AA3-4A7B-791E4975B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3514" y="5656264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-1</a:t>
            </a:r>
          </a:p>
        </p:txBody>
      </p:sp>
      <p:sp>
        <p:nvSpPr>
          <p:cNvPr id="38984" name="Text Box 89">
            <a:extLst>
              <a:ext uri="{FF2B5EF4-FFF2-40B4-BE49-F238E27FC236}">
                <a16:creationId xmlns:a16="http://schemas.microsoft.com/office/drawing/2014/main" id="{7A0D3573-4BCF-2CC1-9452-06C98FE2E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614" y="4965701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38985" name="Text Box 90">
            <a:extLst>
              <a:ext uri="{FF2B5EF4-FFF2-40B4-BE49-F238E27FC236}">
                <a16:creationId xmlns:a16="http://schemas.microsoft.com/office/drawing/2014/main" id="{794F37D0-C552-D8CB-A502-A9E8A6CEC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1176" y="4311651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38986" name="Text Box 91">
            <a:extLst>
              <a:ext uri="{FF2B5EF4-FFF2-40B4-BE49-F238E27FC236}">
                <a16:creationId xmlns:a16="http://schemas.microsoft.com/office/drawing/2014/main" id="{8057AA85-0F92-AA65-5903-C46A5B582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6" y="5656264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38987" name="Text Box 92">
            <a:extLst>
              <a:ext uri="{FF2B5EF4-FFF2-40B4-BE49-F238E27FC236}">
                <a16:creationId xmlns:a16="http://schemas.microsoft.com/office/drawing/2014/main" id="{0FA2B12C-6FA8-EA70-AECF-55273EEF5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614" y="6232526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38988" name="Text Box 93">
            <a:extLst>
              <a:ext uri="{FF2B5EF4-FFF2-40B4-BE49-F238E27FC236}">
                <a16:creationId xmlns:a16="http://schemas.microsoft.com/office/drawing/2014/main" id="{A0F1D702-A648-153C-E21E-6AD9C076A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4264" y="4311651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38989" name="Text Box 94">
            <a:extLst>
              <a:ext uri="{FF2B5EF4-FFF2-40B4-BE49-F238E27FC236}">
                <a16:creationId xmlns:a16="http://schemas.microsoft.com/office/drawing/2014/main" id="{B1FE5283-C269-1B54-08D8-34C058164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4264" y="5618164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38990" name="Text Box 95">
            <a:extLst>
              <a:ext uri="{FF2B5EF4-FFF2-40B4-BE49-F238E27FC236}">
                <a16:creationId xmlns:a16="http://schemas.microsoft.com/office/drawing/2014/main" id="{D04E0AE1-3396-0972-CDE1-FA92ECF51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4264" y="4965701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Ø</a:t>
            </a:r>
          </a:p>
        </p:txBody>
      </p:sp>
      <p:sp>
        <p:nvSpPr>
          <p:cNvPr id="38991" name="Text Box 96">
            <a:extLst>
              <a:ext uri="{FF2B5EF4-FFF2-40B4-BE49-F238E27FC236}">
                <a16:creationId xmlns:a16="http://schemas.microsoft.com/office/drawing/2014/main" id="{3B032F8D-6EA3-950F-D792-9CB4C21CD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951" y="6194426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Ø</a:t>
            </a:r>
          </a:p>
        </p:txBody>
      </p:sp>
      <p:sp>
        <p:nvSpPr>
          <p:cNvPr id="38992" name="Text Box 99">
            <a:extLst>
              <a:ext uri="{FF2B5EF4-FFF2-40B4-BE49-F238E27FC236}">
                <a16:creationId xmlns:a16="http://schemas.microsoft.com/office/drawing/2014/main" id="{1BD9C8C9-21B9-6B22-663A-6447446EB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338" y="4273551"/>
            <a:ext cx="97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0/360</a:t>
            </a:r>
          </a:p>
        </p:txBody>
      </p:sp>
      <p:sp>
        <p:nvSpPr>
          <p:cNvPr id="38993" name="Text Box 100">
            <a:extLst>
              <a:ext uri="{FF2B5EF4-FFF2-40B4-BE49-F238E27FC236}">
                <a16:creationId xmlns:a16="http://schemas.microsoft.com/office/drawing/2014/main" id="{35C74D85-5B29-DD7B-5CD6-A08BEDCEA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638" y="5003801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90</a:t>
            </a:r>
          </a:p>
        </p:txBody>
      </p:sp>
      <p:sp>
        <p:nvSpPr>
          <p:cNvPr id="38994" name="Text Box 101">
            <a:extLst>
              <a:ext uri="{FF2B5EF4-FFF2-40B4-BE49-F238E27FC236}">
                <a16:creationId xmlns:a16="http://schemas.microsoft.com/office/drawing/2014/main" id="{80EFDB64-B1D2-256B-24EF-69144AD21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8" y="5656264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180</a:t>
            </a:r>
          </a:p>
        </p:txBody>
      </p:sp>
      <p:sp>
        <p:nvSpPr>
          <p:cNvPr id="38995" name="Text Box 102">
            <a:extLst>
              <a:ext uri="{FF2B5EF4-FFF2-40B4-BE49-F238E27FC236}">
                <a16:creationId xmlns:a16="http://schemas.microsoft.com/office/drawing/2014/main" id="{9C20AA53-C0DE-41CC-B2DB-758659757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638" y="6232526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270</a:t>
            </a:r>
          </a:p>
        </p:txBody>
      </p:sp>
      <p:sp>
        <p:nvSpPr>
          <p:cNvPr id="38996" name="Text Box 103">
            <a:extLst>
              <a:ext uri="{FF2B5EF4-FFF2-40B4-BE49-F238E27FC236}">
                <a16:creationId xmlns:a16="http://schemas.microsoft.com/office/drawing/2014/main" id="{B52A11C6-4B54-0173-C002-14C8D8363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2776539"/>
            <a:ext cx="3455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Quadrant Angles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2">
            <a:extLst>
              <a:ext uri="{FF2B5EF4-FFF2-40B4-BE49-F238E27FC236}">
                <a16:creationId xmlns:a16="http://schemas.microsoft.com/office/drawing/2014/main" id="{C3103AC9-5D7C-42FF-1884-876D4591E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9939" name="Line 3">
            <a:extLst>
              <a:ext uri="{FF2B5EF4-FFF2-40B4-BE49-F238E27FC236}">
                <a16:creationId xmlns:a16="http://schemas.microsoft.com/office/drawing/2014/main" id="{53603C54-2B05-17E0-A456-C4867BD0D3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0668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9940" name="Line 4">
            <a:extLst>
              <a:ext uri="{FF2B5EF4-FFF2-40B4-BE49-F238E27FC236}">
                <a16:creationId xmlns:a16="http://schemas.microsoft.com/office/drawing/2014/main" id="{CAA30FAB-01D3-7C24-A89D-DFC999B01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4290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9941" name="AutoShape 5">
            <a:extLst>
              <a:ext uri="{FF2B5EF4-FFF2-40B4-BE49-F238E27FC236}">
                <a16:creationId xmlns:a16="http://schemas.microsoft.com/office/drawing/2014/main" id="{B0DA25E1-1855-8665-0001-14EEAA22836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96000" y="25146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39942" name="Object 6">
            <a:extLst>
              <a:ext uri="{FF2B5EF4-FFF2-40B4-BE49-F238E27FC236}">
                <a16:creationId xmlns:a16="http://schemas.microsoft.com/office/drawing/2014/main" id="{BD02A746-9B9E-8CDE-6ABA-3789C0BF2B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58214" y="3271839"/>
          <a:ext cx="5111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0057" imgH="203112" progId="Equation.3">
                  <p:embed/>
                </p:oleObj>
              </mc:Choice>
              <mc:Fallback>
                <p:oleObj name="Equation" r:id="rId3" imgW="330057" imgH="203112" progId="Equation.3">
                  <p:embed/>
                  <p:pic>
                    <p:nvPicPr>
                      <p:cNvPr id="39942" name="Object 6">
                        <a:extLst>
                          <a:ext uri="{FF2B5EF4-FFF2-40B4-BE49-F238E27FC236}">
                            <a16:creationId xmlns:a16="http://schemas.microsoft.com/office/drawing/2014/main" id="{BD02A746-9B9E-8CDE-6ABA-3789C0BF2B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8214" y="3271839"/>
                        <a:ext cx="5111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>
            <a:extLst>
              <a:ext uri="{FF2B5EF4-FFF2-40B4-BE49-F238E27FC236}">
                <a16:creationId xmlns:a16="http://schemas.microsoft.com/office/drawing/2014/main" id="{02CF68F0-39C8-9973-2C6A-3A614AEAFD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4863" y="330517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700" imgH="139700" progId="Equation.3">
                  <p:embed/>
                </p:oleObj>
              </mc:Choice>
              <mc:Fallback>
                <p:oleObj name="Equation" r:id="rId5" imgW="139700" imgH="139700" progId="Equation.3">
                  <p:embed/>
                  <p:pic>
                    <p:nvPicPr>
                      <p:cNvPr id="39943" name="Object 7">
                        <a:extLst>
                          <a:ext uri="{FF2B5EF4-FFF2-40B4-BE49-F238E27FC236}">
                            <a16:creationId xmlns:a16="http://schemas.microsoft.com/office/drawing/2014/main" id="{02CF68F0-39C8-9973-2C6A-3A614AEAFD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3" y="3305175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>
            <a:extLst>
              <a:ext uri="{FF2B5EF4-FFF2-40B4-BE49-F238E27FC236}">
                <a16:creationId xmlns:a16="http://schemas.microsoft.com/office/drawing/2014/main" id="{507E7D3D-B13A-F2AB-1391-F217EB4965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34150" y="3154364"/>
          <a:ext cx="198438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5" imgH="177415" progId="Equation.3">
                  <p:embed/>
                </p:oleObj>
              </mc:Choice>
              <mc:Fallback>
                <p:oleObj name="Equation" r:id="rId7" imgW="126725" imgH="177415" progId="Equation.3">
                  <p:embed/>
                  <p:pic>
                    <p:nvPicPr>
                      <p:cNvPr id="39944" name="Object 8">
                        <a:extLst>
                          <a:ext uri="{FF2B5EF4-FFF2-40B4-BE49-F238E27FC236}">
                            <a16:creationId xmlns:a16="http://schemas.microsoft.com/office/drawing/2014/main" id="{507E7D3D-B13A-F2AB-1391-F217EB4965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3154364"/>
                        <a:ext cx="198438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" name="Text Box 9">
            <a:extLst>
              <a:ext uri="{FF2B5EF4-FFF2-40B4-BE49-F238E27FC236}">
                <a16:creationId xmlns:a16="http://schemas.microsoft.com/office/drawing/2014/main" id="{8BA201AE-BF3A-C0A1-3DBA-ACDE6DC8F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1"/>
            <a:ext cx="411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Circle Trigonometry Definitions – Reciprocal Functions</a:t>
            </a:r>
          </a:p>
        </p:txBody>
      </p:sp>
      <p:sp>
        <p:nvSpPr>
          <p:cNvPr id="39946" name="AutoShape 10">
            <a:extLst>
              <a:ext uri="{FF2B5EF4-FFF2-40B4-BE49-F238E27FC236}">
                <a16:creationId xmlns:a16="http://schemas.microsoft.com/office/drawing/2014/main" id="{8AF8A8BA-FDE4-21B9-A29F-2FC615ECF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400" y="2476500"/>
            <a:ext cx="88900" cy="889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9947" name="Text Box 11">
            <a:extLst>
              <a:ext uri="{FF2B5EF4-FFF2-40B4-BE49-F238E27FC236}">
                <a16:creationId xmlns:a16="http://schemas.microsoft.com/office/drawing/2014/main" id="{BB515467-EEA4-527B-A568-D30F30C74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400" y="2247901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(x, y)</a:t>
            </a:r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F0C68919-24C9-0459-8545-EFFFDE94C4A9}"/>
              </a:ext>
            </a:extLst>
          </p:cNvPr>
          <p:cNvSpPr txBox="1">
            <a:spLocks noChangeArrowheads="1"/>
          </p:cNvSpPr>
          <p:nvPr/>
        </p:nvSpPr>
        <p:spPr bwMode="auto">
          <a:xfrm rot="19800000">
            <a:off x="6330950" y="2513013"/>
            <a:ext cx="1136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Radius = </a:t>
            </a:r>
            <a:r>
              <a:rPr lang="en-US" altLang="en-US" sz="1600">
                <a:solidFill>
                  <a:srgbClr val="CC00CC"/>
                </a:solidFill>
              </a:rPr>
              <a:t>r</a:t>
            </a:r>
          </a:p>
        </p:txBody>
      </p:sp>
      <p:sp>
        <p:nvSpPr>
          <p:cNvPr id="39949" name="Text Box 13">
            <a:extLst>
              <a:ext uri="{FF2B5EF4-FFF2-40B4-BE49-F238E27FC236}">
                <a16:creationId xmlns:a16="http://schemas.microsoft.com/office/drawing/2014/main" id="{DEAC9DB9-DB51-E0A4-DF6C-D99246FD0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581400"/>
            <a:ext cx="1790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Adjacent Leg = </a:t>
            </a:r>
            <a:r>
              <a:rPr lang="en-US" altLang="en-US" sz="1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9950" name="Text Box 14">
            <a:extLst>
              <a:ext uri="{FF2B5EF4-FFF2-40B4-BE49-F238E27FC236}">
                <a16:creationId xmlns:a16="http://schemas.microsoft.com/office/drawing/2014/main" id="{D9A18FD4-A120-EB66-B6DD-A6A1517E1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2819400"/>
            <a:ext cx="195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Opposite Leg = </a:t>
            </a:r>
            <a:r>
              <a:rPr lang="en-US" altLang="en-US" sz="16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39951" name="Arc 15">
            <a:extLst>
              <a:ext uri="{FF2B5EF4-FFF2-40B4-BE49-F238E27FC236}">
                <a16:creationId xmlns:a16="http://schemas.microsoft.com/office/drawing/2014/main" id="{3C2C2029-9E8C-AC49-A8CC-EC6F609E28F7}"/>
              </a:ext>
            </a:extLst>
          </p:cNvPr>
          <p:cNvSpPr>
            <a:spLocks/>
          </p:cNvSpPr>
          <p:nvPr/>
        </p:nvSpPr>
        <p:spPr bwMode="auto">
          <a:xfrm>
            <a:off x="6096000" y="2970214"/>
            <a:ext cx="914400" cy="458787"/>
          </a:xfrm>
          <a:custGeom>
            <a:avLst/>
            <a:gdLst>
              <a:gd name="T0" fmla="*/ 2147483646 w 21600"/>
              <a:gd name="T1" fmla="*/ 0 h 10841"/>
              <a:gd name="T2" fmla="*/ 2147483646 w 21600"/>
              <a:gd name="T3" fmla="*/ 2147483646 h 10841"/>
              <a:gd name="T4" fmla="*/ 0 w 21600"/>
              <a:gd name="T5" fmla="*/ 2147483646 h 10841"/>
              <a:gd name="T6" fmla="*/ 0 60000 65536"/>
              <a:gd name="T7" fmla="*/ 0 60000 65536"/>
              <a:gd name="T8" fmla="*/ 0 60000 65536"/>
              <a:gd name="T9" fmla="*/ 0 w 21600"/>
              <a:gd name="T10" fmla="*/ 0 h 10841"/>
              <a:gd name="T11" fmla="*/ 21600 w 21600"/>
              <a:gd name="T12" fmla="*/ 10841 h 108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0841" fill="none" extrusionOk="0">
                <a:moveTo>
                  <a:pt x="18682" y="0"/>
                </a:moveTo>
                <a:cubicBezTo>
                  <a:pt x="20593" y="3293"/>
                  <a:pt x="21600" y="7033"/>
                  <a:pt x="21600" y="10841"/>
                </a:cubicBezTo>
              </a:path>
              <a:path w="21600" h="10841" stroke="0" extrusionOk="0">
                <a:moveTo>
                  <a:pt x="18682" y="0"/>
                </a:moveTo>
                <a:cubicBezTo>
                  <a:pt x="20593" y="3293"/>
                  <a:pt x="21600" y="7033"/>
                  <a:pt x="21600" y="10841"/>
                </a:cubicBezTo>
                <a:lnTo>
                  <a:pt x="0" y="10841"/>
                </a:lnTo>
                <a:lnTo>
                  <a:pt x="1868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39952" name="Object 16">
            <a:extLst>
              <a:ext uri="{FF2B5EF4-FFF2-40B4-BE49-F238E27FC236}">
                <a16:creationId xmlns:a16="http://schemas.microsoft.com/office/drawing/2014/main" id="{850B12CD-3341-D9F1-4822-18FA2EA472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77188" y="3659189"/>
          <a:ext cx="12700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336" imgH="393529" progId="Equation.3">
                  <p:embed/>
                </p:oleObj>
              </mc:Choice>
              <mc:Fallback>
                <p:oleObj name="Equation" r:id="rId9" imgW="609336" imgH="393529" progId="Equation.3">
                  <p:embed/>
                  <p:pic>
                    <p:nvPicPr>
                      <p:cNvPr id="39952" name="Object 16">
                        <a:extLst>
                          <a:ext uri="{FF2B5EF4-FFF2-40B4-BE49-F238E27FC236}">
                            <a16:creationId xmlns:a16="http://schemas.microsoft.com/office/drawing/2014/main" id="{850B12CD-3341-D9F1-4822-18FA2EA472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7188" y="3659189"/>
                        <a:ext cx="127000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3" name="Object 17">
            <a:extLst>
              <a:ext uri="{FF2B5EF4-FFF2-40B4-BE49-F238E27FC236}">
                <a16:creationId xmlns:a16="http://schemas.microsoft.com/office/drawing/2014/main" id="{CAF70B33-8203-2935-335C-5E9B26C54C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53388" y="4643439"/>
          <a:ext cx="12700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09336" imgH="393529" progId="Equation.3">
                  <p:embed/>
                </p:oleObj>
              </mc:Choice>
              <mc:Fallback>
                <p:oleObj name="Equation" r:id="rId11" imgW="609336" imgH="393529" progId="Equation.3">
                  <p:embed/>
                  <p:pic>
                    <p:nvPicPr>
                      <p:cNvPr id="39953" name="Object 17">
                        <a:extLst>
                          <a:ext uri="{FF2B5EF4-FFF2-40B4-BE49-F238E27FC236}">
                            <a16:creationId xmlns:a16="http://schemas.microsoft.com/office/drawing/2014/main" id="{CAF70B33-8203-2935-335C-5E9B26C54C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3388" y="4643439"/>
                        <a:ext cx="127000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>
            <a:extLst>
              <a:ext uri="{FF2B5EF4-FFF2-40B4-BE49-F238E27FC236}">
                <a16:creationId xmlns:a16="http://schemas.microsoft.com/office/drawing/2014/main" id="{071A81D5-0FC6-CE6C-D0A9-415620FE60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34338" y="5614989"/>
          <a:ext cx="12700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336" imgH="393529" progId="Equation.3">
                  <p:embed/>
                </p:oleObj>
              </mc:Choice>
              <mc:Fallback>
                <p:oleObj name="Equation" r:id="rId13" imgW="609336" imgH="393529" progId="Equation.3">
                  <p:embed/>
                  <p:pic>
                    <p:nvPicPr>
                      <p:cNvPr id="39954" name="Object 18">
                        <a:extLst>
                          <a:ext uri="{FF2B5EF4-FFF2-40B4-BE49-F238E27FC236}">
                            <a16:creationId xmlns:a16="http://schemas.microsoft.com/office/drawing/2014/main" id="{071A81D5-0FC6-CE6C-D0A9-415620FE60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4338" y="5614989"/>
                        <a:ext cx="127000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9" name="Object 19">
            <a:extLst>
              <a:ext uri="{FF2B5EF4-FFF2-40B4-BE49-F238E27FC236}">
                <a16:creationId xmlns:a16="http://schemas.microsoft.com/office/drawing/2014/main" id="{3B7FF654-81D5-515D-3F73-F4AA6B2BDD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5964" y="3621089"/>
          <a:ext cx="227488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91726" imgH="418918" progId="Equation.3">
                  <p:embed/>
                </p:oleObj>
              </mc:Choice>
              <mc:Fallback>
                <p:oleObj name="Equation" r:id="rId15" imgW="1091726" imgH="418918" progId="Equation.3">
                  <p:embed/>
                  <p:pic>
                    <p:nvPicPr>
                      <p:cNvPr id="46099" name="Object 19">
                        <a:extLst>
                          <a:ext uri="{FF2B5EF4-FFF2-40B4-BE49-F238E27FC236}">
                            <a16:creationId xmlns:a16="http://schemas.microsoft.com/office/drawing/2014/main" id="{3B7FF654-81D5-515D-3F73-F4AA6B2BDD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4" y="3621089"/>
                        <a:ext cx="2274887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0" name="Object 20">
            <a:extLst>
              <a:ext uri="{FF2B5EF4-FFF2-40B4-BE49-F238E27FC236}">
                <a16:creationId xmlns:a16="http://schemas.microsoft.com/office/drawing/2014/main" id="{B7E017A7-ADCD-0F12-AA1D-1D3F0B5CE7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7864" y="4619625"/>
          <a:ext cx="23018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04900" imgH="393700" progId="Equation.3">
                  <p:embed/>
                </p:oleObj>
              </mc:Choice>
              <mc:Fallback>
                <p:oleObj name="Equation" r:id="rId17" imgW="1104900" imgH="393700" progId="Equation.3">
                  <p:embed/>
                  <p:pic>
                    <p:nvPicPr>
                      <p:cNvPr id="46100" name="Object 20">
                        <a:extLst>
                          <a:ext uri="{FF2B5EF4-FFF2-40B4-BE49-F238E27FC236}">
                            <a16:creationId xmlns:a16="http://schemas.microsoft.com/office/drawing/2014/main" id="{B7E017A7-ADCD-0F12-AA1D-1D3F0B5CE7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4" y="4619625"/>
                        <a:ext cx="2301875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1" name="Object 21">
            <a:extLst>
              <a:ext uri="{FF2B5EF4-FFF2-40B4-BE49-F238E27FC236}">
                <a16:creationId xmlns:a16="http://schemas.microsoft.com/office/drawing/2014/main" id="{99C79CD9-B7BF-4359-26E7-6FA00BA9AF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7864" y="5580064"/>
          <a:ext cx="23018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04900" imgH="419100" progId="Equation.3">
                  <p:embed/>
                </p:oleObj>
              </mc:Choice>
              <mc:Fallback>
                <p:oleObj name="Equation" r:id="rId19" imgW="1104900" imgH="419100" progId="Equation.3">
                  <p:embed/>
                  <p:pic>
                    <p:nvPicPr>
                      <p:cNvPr id="46101" name="Object 21">
                        <a:extLst>
                          <a:ext uri="{FF2B5EF4-FFF2-40B4-BE49-F238E27FC236}">
                            <a16:creationId xmlns:a16="http://schemas.microsoft.com/office/drawing/2014/main" id="{99C79CD9-B7BF-4359-26E7-6FA00BA9AF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4" y="5580064"/>
                        <a:ext cx="230187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8" name="Text Box 22">
            <a:extLst>
              <a:ext uri="{FF2B5EF4-FFF2-40B4-BE49-F238E27FC236}">
                <a16:creationId xmlns:a16="http://schemas.microsoft.com/office/drawing/2014/main" id="{D8C404FC-40A5-AA0F-A8E7-0ED955CE3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6" y="6078539"/>
            <a:ext cx="1997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hlinkClick r:id="rId21" action="ppaction://hlinksldjump"/>
              </a:rPr>
              <a:t>return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>
            <a:extLst>
              <a:ext uri="{FF2B5EF4-FFF2-40B4-BE49-F238E27FC236}">
                <a16:creationId xmlns:a16="http://schemas.microsoft.com/office/drawing/2014/main" id="{A477B55F-F2FE-4A34-7636-891BE606E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1987" name="Line 3">
            <a:extLst>
              <a:ext uri="{FF2B5EF4-FFF2-40B4-BE49-F238E27FC236}">
                <a16:creationId xmlns:a16="http://schemas.microsoft.com/office/drawing/2014/main" id="{BE284952-6C23-8880-3214-ACAF959363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1828800"/>
            <a:ext cx="1828800" cy="32004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988" name="Line 4">
            <a:extLst>
              <a:ext uri="{FF2B5EF4-FFF2-40B4-BE49-F238E27FC236}">
                <a16:creationId xmlns:a16="http://schemas.microsoft.com/office/drawing/2014/main" id="{8FAB5925-2514-776D-A5AD-23E07A15B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0668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989" name="Line 5">
            <a:extLst>
              <a:ext uri="{FF2B5EF4-FFF2-40B4-BE49-F238E27FC236}">
                <a16:creationId xmlns:a16="http://schemas.microsoft.com/office/drawing/2014/main" id="{B501F7E5-B36D-843F-565E-60697B4F3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4290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990" name="Line 6">
            <a:extLst>
              <a:ext uri="{FF2B5EF4-FFF2-40B4-BE49-F238E27FC236}">
                <a16:creationId xmlns:a16="http://schemas.microsoft.com/office/drawing/2014/main" id="{3D363B72-C4AC-11B1-C3ED-86F2A5DE09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828800"/>
            <a:ext cx="1828800" cy="32004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991" name="Line 7">
            <a:extLst>
              <a:ext uri="{FF2B5EF4-FFF2-40B4-BE49-F238E27FC236}">
                <a16:creationId xmlns:a16="http://schemas.microsoft.com/office/drawing/2014/main" id="{95BFD2D3-12E7-6C6D-FE5F-B1AFCE2C0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514600"/>
            <a:ext cx="3200400" cy="18288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992" name="Line 8">
            <a:extLst>
              <a:ext uri="{FF2B5EF4-FFF2-40B4-BE49-F238E27FC236}">
                <a16:creationId xmlns:a16="http://schemas.microsoft.com/office/drawing/2014/main" id="{5AB5E42B-13D1-95C0-1B28-DB062AC48B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514600"/>
            <a:ext cx="3200400" cy="18288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993" name="AutoShape 9">
            <a:extLst>
              <a:ext uri="{FF2B5EF4-FFF2-40B4-BE49-F238E27FC236}">
                <a16:creationId xmlns:a16="http://schemas.microsoft.com/office/drawing/2014/main" id="{B15534DB-E7DF-1981-BA95-C978EA7484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057400" y="47244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1994" name="Line 10">
            <a:extLst>
              <a:ext uri="{FF2B5EF4-FFF2-40B4-BE49-F238E27FC236}">
                <a16:creationId xmlns:a16="http://schemas.microsoft.com/office/drawing/2014/main" id="{AB158B60-4C9E-5A9C-AB87-1E1E465286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133600"/>
            <a:ext cx="2590800" cy="2590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995" name="Line 11">
            <a:extLst>
              <a:ext uri="{FF2B5EF4-FFF2-40B4-BE49-F238E27FC236}">
                <a16:creationId xmlns:a16="http://schemas.microsoft.com/office/drawing/2014/main" id="{6747D9DC-550C-3DCB-E03E-28DA6B54F0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133600"/>
            <a:ext cx="2590800" cy="2590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996" name="AutoShape 12">
            <a:extLst>
              <a:ext uri="{FF2B5EF4-FFF2-40B4-BE49-F238E27FC236}">
                <a16:creationId xmlns:a16="http://schemas.microsoft.com/office/drawing/2014/main" id="{23977CFA-BA6E-C059-99FB-26CF72594B4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05800" y="4343400"/>
            <a:ext cx="1295400" cy="1295400"/>
          </a:xfrm>
          <a:prstGeom prst="rtTriangle">
            <a:avLst/>
          </a:prstGeom>
          <a:solidFill>
            <a:srgbClr val="FF33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41997" name="Object 13">
            <a:extLst>
              <a:ext uri="{FF2B5EF4-FFF2-40B4-BE49-F238E27FC236}">
                <a16:creationId xmlns:a16="http://schemas.microsoft.com/office/drawing/2014/main" id="{41B2F55B-BE09-2EED-ACEE-E9ABA4AE1B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2209800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957" imgH="393359" progId="Equation.3">
                  <p:embed/>
                </p:oleObj>
              </mc:Choice>
              <mc:Fallback>
                <p:oleObj name="Equation" r:id="rId2" imgW="164957" imgH="393359" progId="Equation.3">
                  <p:embed/>
                  <p:pic>
                    <p:nvPicPr>
                      <p:cNvPr id="41997" name="Object 13">
                        <a:extLst>
                          <a:ext uri="{FF2B5EF4-FFF2-40B4-BE49-F238E27FC236}">
                            <a16:creationId xmlns:a16="http://schemas.microsoft.com/office/drawing/2014/main" id="{41B2F55B-BE09-2EED-ACEE-E9ABA4AE1B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209800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8" name="Object 14">
            <a:extLst>
              <a:ext uri="{FF2B5EF4-FFF2-40B4-BE49-F238E27FC236}">
                <a16:creationId xmlns:a16="http://schemas.microsoft.com/office/drawing/2014/main" id="{EDE2EE06-30EC-4176-86D4-A89921F852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1676400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957" imgH="393359" progId="Equation.3">
                  <p:embed/>
                </p:oleObj>
              </mc:Choice>
              <mc:Fallback>
                <p:oleObj name="Equation" r:id="rId4" imgW="164957" imgH="393359" progId="Equation.3">
                  <p:embed/>
                  <p:pic>
                    <p:nvPicPr>
                      <p:cNvPr id="41998" name="Object 14">
                        <a:extLst>
                          <a:ext uri="{FF2B5EF4-FFF2-40B4-BE49-F238E27FC236}">
                            <a16:creationId xmlns:a16="http://schemas.microsoft.com/office/drawing/2014/main" id="{EDE2EE06-30EC-4176-86D4-A89921F852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676400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9" name="Object 15">
            <a:extLst>
              <a:ext uri="{FF2B5EF4-FFF2-40B4-BE49-F238E27FC236}">
                <a16:creationId xmlns:a16="http://schemas.microsoft.com/office/drawing/2014/main" id="{8D6EA1A5-6FE4-8EE9-2FA5-C266AAE6F9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1219200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957" imgH="393359" progId="Equation.3">
                  <p:embed/>
                </p:oleObj>
              </mc:Choice>
              <mc:Fallback>
                <p:oleObj name="Equation" r:id="rId6" imgW="164957" imgH="393359" progId="Equation.3">
                  <p:embed/>
                  <p:pic>
                    <p:nvPicPr>
                      <p:cNvPr id="41999" name="Object 15">
                        <a:extLst>
                          <a:ext uri="{FF2B5EF4-FFF2-40B4-BE49-F238E27FC236}">
                            <a16:creationId xmlns:a16="http://schemas.microsoft.com/office/drawing/2014/main" id="{8D6EA1A5-6FE4-8EE9-2FA5-C266AAE6F9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219200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0" name="Object 16">
            <a:extLst>
              <a:ext uri="{FF2B5EF4-FFF2-40B4-BE49-F238E27FC236}">
                <a16:creationId xmlns:a16="http://schemas.microsoft.com/office/drawing/2014/main" id="{93D6208B-CB3A-1798-F491-E04DD59586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7414" y="381000"/>
          <a:ext cx="2555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957" imgH="393359" progId="Equation.3">
                  <p:embed/>
                </p:oleObj>
              </mc:Choice>
              <mc:Fallback>
                <p:oleObj name="Equation" r:id="rId8" imgW="164957" imgH="393359" progId="Equation.3">
                  <p:embed/>
                  <p:pic>
                    <p:nvPicPr>
                      <p:cNvPr id="42000" name="Object 16">
                        <a:extLst>
                          <a:ext uri="{FF2B5EF4-FFF2-40B4-BE49-F238E27FC236}">
                            <a16:creationId xmlns:a16="http://schemas.microsoft.com/office/drawing/2014/main" id="{93D6208B-CB3A-1798-F491-E04DD59586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4" y="381000"/>
                        <a:ext cx="2555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1" name="Object 17">
            <a:extLst>
              <a:ext uri="{FF2B5EF4-FFF2-40B4-BE49-F238E27FC236}">
                <a16:creationId xmlns:a16="http://schemas.microsoft.com/office/drawing/2014/main" id="{1B165B32-38E4-C538-5F45-F242E32F32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1219200"/>
          <a:ext cx="39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890" imgH="393529" progId="Equation.3">
                  <p:embed/>
                </p:oleObj>
              </mc:Choice>
              <mc:Fallback>
                <p:oleObj name="Equation" r:id="rId10" imgW="253890" imgH="393529" progId="Equation.3">
                  <p:embed/>
                  <p:pic>
                    <p:nvPicPr>
                      <p:cNvPr id="42001" name="Object 17">
                        <a:extLst>
                          <a:ext uri="{FF2B5EF4-FFF2-40B4-BE49-F238E27FC236}">
                            <a16:creationId xmlns:a16="http://schemas.microsoft.com/office/drawing/2014/main" id="{1B165B32-38E4-C538-5F45-F242E32F32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19200"/>
                        <a:ext cx="39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2" name="Object 18">
            <a:extLst>
              <a:ext uri="{FF2B5EF4-FFF2-40B4-BE49-F238E27FC236}">
                <a16:creationId xmlns:a16="http://schemas.microsoft.com/office/drawing/2014/main" id="{FB82A43E-D9F3-202A-A25E-9F1A9EC634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1676400"/>
          <a:ext cx="3730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1195" imgH="393529" progId="Equation.3">
                  <p:embed/>
                </p:oleObj>
              </mc:Choice>
              <mc:Fallback>
                <p:oleObj name="Equation" r:id="rId12" imgW="241195" imgH="393529" progId="Equation.3">
                  <p:embed/>
                  <p:pic>
                    <p:nvPicPr>
                      <p:cNvPr id="42002" name="Object 18">
                        <a:extLst>
                          <a:ext uri="{FF2B5EF4-FFF2-40B4-BE49-F238E27FC236}">
                            <a16:creationId xmlns:a16="http://schemas.microsoft.com/office/drawing/2014/main" id="{FB82A43E-D9F3-202A-A25E-9F1A9EC634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676400"/>
                        <a:ext cx="3730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3" name="Object 19">
            <a:extLst>
              <a:ext uri="{FF2B5EF4-FFF2-40B4-BE49-F238E27FC236}">
                <a16:creationId xmlns:a16="http://schemas.microsoft.com/office/drawing/2014/main" id="{6EB67834-3EEA-AC8C-8C42-B3D0C07F69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1" y="2209800"/>
          <a:ext cx="3730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1195" imgH="393529" progId="Equation.3">
                  <p:embed/>
                </p:oleObj>
              </mc:Choice>
              <mc:Fallback>
                <p:oleObj name="Equation" r:id="rId14" imgW="241195" imgH="393529" progId="Equation.3">
                  <p:embed/>
                  <p:pic>
                    <p:nvPicPr>
                      <p:cNvPr id="42003" name="Object 19">
                        <a:extLst>
                          <a:ext uri="{FF2B5EF4-FFF2-40B4-BE49-F238E27FC236}">
                            <a16:creationId xmlns:a16="http://schemas.microsoft.com/office/drawing/2014/main" id="{6EB67834-3EEA-AC8C-8C42-B3D0C07F69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2209800"/>
                        <a:ext cx="3730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4" name="Object 20">
            <a:extLst>
              <a:ext uri="{FF2B5EF4-FFF2-40B4-BE49-F238E27FC236}">
                <a16:creationId xmlns:a16="http://schemas.microsoft.com/office/drawing/2014/main" id="{F6B3C98C-387C-3E25-F10C-9AA388A14C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58214" y="3271839"/>
          <a:ext cx="5111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30057" imgH="203112" progId="Equation.3">
                  <p:embed/>
                </p:oleObj>
              </mc:Choice>
              <mc:Fallback>
                <p:oleObj name="Equation" r:id="rId16" imgW="330057" imgH="203112" progId="Equation.3">
                  <p:embed/>
                  <p:pic>
                    <p:nvPicPr>
                      <p:cNvPr id="42004" name="Object 20">
                        <a:extLst>
                          <a:ext uri="{FF2B5EF4-FFF2-40B4-BE49-F238E27FC236}">
                            <a16:creationId xmlns:a16="http://schemas.microsoft.com/office/drawing/2014/main" id="{F6B3C98C-387C-3E25-F10C-9AA388A14C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8214" y="3271839"/>
                        <a:ext cx="5111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5" name="Object 21">
            <a:extLst>
              <a:ext uri="{FF2B5EF4-FFF2-40B4-BE49-F238E27FC236}">
                <a16:creationId xmlns:a16="http://schemas.microsoft.com/office/drawing/2014/main" id="{E9FAD462-C1F9-8E63-ADF1-DA2720EE37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4863" y="330517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700" imgH="139700" progId="Equation.3">
                  <p:embed/>
                </p:oleObj>
              </mc:Choice>
              <mc:Fallback>
                <p:oleObj name="Equation" r:id="rId18" imgW="139700" imgH="139700" progId="Equation.3">
                  <p:embed/>
                  <p:pic>
                    <p:nvPicPr>
                      <p:cNvPr id="42005" name="Object 21">
                        <a:extLst>
                          <a:ext uri="{FF2B5EF4-FFF2-40B4-BE49-F238E27FC236}">
                            <a16:creationId xmlns:a16="http://schemas.microsoft.com/office/drawing/2014/main" id="{E9FAD462-C1F9-8E63-ADF1-DA2720EE37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3" y="3305175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6" name="Object 22">
            <a:extLst>
              <a:ext uri="{FF2B5EF4-FFF2-40B4-BE49-F238E27FC236}">
                <a16:creationId xmlns:a16="http://schemas.microsoft.com/office/drawing/2014/main" id="{D7C48738-D670-3288-5ECB-A1E3A8F82B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4138" y="3962400"/>
          <a:ext cx="39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53890" imgH="393529" progId="Equation.3">
                  <p:embed/>
                </p:oleObj>
              </mc:Choice>
              <mc:Fallback>
                <p:oleObj name="Equation" r:id="rId20" imgW="253890" imgH="393529" progId="Equation.3">
                  <p:embed/>
                  <p:pic>
                    <p:nvPicPr>
                      <p:cNvPr id="42006" name="Object 22">
                        <a:extLst>
                          <a:ext uri="{FF2B5EF4-FFF2-40B4-BE49-F238E27FC236}">
                            <a16:creationId xmlns:a16="http://schemas.microsoft.com/office/drawing/2014/main" id="{D7C48738-D670-3288-5ECB-A1E3A8F82B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3962400"/>
                        <a:ext cx="39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7" name="Object 23">
            <a:extLst>
              <a:ext uri="{FF2B5EF4-FFF2-40B4-BE49-F238E27FC236}">
                <a16:creationId xmlns:a16="http://schemas.microsoft.com/office/drawing/2014/main" id="{7AEC3787-CCC4-2C02-7638-0447C7DF50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4572000"/>
          <a:ext cx="3730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1195" imgH="393529" progId="Equation.3">
                  <p:embed/>
                </p:oleObj>
              </mc:Choice>
              <mc:Fallback>
                <p:oleObj name="Equation" r:id="rId22" imgW="241195" imgH="393529" progId="Equation.3">
                  <p:embed/>
                  <p:pic>
                    <p:nvPicPr>
                      <p:cNvPr id="42007" name="Object 23">
                        <a:extLst>
                          <a:ext uri="{FF2B5EF4-FFF2-40B4-BE49-F238E27FC236}">
                            <a16:creationId xmlns:a16="http://schemas.microsoft.com/office/drawing/2014/main" id="{7AEC3787-CCC4-2C02-7638-0447C7DF50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572000"/>
                        <a:ext cx="3730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8" name="Object 24">
            <a:extLst>
              <a:ext uri="{FF2B5EF4-FFF2-40B4-BE49-F238E27FC236}">
                <a16:creationId xmlns:a16="http://schemas.microsoft.com/office/drawing/2014/main" id="{B46C27F9-4310-7E47-5866-ECB1E626E9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5029200"/>
          <a:ext cx="39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53890" imgH="393529" progId="Equation.3">
                  <p:embed/>
                </p:oleObj>
              </mc:Choice>
              <mc:Fallback>
                <p:oleObj name="Equation" r:id="rId24" imgW="253890" imgH="393529" progId="Equation.3">
                  <p:embed/>
                  <p:pic>
                    <p:nvPicPr>
                      <p:cNvPr id="42008" name="Object 24">
                        <a:extLst>
                          <a:ext uri="{FF2B5EF4-FFF2-40B4-BE49-F238E27FC236}">
                            <a16:creationId xmlns:a16="http://schemas.microsoft.com/office/drawing/2014/main" id="{B46C27F9-4310-7E47-5866-ECB1E626E9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029200"/>
                        <a:ext cx="39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9" name="Object 25">
            <a:extLst>
              <a:ext uri="{FF2B5EF4-FFF2-40B4-BE49-F238E27FC236}">
                <a16:creationId xmlns:a16="http://schemas.microsoft.com/office/drawing/2014/main" id="{9B9579DF-B634-6A2E-46DE-AA4646F9C0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8676" y="5943600"/>
          <a:ext cx="3730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41195" imgH="393529" progId="Equation.3">
                  <p:embed/>
                </p:oleObj>
              </mc:Choice>
              <mc:Fallback>
                <p:oleObj name="Equation" r:id="rId26" imgW="241195" imgH="393529" progId="Equation.3">
                  <p:embed/>
                  <p:pic>
                    <p:nvPicPr>
                      <p:cNvPr id="42009" name="Object 25">
                        <a:extLst>
                          <a:ext uri="{FF2B5EF4-FFF2-40B4-BE49-F238E27FC236}">
                            <a16:creationId xmlns:a16="http://schemas.microsoft.com/office/drawing/2014/main" id="{9B9579DF-B634-6A2E-46DE-AA4646F9C0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6" y="5943600"/>
                        <a:ext cx="3730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0" name="Object 26">
            <a:extLst>
              <a:ext uri="{FF2B5EF4-FFF2-40B4-BE49-F238E27FC236}">
                <a16:creationId xmlns:a16="http://schemas.microsoft.com/office/drawing/2014/main" id="{391E2D55-C8FE-7D6F-CFD2-10BAC93F10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5029200"/>
          <a:ext cx="374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41195" imgH="393529" progId="Equation.3">
                  <p:embed/>
                </p:oleObj>
              </mc:Choice>
              <mc:Fallback>
                <p:oleObj name="Equation" r:id="rId28" imgW="241195" imgH="393529" progId="Equation.3">
                  <p:embed/>
                  <p:pic>
                    <p:nvPicPr>
                      <p:cNvPr id="42010" name="Object 26">
                        <a:extLst>
                          <a:ext uri="{FF2B5EF4-FFF2-40B4-BE49-F238E27FC236}">
                            <a16:creationId xmlns:a16="http://schemas.microsoft.com/office/drawing/2014/main" id="{391E2D55-C8FE-7D6F-CFD2-10BAC93F10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029200"/>
                        <a:ext cx="3746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1" name="Object 27">
            <a:extLst>
              <a:ext uri="{FF2B5EF4-FFF2-40B4-BE49-F238E27FC236}">
                <a16:creationId xmlns:a16="http://schemas.microsoft.com/office/drawing/2014/main" id="{97989938-3D64-3DDB-E083-25AB5AEE12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75538" y="4572000"/>
          <a:ext cx="39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53890" imgH="393529" progId="Equation.3">
                  <p:embed/>
                </p:oleObj>
              </mc:Choice>
              <mc:Fallback>
                <p:oleObj name="Equation" r:id="rId30" imgW="253890" imgH="393529" progId="Equation.3">
                  <p:embed/>
                  <p:pic>
                    <p:nvPicPr>
                      <p:cNvPr id="42011" name="Object 27">
                        <a:extLst>
                          <a:ext uri="{FF2B5EF4-FFF2-40B4-BE49-F238E27FC236}">
                            <a16:creationId xmlns:a16="http://schemas.microsoft.com/office/drawing/2014/main" id="{97989938-3D64-3DDB-E083-25AB5AEE12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538" y="4572000"/>
                        <a:ext cx="39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2" name="Object 28">
            <a:extLst>
              <a:ext uri="{FF2B5EF4-FFF2-40B4-BE49-F238E27FC236}">
                <a16:creationId xmlns:a16="http://schemas.microsoft.com/office/drawing/2014/main" id="{33934432-0124-FE06-CD9C-053698193F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27963" y="3962400"/>
          <a:ext cx="450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91973" imgH="393529" progId="Equation.3">
                  <p:embed/>
                </p:oleObj>
              </mc:Choice>
              <mc:Fallback>
                <p:oleObj name="Equation" r:id="rId32" imgW="291973" imgH="393529" progId="Equation.3">
                  <p:embed/>
                  <p:pic>
                    <p:nvPicPr>
                      <p:cNvPr id="42012" name="Object 28">
                        <a:extLst>
                          <a:ext uri="{FF2B5EF4-FFF2-40B4-BE49-F238E27FC236}">
                            <a16:creationId xmlns:a16="http://schemas.microsoft.com/office/drawing/2014/main" id="{33934432-0124-FE06-CD9C-053698193F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3962400"/>
                        <a:ext cx="4508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3" name="Object 29">
            <a:extLst>
              <a:ext uri="{FF2B5EF4-FFF2-40B4-BE49-F238E27FC236}">
                <a16:creationId xmlns:a16="http://schemas.microsoft.com/office/drawing/2014/main" id="{A7E5E8AE-5F97-02A0-2D59-BBE3655B13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1413" y="5686425"/>
          <a:ext cx="4127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66469" imgH="431425" progId="Equation.3">
                  <p:embed/>
                </p:oleObj>
              </mc:Choice>
              <mc:Fallback>
                <p:oleObj name="Equation" r:id="rId34" imgW="266469" imgH="431425" progId="Equation.3">
                  <p:embed/>
                  <p:pic>
                    <p:nvPicPr>
                      <p:cNvPr id="42013" name="Object 29">
                        <a:extLst>
                          <a:ext uri="{FF2B5EF4-FFF2-40B4-BE49-F238E27FC236}">
                            <a16:creationId xmlns:a16="http://schemas.microsoft.com/office/drawing/2014/main" id="{A7E5E8AE-5F97-02A0-2D59-BBE3655B13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1413" y="5686425"/>
                        <a:ext cx="41275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4" name="Object 30">
            <a:extLst>
              <a:ext uri="{FF2B5EF4-FFF2-40B4-BE49-F238E27FC236}">
                <a16:creationId xmlns:a16="http://schemas.microsoft.com/office/drawing/2014/main" id="{B4406198-5653-1676-5B26-F4DD844318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77400" y="4572000"/>
          <a:ext cx="4127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66469" imgH="431425" progId="Equation.3">
                  <p:embed/>
                </p:oleObj>
              </mc:Choice>
              <mc:Fallback>
                <p:oleObj name="Equation" r:id="rId36" imgW="266469" imgH="431425" progId="Equation.3">
                  <p:embed/>
                  <p:pic>
                    <p:nvPicPr>
                      <p:cNvPr id="42014" name="Object 30">
                        <a:extLst>
                          <a:ext uri="{FF2B5EF4-FFF2-40B4-BE49-F238E27FC236}">
                            <a16:creationId xmlns:a16="http://schemas.microsoft.com/office/drawing/2014/main" id="{B4406198-5653-1676-5B26-F4DD844318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7400" y="4572000"/>
                        <a:ext cx="41275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5" name="Object 31">
            <a:extLst>
              <a:ext uri="{FF2B5EF4-FFF2-40B4-BE49-F238E27FC236}">
                <a16:creationId xmlns:a16="http://schemas.microsoft.com/office/drawing/2014/main" id="{63B7FF07-76AB-6E6E-963F-B774F15891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5715000"/>
          <a:ext cx="3937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253890" imgH="431613" progId="Equation.3">
                  <p:embed/>
                </p:oleObj>
              </mc:Choice>
              <mc:Fallback>
                <p:oleObj name="Equation" r:id="rId37" imgW="253890" imgH="431613" progId="Equation.3">
                  <p:embed/>
                  <p:pic>
                    <p:nvPicPr>
                      <p:cNvPr id="42015" name="Object 31">
                        <a:extLst>
                          <a:ext uri="{FF2B5EF4-FFF2-40B4-BE49-F238E27FC236}">
                            <a16:creationId xmlns:a16="http://schemas.microsoft.com/office/drawing/2014/main" id="{63B7FF07-76AB-6E6E-963F-B774F15891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715000"/>
                        <a:ext cx="39370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6" name="Object 32">
            <a:extLst>
              <a:ext uri="{FF2B5EF4-FFF2-40B4-BE49-F238E27FC236}">
                <a16:creationId xmlns:a16="http://schemas.microsoft.com/office/drawing/2014/main" id="{892D83AB-92BF-18C5-A456-8B075ACFF9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21114" y="4830763"/>
          <a:ext cx="236537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52334" imgH="393529" progId="Equation.3">
                  <p:embed/>
                </p:oleObj>
              </mc:Choice>
              <mc:Fallback>
                <p:oleObj name="Equation" r:id="rId39" imgW="152334" imgH="393529" progId="Equation.3">
                  <p:embed/>
                  <p:pic>
                    <p:nvPicPr>
                      <p:cNvPr id="42016" name="Object 32">
                        <a:extLst>
                          <a:ext uri="{FF2B5EF4-FFF2-40B4-BE49-F238E27FC236}">
                            <a16:creationId xmlns:a16="http://schemas.microsoft.com/office/drawing/2014/main" id="{892D83AB-92BF-18C5-A456-8B075ACFF9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4" y="4830763"/>
                        <a:ext cx="236537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7" name="Object 33">
            <a:extLst>
              <a:ext uri="{FF2B5EF4-FFF2-40B4-BE49-F238E27FC236}">
                <a16:creationId xmlns:a16="http://schemas.microsoft.com/office/drawing/2014/main" id="{7D48CDE2-8DFC-D816-FA79-A7CAF9D21E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10601" y="4724400"/>
          <a:ext cx="138113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88707" imgH="164742" progId="Equation.3">
                  <p:embed/>
                </p:oleObj>
              </mc:Choice>
              <mc:Fallback>
                <p:oleObj name="Equation" r:id="rId41" imgW="88707" imgH="164742" progId="Equation.3">
                  <p:embed/>
                  <p:pic>
                    <p:nvPicPr>
                      <p:cNvPr id="42017" name="Object 33">
                        <a:extLst>
                          <a:ext uri="{FF2B5EF4-FFF2-40B4-BE49-F238E27FC236}">
                            <a16:creationId xmlns:a16="http://schemas.microsoft.com/office/drawing/2014/main" id="{7D48CDE2-8DFC-D816-FA79-A7CAF9D21E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1" y="4724400"/>
                        <a:ext cx="138113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8" name="Object 34">
            <a:extLst>
              <a:ext uri="{FF2B5EF4-FFF2-40B4-BE49-F238E27FC236}">
                <a16:creationId xmlns:a16="http://schemas.microsoft.com/office/drawing/2014/main" id="{055A0A21-8630-C0C5-0ED0-8A4FA0A425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5334000"/>
          <a:ext cx="198438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26725" imgH="177415" progId="Equation.3">
                  <p:embed/>
                </p:oleObj>
              </mc:Choice>
              <mc:Fallback>
                <p:oleObj name="Equation" r:id="rId43" imgW="126725" imgH="177415" progId="Equation.3">
                  <p:embed/>
                  <p:pic>
                    <p:nvPicPr>
                      <p:cNvPr id="42018" name="Object 34">
                        <a:extLst>
                          <a:ext uri="{FF2B5EF4-FFF2-40B4-BE49-F238E27FC236}">
                            <a16:creationId xmlns:a16="http://schemas.microsoft.com/office/drawing/2014/main" id="{055A0A21-8630-C0C5-0ED0-8A4FA0A425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34000"/>
                        <a:ext cx="198438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9" name="Object 35">
            <a:extLst>
              <a:ext uri="{FF2B5EF4-FFF2-40B4-BE49-F238E27FC236}">
                <a16:creationId xmlns:a16="http://schemas.microsoft.com/office/drawing/2014/main" id="{30935314-76E7-90D7-13B1-F1CF9BC495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1" y="4876800"/>
          <a:ext cx="138113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88707" imgH="164742" progId="Equation.3">
                  <p:embed/>
                </p:oleObj>
              </mc:Choice>
              <mc:Fallback>
                <p:oleObj name="Equation" r:id="rId45" imgW="88707" imgH="164742" progId="Equation.3">
                  <p:embed/>
                  <p:pic>
                    <p:nvPicPr>
                      <p:cNvPr id="42019" name="Object 35">
                        <a:extLst>
                          <a:ext uri="{FF2B5EF4-FFF2-40B4-BE49-F238E27FC236}">
                            <a16:creationId xmlns:a16="http://schemas.microsoft.com/office/drawing/2014/main" id="{30935314-76E7-90D7-13B1-F1CF9BC495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4876800"/>
                        <a:ext cx="138113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20" name="Object 36">
            <a:extLst>
              <a:ext uri="{FF2B5EF4-FFF2-40B4-BE49-F238E27FC236}">
                <a16:creationId xmlns:a16="http://schemas.microsoft.com/office/drawing/2014/main" id="{817DC3A4-697E-6D33-A98D-49303995A6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86800" y="5334000"/>
          <a:ext cx="198438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26725" imgH="177415" progId="Equation.3">
                  <p:embed/>
                </p:oleObj>
              </mc:Choice>
              <mc:Fallback>
                <p:oleObj name="Equation" r:id="rId46" imgW="126725" imgH="177415" progId="Equation.3">
                  <p:embed/>
                  <p:pic>
                    <p:nvPicPr>
                      <p:cNvPr id="42020" name="Object 36">
                        <a:extLst>
                          <a:ext uri="{FF2B5EF4-FFF2-40B4-BE49-F238E27FC236}">
                            <a16:creationId xmlns:a16="http://schemas.microsoft.com/office/drawing/2014/main" id="{817DC3A4-697E-6D33-A98D-49303995A6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5334000"/>
                        <a:ext cx="198438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21" name="Text Box 37">
            <a:extLst>
              <a:ext uri="{FF2B5EF4-FFF2-40B4-BE49-F238E27FC236}">
                <a16:creationId xmlns:a16="http://schemas.microsoft.com/office/drawing/2014/main" id="{BE1C1B4A-5ED1-7035-CA19-158A89033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1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Unit Circle – Radian Measure</a:t>
            </a:r>
          </a:p>
        </p:txBody>
      </p:sp>
      <p:sp>
        <p:nvSpPr>
          <p:cNvPr id="42022" name="AutoShape 38">
            <a:extLst>
              <a:ext uri="{FF2B5EF4-FFF2-40B4-BE49-F238E27FC236}">
                <a16:creationId xmlns:a16="http://schemas.microsoft.com/office/drawing/2014/main" id="{E0FB0320-D0BC-E02A-B75E-147EBEDEB15C}"/>
              </a:ext>
            </a:extLst>
          </p:cNvPr>
          <p:cNvSpPr>
            <a:spLocks/>
          </p:cNvSpPr>
          <p:nvPr/>
        </p:nvSpPr>
        <p:spPr bwMode="auto">
          <a:xfrm rot="5400000">
            <a:off x="6781800" y="2743200"/>
            <a:ext cx="457200" cy="1828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2023" name="Text Box 39">
            <a:extLst>
              <a:ext uri="{FF2B5EF4-FFF2-40B4-BE49-F238E27FC236}">
                <a16:creationId xmlns:a16="http://schemas.microsoft.com/office/drawing/2014/main" id="{4DBA088E-BC45-1400-4295-A01E09571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962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8E96F-F561-4FA3-8209-22F629D67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94" y="352022"/>
            <a:ext cx="10131425" cy="961623"/>
          </a:xfrm>
        </p:spPr>
        <p:txBody>
          <a:bodyPr/>
          <a:lstStyle/>
          <a:p>
            <a:r>
              <a:rPr lang="en-US" dirty="0"/>
              <a:t>Tangent of  a unit circle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739396-B4B3-439F-B0AE-5A52FD3867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313645"/>
                <a:ext cx="7415011" cy="50485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Again consider the unit circle.</a:t>
                </a:r>
              </a:p>
              <a:p>
                <a:r>
                  <a:rPr lang="en-US" dirty="0"/>
                  <a:t>If we draw a tangent to the unit circle at A, then the y-coordinate of C, the point of intersection of the extension of OP and the tangent, is called tangent θ (abbreviated to </a:t>
                </a:r>
                <a:r>
                  <a:rPr lang="en-US" dirty="0" err="1"/>
                  <a:t>tanθ</a:t>
                </a:r>
                <a:r>
                  <a:rPr lang="en-US" dirty="0"/>
                  <a:t>).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By considering the similar triangles OPD and OCA: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∴	 </a:t>
                </a:r>
                <a:r>
                  <a:rPr lang="en-US" dirty="0" err="1"/>
                  <a:t>tanθ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Note that </a:t>
                </a:r>
                <a:r>
                  <a:rPr lang="en-US" dirty="0" err="1"/>
                  <a:t>tanθ</a:t>
                </a:r>
                <a:r>
                  <a:rPr lang="en-US" dirty="0"/>
                  <a:t> is undefined when </a:t>
                </a:r>
                <a:r>
                  <a:rPr lang="en-US" dirty="0" err="1"/>
                  <a:t>cosθ</a:t>
                </a:r>
                <a:r>
                  <a:rPr lang="en-US" dirty="0"/>
                  <a:t>=0.</a:t>
                </a:r>
              </a:p>
              <a:p>
                <a:r>
                  <a:rPr lang="en-US" dirty="0"/>
                  <a:t>Hence </a:t>
                </a:r>
                <a:r>
                  <a:rPr lang="en-US" dirty="0" err="1"/>
                  <a:t>tanθ</a:t>
                </a:r>
                <a:r>
                  <a:rPr lang="en-US" dirty="0"/>
                  <a:t> is undefined when θ=±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…</a:t>
                </a:r>
              </a:p>
              <a:p>
                <a:r>
                  <a:rPr lang="en-US" dirty="0"/>
                  <a:t>The domain of tan is 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∖{</a:t>
                </a:r>
                <a:r>
                  <a:rPr lang="en-US" dirty="0" err="1"/>
                  <a:t>θ:cosθ</a:t>
                </a:r>
                <a:r>
                  <a:rPr lang="en-US" dirty="0"/>
                  <a:t>=0}.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739396-B4B3-439F-B0AE-5A52FD3867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313645"/>
                <a:ext cx="7415011" cy="5048518"/>
              </a:xfrm>
              <a:blipFill>
                <a:blip r:embed="rId2"/>
                <a:stretch>
                  <a:fillRect l="-576" r="-4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754C1B0-E716-44AA-8A60-66501115E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547" y="1895425"/>
            <a:ext cx="3726393" cy="38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37DA-2E07-4CA6-B99D-1B4073B5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157" y="379927"/>
            <a:ext cx="2946042" cy="1000259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395CB-2032-46F7-BC6B-623CBCA56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6" y="-1"/>
            <a:ext cx="10131425" cy="6478073"/>
          </a:xfrm>
        </p:spPr>
        <p:txBody>
          <a:bodyPr>
            <a:normAutofit/>
          </a:bodyPr>
          <a:lstStyle/>
          <a:p>
            <a:r>
              <a:rPr lang="en-AU" dirty="0"/>
              <a:t>Evaluate using a calculator. (Give answers to two decimal places.)</a:t>
            </a:r>
          </a:p>
          <a:p>
            <a:r>
              <a:rPr lang="en-AU" dirty="0"/>
              <a:t>1. tan1.3</a:t>
            </a:r>
          </a:p>
          <a:p>
            <a:r>
              <a:rPr lang="en-AU" dirty="0"/>
              <a:t>2. tan1.9</a:t>
            </a:r>
          </a:p>
          <a:p>
            <a:r>
              <a:rPr lang="en-AU" dirty="0"/>
              <a:t>3. tan(−2.8)</a:t>
            </a:r>
          </a:p>
          <a:p>
            <a:r>
              <a:rPr lang="en-AU" dirty="0"/>
              <a:t>4. tan59°</a:t>
            </a:r>
          </a:p>
          <a:p>
            <a:r>
              <a:rPr lang="en-AU" dirty="0"/>
              <a:t>5. tan138°</a:t>
            </a:r>
          </a:p>
          <a:p>
            <a:r>
              <a:rPr lang="en-AU" dirty="0"/>
              <a:t>Don't forget that your calculator must be in radian mode. cos1.9 is negative.</a:t>
            </a:r>
          </a:p>
          <a:p>
            <a:r>
              <a:rPr lang="en-AU" dirty="0"/>
              <a:t>tan1.3=3.60</a:t>
            </a:r>
          </a:p>
          <a:p>
            <a:r>
              <a:rPr lang="en-AU" dirty="0"/>
              <a:t>tan1.9=−2.93</a:t>
            </a:r>
          </a:p>
          <a:p>
            <a:r>
              <a:rPr lang="en-AU" dirty="0"/>
              <a:t>tan(−2.8)=0.36</a:t>
            </a:r>
          </a:p>
          <a:p>
            <a:r>
              <a:rPr lang="en-AU" dirty="0"/>
              <a:t>Both cos(−2.8) and sin(−2.8) are negative, so tan is positive. Calculate in degree mode.</a:t>
            </a:r>
          </a:p>
          <a:p>
            <a:r>
              <a:rPr lang="en-AU" dirty="0"/>
              <a:t>tan59°=1.66</a:t>
            </a:r>
          </a:p>
          <a:p>
            <a:r>
              <a:rPr lang="en-AU" dirty="0"/>
              <a:t>tan138°=−0.90	</a:t>
            </a:r>
          </a:p>
        </p:txBody>
      </p:sp>
    </p:spTree>
    <p:extLst>
      <p:ext uri="{BB962C8B-B14F-4D97-AF65-F5344CB8AC3E}">
        <p14:creationId xmlns:p14="http://schemas.microsoft.com/office/powerpoint/2010/main" val="358241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4">
            <a:extLst>
              <a:ext uri="{FF2B5EF4-FFF2-40B4-BE49-F238E27FC236}">
                <a16:creationId xmlns:a16="http://schemas.microsoft.com/office/drawing/2014/main" id="{E37603FC-1605-2B63-EB5B-0E1FF387253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267200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7" name="AutoShape 5">
            <a:extLst>
              <a:ext uri="{FF2B5EF4-FFF2-40B4-BE49-F238E27FC236}">
                <a16:creationId xmlns:a16="http://schemas.microsoft.com/office/drawing/2014/main" id="{5CAB6ECA-94F9-0542-AF12-9610643FF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3528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8" name="AutoShape 6">
            <a:extLst>
              <a:ext uri="{FF2B5EF4-FFF2-40B4-BE49-F238E27FC236}">
                <a16:creationId xmlns:a16="http://schemas.microsoft.com/office/drawing/2014/main" id="{02C83836-8F0A-3DF2-8656-912E9E3A9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352800"/>
            <a:ext cx="152400" cy="152400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055" name="AutoShape 7">
            <a:extLst>
              <a:ext uri="{FF2B5EF4-FFF2-40B4-BE49-F238E27FC236}">
                <a16:creationId xmlns:a16="http://schemas.microsoft.com/office/drawing/2014/main" id="{8C843CFC-C071-2968-086C-B2AB5E6FE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352800"/>
            <a:ext cx="152400" cy="152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056" name="Arc 8">
            <a:extLst>
              <a:ext uri="{FF2B5EF4-FFF2-40B4-BE49-F238E27FC236}">
                <a16:creationId xmlns:a16="http://schemas.microsoft.com/office/drawing/2014/main" id="{06A77D72-A6E9-107D-F5F6-505942A80BDC}"/>
              </a:ext>
            </a:extLst>
          </p:cNvPr>
          <p:cNvSpPr>
            <a:spLocks/>
          </p:cNvSpPr>
          <p:nvPr/>
        </p:nvSpPr>
        <p:spPr bwMode="auto">
          <a:xfrm>
            <a:off x="6096000" y="1862138"/>
            <a:ext cx="1828800" cy="1566862"/>
          </a:xfrm>
          <a:custGeom>
            <a:avLst/>
            <a:gdLst>
              <a:gd name="T0" fmla="*/ 2147483646 w 21600"/>
              <a:gd name="T1" fmla="*/ 0 h 18512"/>
              <a:gd name="T2" fmla="*/ 2147483646 w 21600"/>
              <a:gd name="T3" fmla="*/ 2147483646 h 18512"/>
              <a:gd name="T4" fmla="*/ 0 w 21600"/>
              <a:gd name="T5" fmla="*/ 2147483646 h 18512"/>
              <a:gd name="T6" fmla="*/ 0 60000 65536"/>
              <a:gd name="T7" fmla="*/ 0 60000 65536"/>
              <a:gd name="T8" fmla="*/ 0 60000 65536"/>
              <a:gd name="T9" fmla="*/ 0 w 21600"/>
              <a:gd name="T10" fmla="*/ 0 h 18512"/>
              <a:gd name="T11" fmla="*/ 21600 w 21600"/>
              <a:gd name="T12" fmla="*/ 18512 h 185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512" fill="none" extrusionOk="0">
                <a:moveTo>
                  <a:pt x="11129" y="0"/>
                </a:moveTo>
                <a:cubicBezTo>
                  <a:pt x="17626" y="3906"/>
                  <a:pt x="21600" y="10931"/>
                  <a:pt x="21600" y="18512"/>
                </a:cubicBezTo>
              </a:path>
              <a:path w="21600" h="18512" stroke="0" extrusionOk="0">
                <a:moveTo>
                  <a:pt x="11129" y="0"/>
                </a:moveTo>
                <a:cubicBezTo>
                  <a:pt x="17626" y="3906"/>
                  <a:pt x="21600" y="10931"/>
                  <a:pt x="21600" y="18512"/>
                </a:cubicBezTo>
                <a:lnTo>
                  <a:pt x="0" y="18512"/>
                </a:lnTo>
                <a:lnTo>
                  <a:pt x="11129" y="0"/>
                </a:lnTo>
                <a:close/>
              </a:path>
            </a:pathLst>
          </a:custGeom>
          <a:solidFill>
            <a:srgbClr val="00FF00">
              <a:alpha val="25098"/>
            </a:srgbClr>
          </a:solidFill>
          <a:ln w="38100">
            <a:solidFill>
              <a:srgbClr val="00FF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3965B292-D13E-6B7F-7E0C-1F363A74D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849564"/>
            <a:ext cx="3352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+ </a:t>
            </a:r>
            <a:r>
              <a:rPr lang="en-US" altLang="en-US" sz="2000"/>
              <a:t>Counter clockwise</a:t>
            </a:r>
            <a:endParaRPr lang="en-US" altLang="en-US"/>
          </a:p>
        </p:txBody>
      </p:sp>
      <p:sp>
        <p:nvSpPr>
          <p:cNvPr id="6152" name="Arc 12">
            <a:extLst>
              <a:ext uri="{FF2B5EF4-FFF2-40B4-BE49-F238E27FC236}">
                <a16:creationId xmlns:a16="http://schemas.microsoft.com/office/drawing/2014/main" id="{3A9FB451-081E-D09F-4102-51C631B74563}"/>
              </a:ext>
            </a:extLst>
          </p:cNvPr>
          <p:cNvSpPr>
            <a:spLocks/>
          </p:cNvSpPr>
          <p:nvPr/>
        </p:nvSpPr>
        <p:spPr bwMode="auto">
          <a:xfrm rot="5400000">
            <a:off x="6490494" y="3036094"/>
            <a:ext cx="1039812" cy="1828800"/>
          </a:xfrm>
          <a:custGeom>
            <a:avLst/>
            <a:gdLst>
              <a:gd name="T0" fmla="*/ 0 w 12289"/>
              <a:gd name="T1" fmla="*/ 0 h 21600"/>
              <a:gd name="T2" fmla="*/ 2147483646 w 12289"/>
              <a:gd name="T3" fmla="*/ 2147483646 h 21600"/>
              <a:gd name="T4" fmla="*/ 0 w 12289"/>
              <a:gd name="T5" fmla="*/ 2147483646 h 21600"/>
              <a:gd name="T6" fmla="*/ 0 60000 65536"/>
              <a:gd name="T7" fmla="*/ 0 60000 65536"/>
              <a:gd name="T8" fmla="*/ 0 60000 65536"/>
              <a:gd name="T9" fmla="*/ 0 w 12289"/>
              <a:gd name="T10" fmla="*/ 0 h 21600"/>
              <a:gd name="T11" fmla="*/ 12289 w 1228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89" h="21600" fill="none" extrusionOk="0">
                <a:moveTo>
                  <a:pt x="-1" y="0"/>
                </a:moveTo>
                <a:cubicBezTo>
                  <a:pt x="4391" y="0"/>
                  <a:pt x="8678" y="1338"/>
                  <a:pt x="12289" y="3836"/>
                </a:cubicBezTo>
              </a:path>
              <a:path w="12289" h="21600" stroke="0" extrusionOk="0">
                <a:moveTo>
                  <a:pt x="-1" y="0"/>
                </a:moveTo>
                <a:cubicBezTo>
                  <a:pt x="4391" y="0"/>
                  <a:pt x="8678" y="1338"/>
                  <a:pt x="12289" y="383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061" name="Arc 13">
            <a:extLst>
              <a:ext uri="{FF2B5EF4-FFF2-40B4-BE49-F238E27FC236}">
                <a16:creationId xmlns:a16="http://schemas.microsoft.com/office/drawing/2014/main" id="{0E697213-FEF4-7956-645C-A1E9FD83E8BA}"/>
              </a:ext>
            </a:extLst>
          </p:cNvPr>
          <p:cNvSpPr>
            <a:spLocks/>
          </p:cNvSpPr>
          <p:nvPr/>
        </p:nvSpPr>
        <p:spPr bwMode="auto">
          <a:xfrm rot="5400000">
            <a:off x="6390482" y="3161507"/>
            <a:ext cx="1265237" cy="1828800"/>
          </a:xfrm>
          <a:custGeom>
            <a:avLst/>
            <a:gdLst>
              <a:gd name="T0" fmla="*/ 0 w 14929"/>
              <a:gd name="T1" fmla="*/ 0 h 21600"/>
              <a:gd name="T2" fmla="*/ 2147483646 w 14929"/>
              <a:gd name="T3" fmla="*/ 2147483646 h 21600"/>
              <a:gd name="T4" fmla="*/ 0 w 14929"/>
              <a:gd name="T5" fmla="*/ 2147483646 h 21600"/>
              <a:gd name="T6" fmla="*/ 0 60000 65536"/>
              <a:gd name="T7" fmla="*/ 0 60000 65536"/>
              <a:gd name="T8" fmla="*/ 0 60000 65536"/>
              <a:gd name="T9" fmla="*/ 0 w 14929"/>
              <a:gd name="T10" fmla="*/ 0 h 21600"/>
              <a:gd name="T11" fmla="*/ 14929 w 149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29" h="21600" fill="none" extrusionOk="0">
                <a:moveTo>
                  <a:pt x="-1" y="0"/>
                </a:moveTo>
                <a:cubicBezTo>
                  <a:pt x="5561" y="0"/>
                  <a:pt x="10909" y="2145"/>
                  <a:pt x="14928" y="5989"/>
                </a:cubicBezTo>
              </a:path>
              <a:path w="14929" h="21600" stroke="0" extrusionOk="0">
                <a:moveTo>
                  <a:pt x="-1" y="0"/>
                </a:moveTo>
                <a:cubicBezTo>
                  <a:pt x="5561" y="0"/>
                  <a:pt x="10909" y="2145"/>
                  <a:pt x="14928" y="59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0000">
              <a:alpha val="25098"/>
            </a:srgbClr>
          </a:solidFill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0EF86755-6EFC-903F-8DA7-305D07A8C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42900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-</a:t>
            </a:r>
            <a:r>
              <a:rPr lang="en-US" altLang="en-US" sz="2400"/>
              <a:t> </a:t>
            </a:r>
            <a:r>
              <a:rPr lang="en-US" altLang="en-US" sz="2000"/>
              <a:t>clockwise</a:t>
            </a:r>
            <a:endParaRPr lang="en-US" altLang="en-US" sz="2400"/>
          </a:p>
        </p:txBody>
      </p:sp>
      <p:sp>
        <p:nvSpPr>
          <p:cNvPr id="6155" name="Line 16">
            <a:extLst>
              <a:ext uri="{FF2B5EF4-FFF2-40B4-BE49-F238E27FC236}">
                <a16:creationId xmlns:a16="http://schemas.microsoft.com/office/drawing/2014/main" id="{67AE7B4F-6E0C-CB66-A6FB-B9F637340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4290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65" name="Line 17">
            <a:extLst>
              <a:ext uri="{FF2B5EF4-FFF2-40B4-BE49-F238E27FC236}">
                <a16:creationId xmlns:a16="http://schemas.microsoft.com/office/drawing/2014/main" id="{A9BAC6B4-2760-7D58-AE50-18601B8562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1" y="1854200"/>
            <a:ext cx="944563" cy="15748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66" name="Line 18">
            <a:extLst>
              <a:ext uri="{FF2B5EF4-FFF2-40B4-BE49-F238E27FC236}">
                <a16:creationId xmlns:a16="http://schemas.microsoft.com/office/drawing/2014/main" id="{D68E3AF2-D2A8-52CE-4257-06FC4765C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429000"/>
            <a:ext cx="13716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CAC977D8-BE77-3E36-5180-2EDFACC98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3244851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Initial Ray</a:t>
            </a:r>
          </a:p>
        </p:txBody>
      </p:sp>
      <p:sp>
        <p:nvSpPr>
          <p:cNvPr id="2068" name="Text Box 20">
            <a:extLst>
              <a:ext uri="{FF2B5EF4-FFF2-40B4-BE49-F238E27FC236}">
                <a16:creationId xmlns:a16="http://schemas.microsoft.com/office/drawing/2014/main" id="{A7469968-2911-7B7E-FF15-0E421EE7C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219201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FF00"/>
                </a:solidFill>
              </a:rPr>
              <a:t>Terminal Ray</a:t>
            </a:r>
          </a:p>
        </p:txBody>
      </p:sp>
      <p:sp>
        <p:nvSpPr>
          <p:cNvPr id="2069" name="Text Box 21">
            <a:extLst>
              <a:ext uri="{FF2B5EF4-FFF2-40B4-BE49-F238E27FC236}">
                <a16:creationId xmlns:a16="http://schemas.microsoft.com/office/drawing/2014/main" id="{3D13ECC3-36BC-0CA5-7E18-8C08949FD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953001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Terminal Ray</a:t>
            </a:r>
          </a:p>
        </p:txBody>
      </p:sp>
      <p:sp>
        <p:nvSpPr>
          <p:cNvPr id="2070" name="AutoShape 22">
            <a:extLst>
              <a:ext uri="{FF2B5EF4-FFF2-40B4-BE49-F238E27FC236}">
                <a16:creationId xmlns:a16="http://schemas.microsoft.com/office/drawing/2014/main" id="{F6DF4CDF-4B89-C8F0-0CF5-ED3056DA3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352800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62" name="Text Box 23">
            <a:extLst>
              <a:ext uri="{FF2B5EF4-FFF2-40B4-BE49-F238E27FC236}">
                <a16:creationId xmlns:a16="http://schemas.microsoft.com/office/drawing/2014/main" id="{1EF64712-6883-E608-DBEB-789C18215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2286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Definition of an angle</a:t>
            </a:r>
          </a:p>
        </p:txBody>
      </p:sp>
      <p:sp>
        <p:nvSpPr>
          <p:cNvPr id="6163" name="Line 24">
            <a:extLst>
              <a:ext uri="{FF2B5EF4-FFF2-40B4-BE49-F238E27FC236}">
                <a16:creationId xmlns:a16="http://schemas.microsoft.com/office/drawing/2014/main" id="{A8CA8727-A6D7-6030-B4FC-673D952F4A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3716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164" name="Line 25">
            <a:extLst>
              <a:ext uri="{FF2B5EF4-FFF2-40B4-BE49-F238E27FC236}">
                <a16:creationId xmlns:a16="http://schemas.microsoft.com/office/drawing/2014/main" id="{AD5D72E8-EFCA-C97D-4AB3-48B85A326D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3429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416 L -0.00365 -0.04994 L -0.0092 -0.07954 C -0.01128 -0.09641 -0.01875 -0.11584 -0.02726 -0.13595 C -0.03733 -0.15884 -0.04722 -0.17711 -0.05642 -0.18774 L -0.07587 -0.21179 L -0.1 -0.23306 " pathEditMode="relative" rAng="0" ptsTypes="FAffFAF">
                                      <p:cBhvr>
                                        <p:cTn id="23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-1144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37 L -0.00278 0.05278 C -0.00469 0.06389 -0.00712 0.07894 -0.01181 0.09444 C -0.01753 0.11227 -0.02274 0.1294 -0.02778 0.13981 L -0.05139 0.18241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893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5" grpId="1" animBg="1"/>
      <p:bldP spid="2057" grpId="0"/>
      <p:bldP spid="2057" grpId="1"/>
      <p:bldP spid="2062" grpId="0"/>
      <p:bldP spid="2067" grpId="0"/>
      <p:bldP spid="2068" grpId="0"/>
      <p:bldP spid="2068" grpId="1"/>
      <p:bldP spid="2069" grpId="0"/>
      <p:bldP spid="2070" grpId="0" animBg="1"/>
      <p:bldP spid="207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>
            <a:extLst>
              <a:ext uri="{FF2B5EF4-FFF2-40B4-BE49-F238E27FC236}">
                <a16:creationId xmlns:a16="http://schemas.microsoft.com/office/drawing/2014/main" id="{478F0BC9-A562-1DCC-E392-5773EEBFF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352800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8195" name="Oval 5">
            <a:extLst>
              <a:ext uri="{FF2B5EF4-FFF2-40B4-BE49-F238E27FC236}">
                <a16:creationId xmlns:a16="http://schemas.microsoft.com/office/drawing/2014/main" id="{DE30A0C4-8F17-E34C-AB55-372EB378B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104" name="Arc 8">
            <a:extLst>
              <a:ext uri="{FF2B5EF4-FFF2-40B4-BE49-F238E27FC236}">
                <a16:creationId xmlns:a16="http://schemas.microsoft.com/office/drawing/2014/main" id="{93210703-24E5-EEEF-E821-D3BC60EB5EE7}"/>
              </a:ext>
            </a:extLst>
          </p:cNvPr>
          <p:cNvSpPr>
            <a:spLocks/>
          </p:cNvSpPr>
          <p:nvPr/>
        </p:nvSpPr>
        <p:spPr bwMode="auto">
          <a:xfrm rot="5400000">
            <a:off x="4527550" y="1862138"/>
            <a:ext cx="3136900" cy="3657600"/>
          </a:xfrm>
          <a:custGeom>
            <a:avLst/>
            <a:gdLst>
              <a:gd name="T0" fmla="*/ 2147483646 w 37042"/>
              <a:gd name="T1" fmla="*/ 0 h 43200"/>
              <a:gd name="T2" fmla="*/ 0 w 37042"/>
              <a:gd name="T3" fmla="*/ 2147483646 h 43200"/>
              <a:gd name="T4" fmla="*/ 2147483646 w 37042"/>
              <a:gd name="T5" fmla="*/ 2147483646 h 43200"/>
              <a:gd name="T6" fmla="*/ 0 60000 65536"/>
              <a:gd name="T7" fmla="*/ 0 60000 65536"/>
              <a:gd name="T8" fmla="*/ 0 60000 65536"/>
              <a:gd name="T9" fmla="*/ 0 w 37042"/>
              <a:gd name="T10" fmla="*/ 0 h 43200"/>
              <a:gd name="T11" fmla="*/ 37042 w 37042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042" h="43200" fill="none" extrusionOk="0">
                <a:moveTo>
                  <a:pt x="15441" y="0"/>
                </a:moveTo>
                <a:cubicBezTo>
                  <a:pt x="27371" y="0"/>
                  <a:pt x="37042" y="9670"/>
                  <a:pt x="37042" y="21600"/>
                </a:cubicBezTo>
                <a:cubicBezTo>
                  <a:pt x="37042" y="33529"/>
                  <a:pt x="27371" y="43200"/>
                  <a:pt x="15442" y="43200"/>
                </a:cubicBezTo>
                <a:cubicBezTo>
                  <a:pt x="9630" y="43200"/>
                  <a:pt x="4063" y="40857"/>
                  <a:pt x="-1" y="36703"/>
                </a:cubicBezTo>
              </a:path>
              <a:path w="37042" h="43200" stroke="0" extrusionOk="0">
                <a:moveTo>
                  <a:pt x="15441" y="0"/>
                </a:moveTo>
                <a:cubicBezTo>
                  <a:pt x="27371" y="0"/>
                  <a:pt x="37042" y="9670"/>
                  <a:pt x="37042" y="21600"/>
                </a:cubicBezTo>
                <a:cubicBezTo>
                  <a:pt x="37042" y="33529"/>
                  <a:pt x="27371" y="43200"/>
                  <a:pt x="15442" y="43200"/>
                </a:cubicBezTo>
                <a:cubicBezTo>
                  <a:pt x="9630" y="43200"/>
                  <a:pt x="4063" y="40857"/>
                  <a:pt x="-1" y="36703"/>
                </a:cubicBezTo>
                <a:lnTo>
                  <a:pt x="15442" y="21600"/>
                </a:lnTo>
                <a:lnTo>
                  <a:pt x="15441" y="0"/>
                </a:lnTo>
                <a:close/>
              </a:path>
            </a:pathLst>
          </a:custGeom>
          <a:solidFill>
            <a:srgbClr val="FF0000">
              <a:alpha val="25098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197" name="Line 9">
            <a:extLst>
              <a:ext uri="{FF2B5EF4-FFF2-40B4-BE49-F238E27FC236}">
                <a16:creationId xmlns:a16="http://schemas.microsoft.com/office/drawing/2014/main" id="{4D51BFA0-3CBF-D799-1780-F38A12C4F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4290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06" name="Line 10">
            <a:extLst>
              <a:ext uri="{FF2B5EF4-FFF2-40B4-BE49-F238E27FC236}">
                <a16:creationId xmlns:a16="http://schemas.microsoft.com/office/drawing/2014/main" id="{D56C6AEF-5021-B65E-9842-586CE2D695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2133600"/>
            <a:ext cx="1295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07" name="Arc 11">
            <a:extLst>
              <a:ext uri="{FF2B5EF4-FFF2-40B4-BE49-F238E27FC236}">
                <a16:creationId xmlns:a16="http://schemas.microsoft.com/office/drawing/2014/main" id="{CD937C87-40F9-B882-1E0F-D7DF2567FD84}"/>
              </a:ext>
            </a:extLst>
          </p:cNvPr>
          <p:cNvSpPr>
            <a:spLocks/>
          </p:cNvSpPr>
          <p:nvPr/>
        </p:nvSpPr>
        <p:spPr bwMode="auto">
          <a:xfrm rot="5400000">
            <a:off x="5311775" y="2644775"/>
            <a:ext cx="1568450" cy="1828800"/>
          </a:xfrm>
          <a:custGeom>
            <a:avLst/>
            <a:gdLst>
              <a:gd name="T0" fmla="*/ 2147483646 w 37050"/>
              <a:gd name="T1" fmla="*/ 0 h 43200"/>
              <a:gd name="T2" fmla="*/ 0 w 37050"/>
              <a:gd name="T3" fmla="*/ 2147483646 h 43200"/>
              <a:gd name="T4" fmla="*/ 2147483646 w 37050"/>
              <a:gd name="T5" fmla="*/ 2147483646 h 43200"/>
              <a:gd name="T6" fmla="*/ 0 60000 65536"/>
              <a:gd name="T7" fmla="*/ 0 60000 65536"/>
              <a:gd name="T8" fmla="*/ 0 60000 65536"/>
              <a:gd name="T9" fmla="*/ 0 w 37050"/>
              <a:gd name="T10" fmla="*/ 0 h 43200"/>
              <a:gd name="T11" fmla="*/ 37050 w 3705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050" h="43200" fill="none" extrusionOk="0">
                <a:moveTo>
                  <a:pt x="15449" y="0"/>
                </a:moveTo>
                <a:cubicBezTo>
                  <a:pt x="27379" y="0"/>
                  <a:pt x="37050" y="9670"/>
                  <a:pt x="37050" y="21600"/>
                </a:cubicBezTo>
                <a:cubicBezTo>
                  <a:pt x="37050" y="33529"/>
                  <a:pt x="27379" y="43200"/>
                  <a:pt x="15450" y="43200"/>
                </a:cubicBezTo>
                <a:cubicBezTo>
                  <a:pt x="9634" y="43200"/>
                  <a:pt x="4064" y="40854"/>
                  <a:pt x="0" y="36694"/>
                </a:cubicBezTo>
              </a:path>
              <a:path w="37050" h="43200" stroke="0" extrusionOk="0">
                <a:moveTo>
                  <a:pt x="15449" y="0"/>
                </a:moveTo>
                <a:cubicBezTo>
                  <a:pt x="27379" y="0"/>
                  <a:pt x="37050" y="9670"/>
                  <a:pt x="37050" y="21600"/>
                </a:cubicBezTo>
                <a:cubicBezTo>
                  <a:pt x="37050" y="33529"/>
                  <a:pt x="27379" y="43200"/>
                  <a:pt x="15450" y="43200"/>
                </a:cubicBezTo>
                <a:cubicBezTo>
                  <a:pt x="9634" y="43200"/>
                  <a:pt x="4064" y="40854"/>
                  <a:pt x="0" y="36694"/>
                </a:cubicBezTo>
                <a:lnTo>
                  <a:pt x="15450" y="21600"/>
                </a:lnTo>
                <a:lnTo>
                  <a:pt x="1544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4108" name="Object 12">
            <a:extLst>
              <a:ext uri="{FF2B5EF4-FFF2-40B4-BE49-F238E27FC236}">
                <a16:creationId xmlns:a16="http://schemas.microsoft.com/office/drawing/2014/main" id="{28C76611-96B8-6F11-6105-4E58A8F06F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1" y="3429000"/>
          <a:ext cx="6191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292" imgH="393359" progId="Equation.3">
                  <p:embed/>
                </p:oleObj>
              </mc:Choice>
              <mc:Fallback>
                <p:oleObj name="Equation" r:id="rId3" imgW="355292" imgH="393359" progId="Equation.3">
                  <p:embed/>
                  <p:pic>
                    <p:nvPicPr>
                      <p:cNvPr id="4108" name="Object 12">
                        <a:extLst>
                          <a:ext uri="{FF2B5EF4-FFF2-40B4-BE49-F238E27FC236}">
                            <a16:creationId xmlns:a16="http://schemas.microsoft.com/office/drawing/2014/main" id="{28C76611-96B8-6F11-6105-4E58A8F06F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3429000"/>
                        <a:ext cx="6191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AutoShape 13">
            <a:extLst>
              <a:ext uri="{FF2B5EF4-FFF2-40B4-BE49-F238E27FC236}">
                <a16:creationId xmlns:a16="http://schemas.microsoft.com/office/drawing/2014/main" id="{6CF47014-D2AF-665F-0618-2067CFB16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888" y="3352800"/>
            <a:ext cx="152400" cy="152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113" name="Arc 17">
            <a:extLst>
              <a:ext uri="{FF2B5EF4-FFF2-40B4-BE49-F238E27FC236}">
                <a16:creationId xmlns:a16="http://schemas.microsoft.com/office/drawing/2014/main" id="{E66903E6-AFAE-3BFB-0A0E-10AE12351FE6}"/>
              </a:ext>
            </a:extLst>
          </p:cNvPr>
          <p:cNvSpPr>
            <a:spLocks/>
          </p:cNvSpPr>
          <p:nvPr/>
        </p:nvSpPr>
        <p:spPr bwMode="auto">
          <a:xfrm>
            <a:off x="4800600" y="1600200"/>
            <a:ext cx="3098800" cy="1828800"/>
          </a:xfrm>
          <a:custGeom>
            <a:avLst/>
            <a:gdLst>
              <a:gd name="T0" fmla="*/ 0 w 36598"/>
              <a:gd name="T1" fmla="*/ 2147483646 h 21600"/>
              <a:gd name="T2" fmla="*/ 2147483646 w 36598"/>
              <a:gd name="T3" fmla="*/ 2147483646 h 21600"/>
              <a:gd name="T4" fmla="*/ 2147483646 w 36598"/>
              <a:gd name="T5" fmla="*/ 2147483646 h 21600"/>
              <a:gd name="T6" fmla="*/ 0 60000 65536"/>
              <a:gd name="T7" fmla="*/ 0 60000 65536"/>
              <a:gd name="T8" fmla="*/ 0 60000 65536"/>
              <a:gd name="T9" fmla="*/ 0 w 36598"/>
              <a:gd name="T10" fmla="*/ 0 h 21600"/>
              <a:gd name="T11" fmla="*/ 36598 w 365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98" h="21600" fill="none" extrusionOk="0">
                <a:moveTo>
                  <a:pt x="-1" y="6055"/>
                </a:moveTo>
                <a:cubicBezTo>
                  <a:pt x="4026" y="2171"/>
                  <a:pt x="9402" y="-1"/>
                  <a:pt x="14998" y="0"/>
                </a:cubicBezTo>
                <a:cubicBezTo>
                  <a:pt x="26927" y="0"/>
                  <a:pt x="36598" y="9670"/>
                  <a:pt x="36598" y="21600"/>
                </a:cubicBezTo>
              </a:path>
              <a:path w="36598" h="21600" stroke="0" extrusionOk="0">
                <a:moveTo>
                  <a:pt x="-1" y="6055"/>
                </a:moveTo>
                <a:cubicBezTo>
                  <a:pt x="4026" y="2171"/>
                  <a:pt x="9402" y="-1"/>
                  <a:pt x="14998" y="0"/>
                </a:cubicBezTo>
                <a:cubicBezTo>
                  <a:pt x="26927" y="0"/>
                  <a:pt x="36598" y="9670"/>
                  <a:pt x="36598" y="21600"/>
                </a:cubicBezTo>
                <a:lnTo>
                  <a:pt x="14998" y="21600"/>
                </a:lnTo>
                <a:lnTo>
                  <a:pt x="-1" y="6055"/>
                </a:lnTo>
                <a:close/>
              </a:path>
            </a:pathLst>
          </a:custGeom>
          <a:solidFill>
            <a:srgbClr val="00FF00">
              <a:alpha val="25098"/>
            </a:srgbClr>
          </a:solidFill>
          <a:ln w="28575">
            <a:solidFill>
              <a:srgbClr val="00FF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114" name="Arc 18">
            <a:extLst>
              <a:ext uri="{FF2B5EF4-FFF2-40B4-BE49-F238E27FC236}">
                <a16:creationId xmlns:a16="http://schemas.microsoft.com/office/drawing/2014/main" id="{CD017331-5553-43B7-9368-E9280D68A637}"/>
              </a:ext>
            </a:extLst>
          </p:cNvPr>
          <p:cNvSpPr>
            <a:spLocks/>
          </p:cNvSpPr>
          <p:nvPr/>
        </p:nvSpPr>
        <p:spPr bwMode="auto">
          <a:xfrm>
            <a:off x="5465764" y="2514600"/>
            <a:ext cx="1546225" cy="914400"/>
          </a:xfrm>
          <a:custGeom>
            <a:avLst/>
            <a:gdLst>
              <a:gd name="T0" fmla="*/ 0 w 36510"/>
              <a:gd name="T1" fmla="*/ 2147483646 h 21600"/>
              <a:gd name="T2" fmla="*/ 2147483646 w 36510"/>
              <a:gd name="T3" fmla="*/ 2147483646 h 21600"/>
              <a:gd name="T4" fmla="*/ 2147483646 w 36510"/>
              <a:gd name="T5" fmla="*/ 2147483646 h 21600"/>
              <a:gd name="T6" fmla="*/ 0 60000 65536"/>
              <a:gd name="T7" fmla="*/ 0 60000 65536"/>
              <a:gd name="T8" fmla="*/ 0 60000 65536"/>
              <a:gd name="T9" fmla="*/ 0 w 36510"/>
              <a:gd name="T10" fmla="*/ 0 h 21600"/>
              <a:gd name="T11" fmla="*/ 36510 w 3651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10" h="21600" fill="none" extrusionOk="0">
                <a:moveTo>
                  <a:pt x="-1" y="5971"/>
                </a:moveTo>
                <a:cubicBezTo>
                  <a:pt x="4017" y="2138"/>
                  <a:pt x="9357" y="-1"/>
                  <a:pt x="14910" y="0"/>
                </a:cubicBezTo>
                <a:cubicBezTo>
                  <a:pt x="26839" y="0"/>
                  <a:pt x="36510" y="9670"/>
                  <a:pt x="36510" y="21600"/>
                </a:cubicBezTo>
              </a:path>
              <a:path w="36510" h="21600" stroke="0" extrusionOk="0">
                <a:moveTo>
                  <a:pt x="-1" y="5971"/>
                </a:moveTo>
                <a:cubicBezTo>
                  <a:pt x="4017" y="2138"/>
                  <a:pt x="9357" y="-1"/>
                  <a:pt x="14910" y="0"/>
                </a:cubicBezTo>
                <a:cubicBezTo>
                  <a:pt x="26839" y="0"/>
                  <a:pt x="36510" y="9670"/>
                  <a:pt x="36510" y="21600"/>
                </a:cubicBezTo>
                <a:lnTo>
                  <a:pt x="14910" y="21600"/>
                </a:lnTo>
                <a:lnTo>
                  <a:pt x="-1" y="597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4115" name="Object 19">
            <a:extLst>
              <a:ext uri="{FF2B5EF4-FFF2-40B4-BE49-F238E27FC236}">
                <a16:creationId xmlns:a16="http://schemas.microsoft.com/office/drawing/2014/main" id="{26993607-8F8C-FD17-157B-8B0DDB5D00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2743200"/>
          <a:ext cx="4206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195" imgH="393529" progId="Equation.3">
                  <p:embed/>
                </p:oleObj>
              </mc:Choice>
              <mc:Fallback>
                <p:oleObj name="Equation" r:id="rId5" imgW="241195" imgH="393529" progId="Equation.3">
                  <p:embed/>
                  <p:pic>
                    <p:nvPicPr>
                      <p:cNvPr id="4115" name="Object 19">
                        <a:extLst>
                          <a:ext uri="{FF2B5EF4-FFF2-40B4-BE49-F238E27FC236}">
                            <a16:creationId xmlns:a16="http://schemas.microsoft.com/office/drawing/2014/main" id="{26993607-8F8C-FD17-157B-8B0DDB5D00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743200"/>
                        <a:ext cx="4206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Line 20">
            <a:extLst>
              <a:ext uri="{FF2B5EF4-FFF2-40B4-BE49-F238E27FC236}">
                <a16:creationId xmlns:a16="http://schemas.microsoft.com/office/drawing/2014/main" id="{A6927202-1F9B-12DB-B076-F8A9CD78A1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3429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206" name="Line 21">
            <a:extLst>
              <a:ext uri="{FF2B5EF4-FFF2-40B4-BE49-F238E27FC236}">
                <a16:creationId xmlns:a16="http://schemas.microsoft.com/office/drawing/2014/main" id="{F75F1831-D420-9C63-1F4D-67491F165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3716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207" name="Text Box 22">
            <a:extLst>
              <a:ext uri="{FF2B5EF4-FFF2-40B4-BE49-F238E27FC236}">
                <a16:creationId xmlns:a16="http://schemas.microsoft.com/office/drawing/2014/main" id="{C2708E6D-B216-7BB6-CEF6-3A1FE3472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52401"/>
            <a:ext cx="54864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Coterminal angles – angles with a common terminal ray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8" name="Text Box 23">
            <a:extLst>
              <a:ext uri="{FF2B5EF4-FFF2-40B4-BE49-F238E27FC236}">
                <a16:creationId xmlns:a16="http://schemas.microsoft.com/office/drawing/2014/main" id="{2A231092-3BE2-B39A-75F8-D1BCD3193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200401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Initial Ray</a:t>
            </a:r>
          </a:p>
        </p:txBody>
      </p:sp>
      <p:sp>
        <p:nvSpPr>
          <p:cNvPr id="4120" name="Text Box 24">
            <a:extLst>
              <a:ext uri="{FF2B5EF4-FFF2-40B4-BE49-F238E27FC236}">
                <a16:creationId xmlns:a16="http://schemas.microsoft.com/office/drawing/2014/main" id="{09CDB4EC-198A-85A7-1B48-FAB080171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1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Terminal Ray</a:t>
            </a:r>
          </a:p>
        </p:txBody>
      </p:sp>
      <p:graphicFrame>
        <p:nvGraphicFramePr>
          <p:cNvPr id="8210" name="Object 25">
            <a:extLst>
              <a:ext uri="{FF2B5EF4-FFF2-40B4-BE49-F238E27FC236}">
                <a16:creationId xmlns:a16="http://schemas.microsoft.com/office/drawing/2014/main" id="{F5E1AC00-686F-27D3-F6C2-9FA36CE56D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8210" name="Object 25">
                        <a:extLst>
                          <a:ext uri="{FF2B5EF4-FFF2-40B4-BE49-F238E27FC236}">
                            <a16:creationId xmlns:a16="http://schemas.microsoft.com/office/drawing/2014/main" id="{F5E1AC00-686F-27D3-F6C2-9FA36CE56D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2407 C -0.00191 0.03056 -0.00226 0.03727 -0.00347 0.0463 C -0.00469 0.05532 -0.00625 0.06782 -0.00833 0.07778 C -0.01042 0.08773 -0.01267 0.09583 -0.01597 0.10556 C -0.01927 0.11528 -0.02378 0.12616 -0.02847 0.13611 C -0.03316 0.14606 -0.03924 0.15764 -0.04375 0.16574 C -0.04826 0.17384 -0.05104 0.17917 -0.05556 0.18519 C -0.06007 0.1912 -0.06615 0.19653 -0.07083 0.20185 C -0.07552 0.20718 -0.07934 0.21296 -0.08403 0.21759 C -0.08872 0.22222 -0.09358 0.22546 -0.09931 0.22963 C -0.10503 0.2338 -0.11302 0.23912 -0.11875 0.24259 C -0.12448 0.24606 -0.1276 0.24815 -0.13333 0.25093 C -0.13906 0.2537 -0.14635 0.25718 -0.15278 0.25926 C -0.1592 0.26134 -0.16615 0.26273 -0.17153 0.26389 C -0.17691 0.26505 -0.18003 0.26505 -0.18472 0.26574 C -0.18941 0.26644 -0.19375 0.26782 -0.2 0.26759 C -0.20625 0.26736 -0.21406 0.26551 -0.22222 0.26389 C -0.23038 0.26227 -0.24115 0.26088 -0.24931 0.25833 C -0.25747 0.25579 -0.2651 0.25208 -0.27153 0.24907 C -0.27795 0.24606 -0.28299 0.24329 -0.28819 0.23981 C -0.2934 0.23634 -0.29844 0.23241 -0.30278 0.2287 C -0.30712 0.225 -0.30972 0.22199 -0.31458 0.21759 C -0.31944 0.21319 -0.32726 0.20718 -0.33194 0.20185 C -0.33663 0.19653 -0.33906 0.19097 -0.34306 0.18519 C -0.34705 0.1794 -0.35226 0.17315 -0.35625 0.16667 C -0.36024 0.16019 -0.36406 0.15324 -0.36736 0.1463 C -0.37066 0.13935 -0.37274 0.13218 -0.37569 0.125 C -0.37865 0.11782 -0.38194 0.11273 -0.38472 0.1037 C -0.3875 0.09468 -0.39028 0.08148 -0.39236 0.0713 C -0.39444 0.06111 -0.39583 0.05069 -0.39722 0.04259 C -0.39861 0.03449 -0.40017 0.03079 -0.40069 0.02222 C -0.40122 0.01366 -0.40052 0.00116 -0.4 -0.00926 C -0.39948 -0.01968 -0.39844 -0.03125 -0.39722 -0.04074 C -0.39601 -0.05023 -0.39462 -0.05741 -0.39306 -0.06574 C -0.39149 -0.07407 -0.38993 -0.08403 -0.38819 -0.09074 C -0.38646 -0.09745 -0.3849 -0.09931 -0.38264 -0.10556 C -0.38038 -0.11181 -0.37795 -0.12083 -0.375 -0.1287 C -0.37205 -0.13657 -0.36823 -0.14583 -0.36458 -0.15278 C -0.36094 -0.15972 -0.35712 -0.16458 -0.35347 -0.17037 C -0.34983 -0.17616 -0.34618 -0.18218 -0.34236 -0.18796 " pathEditMode="relative" ptsTypes="aaaaaaaaaaaaaaaaaaaaaaaaaaaaaaaaaaaaaaaA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2778 C -0.00504 -0.03843 -0.00608 -0.04884 -0.00729 -0.05741 C -0.00851 -0.06597 -0.0099 -0.07106 -0.01146 -0.0787 C -0.01302 -0.08634 -0.01459 -0.09491 -0.01702 -0.10278 C -0.01945 -0.11065 -0.02327 -0.11898 -0.02604 -0.12593 C -0.02882 -0.13287 -0.03056 -0.13819 -0.03368 -0.14444 C -0.03681 -0.15069 -0.0415 -0.1581 -0.04479 -0.16389 C -0.04809 -0.16968 -0.05018 -0.17384 -0.05313 -0.1787 C -0.05608 -0.18356 -0.05816 -0.18773 -0.06216 -0.19259 C -0.06615 -0.19745 -0.0717 -0.20347 -0.07674 -0.20833 C -0.08177 -0.21319 -0.08768 -0.21782 -0.09271 -0.22222 C -0.09775 -0.22662 -0.10226 -0.23171 -0.10729 -0.23519 C -0.11233 -0.23866 -0.11823 -0.24097 -0.12257 -0.24352 C -0.12691 -0.24606 -0.12917 -0.24884 -0.13299 -0.25093 C -0.13681 -0.25301 -0.14115 -0.25417 -0.14549 -0.25556 C -0.14983 -0.25694 -0.15295 -0.25764 -0.15868 -0.25926 C -0.16441 -0.26088 -0.17379 -0.26458 -0.17952 -0.26574 C -0.18525 -0.2669 -0.18872 -0.26551 -0.19341 -0.26574 C -0.19809 -0.26597 -0.20261 -0.2669 -0.20729 -0.26667 C -0.21198 -0.26644 -0.21684 -0.26505 -0.22188 -0.26481 C -0.22691 -0.26458 -0.23212 -0.26574 -0.23716 -0.26481 C -0.24219 -0.26389 -0.2467 -0.26134 -0.25174 -0.25926 C -0.25677 -0.25718 -0.2625 -0.25509 -0.26702 -0.25278 C -0.27153 -0.25046 -0.27466 -0.24769 -0.27882 -0.24537 C -0.28299 -0.24306 -0.28733 -0.2419 -0.29202 -0.23889 C -0.2967 -0.23588 -0.30226 -0.23125 -0.3066 -0.22778 C -0.31094 -0.22431 -0.31493 -0.22106 -0.31841 -0.21759 C -0.32188 -0.21412 -0.32448 -0.21065 -0.32743 -0.20741 C -0.33038 -0.20417 -0.33316 -0.20116 -0.33577 -0.19815 C -0.33837 -0.19514 -0.34167 -0.1912 -0.34271 -0.18981 " pathEditMode="relative" ptsTypes="aaaaaaaaaaaaaaaaaaaaaaaaaaaaaA">
                                      <p:cBhvr>
                                        <p:cTn id="41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0" grpId="1" animBg="1"/>
      <p:bldP spid="4109" grpId="0" animBg="1"/>
      <p:bldP spid="4109" grpId="1" animBg="1"/>
      <p:bldP spid="4120" grpId="0"/>
      <p:bldP spid="41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id="{EE297FBF-1395-7513-0184-B4A17AB80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352800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0243" name="Oval 3">
            <a:extLst>
              <a:ext uri="{FF2B5EF4-FFF2-40B4-BE49-F238E27FC236}">
                <a16:creationId xmlns:a16="http://schemas.microsoft.com/office/drawing/2014/main" id="{D2A9ADFF-1856-B8C9-F153-9FD20CEF8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0244" name="Arc 6">
            <a:extLst>
              <a:ext uri="{FF2B5EF4-FFF2-40B4-BE49-F238E27FC236}">
                <a16:creationId xmlns:a16="http://schemas.microsoft.com/office/drawing/2014/main" id="{D96DC4BC-26B7-828A-272F-4374D1E5C5A1}"/>
              </a:ext>
            </a:extLst>
          </p:cNvPr>
          <p:cNvSpPr>
            <a:spLocks/>
          </p:cNvSpPr>
          <p:nvPr/>
        </p:nvSpPr>
        <p:spPr bwMode="auto">
          <a:xfrm rot="5400000">
            <a:off x="4527550" y="1873250"/>
            <a:ext cx="3136900" cy="3657600"/>
          </a:xfrm>
          <a:custGeom>
            <a:avLst/>
            <a:gdLst>
              <a:gd name="T0" fmla="*/ 2147483646 w 37042"/>
              <a:gd name="T1" fmla="*/ 0 h 43200"/>
              <a:gd name="T2" fmla="*/ 0 w 37042"/>
              <a:gd name="T3" fmla="*/ 2147483646 h 43200"/>
              <a:gd name="T4" fmla="*/ 2147483646 w 37042"/>
              <a:gd name="T5" fmla="*/ 2147483646 h 43200"/>
              <a:gd name="T6" fmla="*/ 0 60000 65536"/>
              <a:gd name="T7" fmla="*/ 0 60000 65536"/>
              <a:gd name="T8" fmla="*/ 0 60000 65536"/>
              <a:gd name="T9" fmla="*/ 0 w 37042"/>
              <a:gd name="T10" fmla="*/ 0 h 43200"/>
              <a:gd name="T11" fmla="*/ 37042 w 37042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042" h="43200" fill="none" extrusionOk="0">
                <a:moveTo>
                  <a:pt x="15441" y="0"/>
                </a:moveTo>
                <a:cubicBezTo>
                  <a:pt x="27371" y="0"/>
                  <a:pt x="37042" y="9670"/>
                  <a:pt x="37042" y="21600"/>
                </a:cubicBezTo>
                <a:cubicBezTo>
                  <a:pt x="37042" y="33529"/>
                  <a:pt x="27371" y="43200"/>
                  <a:pt x="15442" y="43200"/>
                </a:cubicBezTo>
                <a:cubicBezTo>
                  <a:pt x="9630" y="43200"/>
                  <a:pt x="4063" y="40857"/>
                  <a:pt x="-1" y="36703"/>
                </a:cubicBezTo>
              </a:path>
              <a:path w="37042" h="43200" stroke="0" extrusionOk="0">
                <a:moveTo>
                  <a:pt x="15441" y="0"/>
                </a:moveTo>
                <a:cubicBezTo>
                  <a:pt x="27371" y="0"/>
                  <a:pt x="37042" y="9670"/>
                  <a:pt x="37042" y="21600"/>
                </a:cubicBezTo>
                <a:cubicBezTo>
                  <a:pt x="37042" y="33529"/>
                  <a:pt x="27371" y="43200"/>
                  <a:pt x="15442" y="43200"/>
                </a:cubicBezTo>
                <a:cubicBezTo>
                  <a:pt x="9630" y="43200"/>
                  <a:pt x="4063" y="40857"/>
                  <a:pt x="-1" y="36703"/>
                </a:cubicBezTo>
                <a:lnTo>
                  <a:pt x="15442" y="21600"/>
                </a:lnTo>
                <a:lnTo>
                  <a:pt x="15441" y="0"/>
                </a:lnTo>
                <a:close/>
              </a:path>
            </a:pathLst>
          </a:custGeom>
          <a:solidFill>
            <a:srgbClr val="FF0000">
              <a:alpha val="25098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0245" name="Line 7">
            <a:extLst>
              <a:ext uri="{FF2B5EF4-FFF2-40B4-BE49-F238E27FC236}">
                <a16:creationId xmlns:a16="http://schemas.microsoft.com/office/drawing/2014/main" id="{696508B0-2881-9BE6-CC43-933D037E5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4290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246" name="Line 8">
            <a:extLst>
              <a:ext uri="{FF2B5EF4-FFF2-40B4-BE49-F238E27FC236}">
                <a16:creationId xmlns:a16="http://schemas.microsoft.com/office/drawing/2014/main" id="{5209043E-692C-A979-8899-4561510D02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2133600"/>
            <a:ext cx="1295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247" name="Arc 9">
            <a:extLst>
              <a:ext uri="{FF2B5EF4-FFF2-40B4-BE49-F238E27FC236}">
                <a16:creationId xmlns:a16="http://schemas.microsoft.com/office/drawing/2014/main" id="{9231E583-38D5-579B-A40A-57D97DCD5938}"/>
              </a:ext>
            </a:extLst>
          </p:cNvPr>
          <p:cNvSpPr>
            <a:spLocks/>
          </p:cNvSpPr>
          <p:nvPr/>
        </p:nvSpPr>
        <p:spPr bwMode="auto">
          <a:xfrm rot="5400000">
            <a:off x="5311775" y="2644775"/>
            <a:ext cx="1568450" cy="1828800"/>
          </a:xfrm>
          <a:custGeom>
            <a:avLst/>
            <a:gdLst>
              <a:gd name="T0" fmla="*/ 2147483646 w 37050"/>
              <a:gd name="T1" fmla="*/ 0 h 43200"/>
              <a:gd name="T2" fmla="*/ 0 w 37050"/>
              <a:gd name="T3" fmla="*/ 2147483646 h 43200"/>
              <a:gd name="T4" fmla="*/ 2147483646 w 37050"/>
              <a:gd name="T5" fmla="*/ 2147483646 h 43200"/>
              <a:gd name="T6" fmla="*/ 0 60000 65536"/>
              <a:gd name="T7" fmla="*/ 0 60000 65536"/>
              <a:gd name="T8" fmla="*/ 0 60000 65536"/>
              <a:gd name="T9" fmla="*/ 0 w 37050"/>
              <a:gd name="T10" fmla="*/ 0 h 43200"/>
              <a:gd name="T11" fmla="*/ 37050 w 3705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050" h="43200" fill="none" extrusionOk="0">
                <a:moveTo>
                  <a:pt x="15449" y="0"/>
                </a:moveTo>
                <a:cubicBezTo>
                  <a:pt x="27379" y="0"/>
                  <a:pt x="37050" y="9670"/>
                  <a:pt x="37050" y="21600"/>
                </a:cubicBezTo>
                <a:cubicBezTo>
                  <a:pt x="37050" y="33529"/>
                  <a:pt x="27379" y="43200"/>
                  <a:pt x="15450" y="43200"/>
                </a:cubicBezTo>
                <a:cubicBezTo>
                  <a:pt x="9634" y="43200"/>
                  <a:pt x="4064" y="40854"/>
                  <a:pt x="0" y="36694"/>
                </a:cubicBezTo>
              </a:path>
              <a:path w="37050" h="43200" stroke="0" extrusionOk="0">
                <a:moveTo>
                  <a:pt x="15449" y="0"/>
                </a:moveTo>
                <a:cubicBezTo>
                  <a:pt x="27379" y="0"/>
                  <a:pt x="37050" y="9670"/>
                  <a:pt x="37050" y="21600"/>
                </a:cubicBezTo>
                <a:cubicBezTo>
                  <a:pt x="37050" y="33529"/>
                  <a:pt x="27379" y="43200"/>
                  <a:pt x="15450" y="43200"/>
                </a:cubicBezTo>
                <a:cubicBezTo>
                  <a:pt x="9634" y="43200"/>
                  <a:pt x="4064" y="40854"/>
                  <a:pt x="0" y="36694"/>
                </a:cubicBezTo>
                <a:lnTo>
                  <a:pt x="15450" y="21600"/>
                </a:lnTo>
                <a:lnTo>
                  <a:pt x="1544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0248" name="Object 10">
            <a:extLst>
              <a:ext uri="{FF2B5EF4-FFF2-40B4-BE49-F238E27FC236}">
                <a16:creationId xmlns:a16="http://schemas.microsoft.com/office/drawing/2014/main" id="{0A017D12-711A-A5B4-F00C-CBC7F7851F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1" y="3429000"/>
          <a:ext cx="6191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292" imgH="393359" progId="Equation.3">
                  <p:embed/>
                </p:oleObj>
              </mc:Choice>
              <mc:Fallback>
                <p:oleObj name="Equation" r:id="rId3" imgW="355292" imgH="393359" progId="Equation.3">
                  <p:embed/>
                  <p:pic>
                    <p:nvPicPr>
                      <p:cNvPr id="10248" name="Object 10">
                        <a:extLst>
                          <a:ext uri="{FF2B5EF4-FFF2-40B4-BE49-F238E27FC236}">
                            <a16:creationId xmlns:a16="http://schemas.microsoft.com/office/drawing/2014/main" id="{0A017D12-711A-A5B4-F00C-CBC7F7851F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3429000"/>
                        <a:ext cx="6191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Arc 13">
            <a:extLst>
              <a:ext uri="{FF2B5EF4-FFF2-40B4-BE49-F238E27FC236}">
                <a16:creationId xmlns:a16="http://schemas.microsoft.com/office/drawing/2014/main" id="{27F4F041-BE30-00A8-A4CF-9B17627FD5F7}"/>
              </a:ext>
            </a:extLst>
          </p:cNvPr>
          <p:cNvSpPr>
            <a:spLocks/>
          </p:cNvSpPr>
          <p:nvPr/>
        </p:nvSpPr>
        <p:spPr bwMode="auto">
          <a:xfrm>
            <a:off x="4800600" y="1600200"/>
            <a:ext cx="3098800" cy="1828800"/>
          </a:xfrm>
          <a:custGeom>
            <a:avLst/>
            <a:gdLst>
              <a:gd name="T0" fmla="*/ 0 w 36598"/>
              <a:gd name="T1" fmla="*/ 2147483646 h 21600"/>
              <a:gd name="T2" fmla="*/ 2147483646 w 36598"/>
              <a:gd name="T3" fmla="*/ 2147483646 h 21600"/>
              <a:gd name="T4" fmla="*/ 2147483646 w 36598"/>
              <a:gd name="T5" fmla="*/ 2147483646 h 21600"/>
              <a:gd name="T6" fmla="*/ 0 60000 65536"/>
              <a:gd name="T7" fmla="*/ 0 60000 65536"/>
              <a:gd name="T8" fmla="*/ 0 60000 65536"/>
              <a:gd name="T9" fmla="*/ 0 w 36598"/>
              <a:gd name="T10" fmla="*/ 0 h 21600"/>
              <a:gd name="T11" fmla="*/ 36598 w 365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98" h="21600" fill="none" extrusionOk="0">
                <a:moveTo>
                  <a:pt x="-1" y="6055"/>
                </a:moveTo>
                <a:cubicBezTo>
                  <a:pt x="4026" y="2171"/>
                  <a:pt x="9402" y="-1"/>
                  <a:pt x="14998" y="0"/>
                </a:cubicBezTo>
                <a:cubicBezTo>
                  <a:pt x="26927" y="0"/>
                  <a:pt x="36598" y="9670"/>
                  <a:pt x="36598" y="21600"/>
                </a:cubicBezTo>
              </a:path>
              <a:path w="36598" h="21600" stroke="0" extrusionOk="0">
                <a:moveTo>
                  <a:pt x="-1" y="6055"/>
                </a:moveTo>
                <a:cubicBezTo>
                  <a:pt x="4026" y="2171"/>
                  <a:pt x="9402" y="-1"/>
                  <a:pt x="14998" y="0"/>
                </a:cubicBezTo>
                <a:cubicBezTo>
                  <a:pt x="26927" y="0"/>
                  <a:pt x="36598" y="9670"/>
                  <a:pt x="36598" y="21600"/>
                </a:cubicBezTo>
                <a:lnTo>
                  <a:pt x="14998" y="21600"/>
                </a:lnTo>
                <a:lnTo>
                  <a:pt x="-1" y="6055"/>
                </a:lnTo>
                <a:close/>
              </a:path>
            </a:pathLst>
          </a:custGeom>
          <a:solidFill>
            <a:srgbClr val="00FF00">
              <a:alpha val="25098"/>
            </a:srgbClr>
          </a:solidFill>
          <a:ln w="28575">
            <a:solidFill>
              <a:srgbClr val="00FF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0250" name="Arc 14">
            <a:extLst>
              <a:ext uri="{FF2B5EF4-FFF2-40B4-BE49-F238E27FC236}">
                <a16:creationId xmlns:a16="http://schemas.microsoft.com/office/drawing/2014/main" id="{10638848-7D72-33D3-2CC9-9CA4224E5640}"/>
              </a:ext>
            </a:extLst>
          </p:cNvPr>
          <p:cNvSpPr>
            <a:spLocks/>
          </p:cNvSpPr>
          <p:nvPr/>
        </p:nvSpPr>
        <p:spPr bwMode="auto">
          <a:xfrm>
            <a:off x="5465764" y="2514600"/>
            <a:ext cx="1546225" cy="914400"/>
          </a:xfrm>
          <a:custGeom>
            <a:avLst/>
            <a:gdLst>
              <a:gd name="T0" fmla="*/ 0 w 36510"/>
              <a:gd name="T1" fmla="*/ 2147483646 h 21600"/>
              <a:gd name="T2" fmla="*/ 2147483646 w 36510"/>
              <a:gd name="T3" fmla="*/ 2147483646 h 21600"/>
              <a:gd name="T4" fmla="*/ 2147483646 w 36510"/>
              <a:gd name="T5" fmla="*/ 2147483646 h 21600"/>
              <a:gd name="T6" fmla="*/ 0 60000 65536"/>
              <a:gd name="T7" fmla="*/ 0 60000 65536"/>
              <a:gd name="T8" fmla="*/ 0 60000 65536"/>
              <a:gd name="T9" fmla="*/ 0 w 36510"/>
              <a:gd name="T10" fmla="*/ 0 h 21600"/>
              <a:gd name="T11" fmla="*/ 36510 w 3651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10" h="21600" fill="none" extrusionOk="0">
                <a:moveTo>
                  <a:pt x="-1" y="5971"/>
                </a:moveTo>
                <a:cubicBezTo>
                  <a:pt x="4017" y="2138"/>
                  <a:pt x="9357" y="-1"/>
                  <a:pt x="14910" y="0"/>
                </a:cubicBezTo>
                <a:cubicBezTo>
                  <a:pt x="26839" y="0"/>
                  <a:pt x="36510" y="9670"/>
                  <a:pt x="36510" y="21600"/>
                </a:cubicBezTo>
              </a:path>
              <a:path w="36510" h="21600" stroke="0" extrusionOk="0">
                <a:moveTo>
                  <a:pt x="-1" y="5971"/>
                </a:moveTo>
                <a:cubicBezTo>
                  <a:pt x="4017" y="2138"/>
                  <a:pt x="9357" y="-1"/>
                  <a:pt x="14910" y="0"/>
                </a:cubicBezTo>
                <a:cubicBezTo>
                  <a:pt x="26839" y="0"/>
                  <a:pt x="36510" y="9670"/>
                  <a:pt x="36510" y="21600"/>
                </a:cubicBezTo>
                <a:lnTo>
                  <a:pt x="14910" y="21600"/>
                </a:lnTo>
                <a:lnTo>
                  <a:pt x="-1" y="597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0251" name="Object 15">
            <a:extLst>
              <a:ext uri="{FF2B5EF4-FFF2-40B4-BE49-F238E27FC236}">
                <a16:creationId xmlns:a16="http://schemas.microsoft.com/office/drawing/2014/main" id="{5E3AA155-10E1-F39B-6A93-9DF12DBCE5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2743200"/>
          <a:ext cx="4206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195" imgH="393529" progId="Equation.3">
                  <p:embed/>
                </p:oleObj>
              </mc:Choice>
              <mc:Fallback>
                <p:oleObj name="Equation" r:id="rId5" imgW="241195" imgH="393529" progId="Equation.3">
                  <p:embed/>
                  <p:pic>
                    <p:nvPicPr>
                      <p:cNvPr id="10251" name="Object 15">
                        <a:extLst>
                          <a:ext uri="{FF2B5EF4-FFF2-40B4-BE49-F238E27FC236}">
                            <a16:creationId xmlns:a16="http://schemas.microsoft.com/office/drawing/2014/main" id="{5E3AA155-10E1-F39B-6A93-9DF12DBCE5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743200"/>
                        <a:ext cx="4206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Line 16">
            <a:extLst>
              <a:ext uri="{FF2B5EF4-FFF2-40B4-BE49-F238E27FC236}">
                <a16:creationId xmlns:a16="http://schemas.microsoft.com/office/drawing/2014/main" id="{5F35D38A-7E0D-9835-5761-C6C2BEE455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3429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253" name="Line 17">
            <a:extLst>
              <a:ext uri="{FF2B5EF4-FFF2-40B4-BE49-F238E27FC236}">
                <a16:creationId xmlns:a16="http://schemas.microsoft.com/office/drawing/2014/main" id="{5E7BD6D8-F0F4-C236-A972-44048A06E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3716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254" name="Text Box 18">
            <a:extLst>
              <a:ext uri="{FF2B5EF4-FFF2-40B4-BE49-F238E27FC236}">
                <a16:creationId xmlns:a16="http://schemas.microsoft.com/office/drawing/2014/main" id="{E0F4514A-B4E0-D191-BAD6-461AF35D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52401"/>
            <a:ext cx="54864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Coterminal angles – angles with a common terminal ray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5" name="Text Box 19">
            <a:extLst>
              <a:ext uri="{FF2B5EF4-FFF2-40B4-BE49-F238E27FC236}">
                <a16:creationId xmlns:a16="http://schemas.microsoft.com/office/drawing/2014/main" id="{35FC36D0-EC5D-1715-4AC3-E8B0AA603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200401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Initial Ray</a:t>
            </a:r>
          </a:p>
        </p:txBody>
      </p:sp>
      <p:sp>
        <p:nvSpPr>
          <p:cNvPr id="10256" name="Text Box 20">
            <a:extLst>
              <a:ext uri="{FF2B5EF4-FFF2-40B4-BE49-F238E27FC236}">
                <a16:creationId xmlns:a16="http://schemas.microsoft.com/office/drawing/2014/main" id="{84632257-416D-AC64-217B-BFAF6C74C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1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Terminal Ray</a:t>
            </a:r>
          </a:p>
        </p:txBody>
      </p:sp>
      <p:sp>
        <p:nvSpPr>
          <p:cNvPr id="5145" name="Freeform 25">
            <a:extLst>
              <a:ext uri="{FF2B5EF4-FFF2-40B4-BE49-F238E27FC236}">
                <a16:creationId xmlns:a16="http://schemas.microsoft.com/office/drawing/2014/main" id="{7A54BDF1-C203-2159-2C5D-5826F444DF9E}"/>
              </a:ext>
            </a:extLst>
          </p:cNvPr>
          <p:cNvSpPr>
            <a:spLocks/>
          </p:cNvSpPr>
          <p:nvPr/>
        </p:nvSpPr>
        <p:spPr bwMode="auto">
          <a:xfrm>
            <a:off x="4895851" y="2376488"/>
            <a:ext cx="2417763" cy="2246312"/>
          </a:xfrm>
          <a:custGeom>
            <a:avLst/>
            <a:gdLst>
              <a:gd name="T0" fmla="*/ 2147483646 w 1523"/>
              <a:gd name="T1" fmla="*/ 2147483646 h 1415"/>
              <a:gd name="T2" fmla="*/ 2147483646 w 1523"/>
              <a:gd name="T3" fmla="*/ 2147483646 h 1415"/>
              <a:gd name="T4" fmla="*/ 2147483646 w 1523"/>
              <a:gd name="T5" fmla="*/ 2147483646 h 1415"/>
              <a:gd name="T6" fmla="*/ 2147483646 w 1523"/>
              <a:gd name="T7" fmla="*/ 2147483646 h 1415"/>
              <a:gd name="T8" fmla="*/ 2147483646 w 1523"/>
              <a:gd name="T9" fmla="*/ 2147483646 h 1415"/>
              <a:gd name="T10" fmla="*/ 2147483646 w 1523"/>
              <a:gd name="T11" fmla="*/ 2147483646 h 1415"/>
              <a:gd name="T12" fmla="*/ 2147483646 w 1523"/>
              <a:gd name="T13" fmla="*/ 2147483646 h 1415"/>
              <a:gd name="T14" fmla="*/ 2147483646 w 1523"/>
              <a:gd name="T15" fmla="*/ 2147483646 h 1415"/>
              <a:gd name="T16" fmla="*/ 2147483646 w 1523"/>
              <a:gd name="T17" fmla="*/ 2147483646 h 1415"/>
              <a:gd name="T18" fmla="*/ 2147483646 w 1523"/>
              <a:gd name="T19" fmla="*/ 2147483646 h 1415"/>
              <a:gd name="T20" fmla="*/ 2147483646 w 1523"/>
              <a:gd name="T21" fmla="*/ 2147483646 h 1415"/>
              <a:gd name="T22" fmla="*/ 2147483646 w 1523"/>
              <a:gd name="T23" fmla="*/ 2147483646 h 1415"/>
              <a:gd name="T24" fmla="*/ 2147483646 w 1523"/>
              <a:gd name="T25" fmla="*/ 2147483646 h 1415"/>
              <a:gd name="T26" fmla="*/ 2147483646 w 1523"/>
              <a:gd name="T27" fmla="*/ 2147483646 h 1415"/>
              <a:gd name="T28" fmla="*/ 2147483646 w 1523"/>
              <a:gd name="T29" fmla="*/ 2147483646 h 1415"/>
              <a:gd name="T30" fmla="*/ 2147483646 w 1523"/>
              <a:gd name="T31" fmla="*/ 2147483646 h 1415"/>
              <a:gd name="T32" fmla="*/ 2147483646 w 1523"/>
              <a:gd name="T33" fmla="*/ 2147483646 h 1415"/>
              <a:gd name="T34" fmla="*/ 2147483646 w 1523"/>
              <a:gd name="T35" fmla="*/ 2147483646 h 1415"/>
              <a:gd name="T36" fmla="*/ 2147483646 w 1523"/>
              <a:gd name="T37" fmla="*/ 2147483646 h 1415"/>
              <a:gd name="T38" fmla="*/ 2147483646 w 1523"/>
              <a:gd name="T39" fmla="*/ 2147483646 h 1415"/>
              <a:gd name="T40" fmla="*/ 2147483646 w 1523"/>
              <a:gd name="T41" fmla="*/ 2147483646 h 1415"/>
              <a:gd name="T42" fmla="*/ 2147483646 w 1523"/>
              <a:gd name="T43" fmla="*/ 2147483646 h 1415"/>
              <a:gd name="T44" fmla="*/ 2147483646 w 1523"/>
              <a:gd name="T45" fmla="*/ 2147483646 h 1415"/>
              <a:gd name="T46" fmla="*/ 2147483646 w 1523"/>
              <a:gd name="T47" fmla="*/ 2147483646 h 1415"/>
              <a:gd name="T48" fmla="*/ 2147483646 w 1523"/>
              <a:gd name="T49" fmla="*/ 2147483646 h 1415"/>
              <a:gd name="T50" fmla="*/ 2147483646 w 1523"/>
              <a:gd name="T51" fmla="*/ 2147483646 h 1415"/>
              <a:gd name="T52" fmla="*/ 2147483646 w 1523"/>
              <a:gd name="T53" fmla="*/ 2147483646 h 1415"/>
              <a:gd name="T54" fmla="*/ 2147483646 w 1523"/>
              <a:gd name="T55" fmla="*/ 2147483646 h 1415"/>
              <a:gd name="T56" fmla="*/ 2147483646 w 1523"/>
              <a:gd name="T57" fmla="*/ 2147483646 h 1415"/>
              <a:gd name="T58" fmla="*/ 2147483646 w 1523"/>
              <a:gd name="T59" fmla="*/ 2147483646 h 1415"/>
              <a:gd name="T60" fmla="*/ 2147483646 w 1523"/>
              <a:gd name="T61" fmla="*/ 2147483646 h 1415"/>
              <a:gd name="T62" fmla="*/ 2147483646 w 1523"/>
              <a:gd name="T63" fmla="*/ 2147483646 h 1415"/>
              <a:gd name="T64" fmla="*/ 2147483646 w 1523"/>
              <a:gd name="T65" fmla="*/ 2147483646 h 1415"/>
              <a:gd name="T66" fmla="*/ 2147483646 w 1523"/>
              <a:gd name="T67" fmla="*/ 2147483646 h 1415"/>
              <a:gd name="T68" fmla="*/ 2147483646 w 1523"/>
              <a:gd name="T69" fmla="*/ 2147483646 h 1415"/>
              <a:gd name="T70" fmla="*/ 2147483646 w 1523"/>
              <a:gd name="T71" fmla="*/ 2147483646 h 1415"/>
              <a:gd name="T72" fmla="*/ 2147483646 w 1523"/>
              <a:gd name="T73" fmla="*/ 2147483646 h 1415"/>
              <a:gd name="T74" fmla="*/ 2147483646 w 1523"/>
              <a:gd name="T75" fmla="*/ 2147483646 h 1415"/>
              <a:gd name="T76" fmla="*/ 2147483646 w 1523"/>
              <a:gd name="T77" fmla="*/ 2147483646 h 1415"/>
              <a:gd name="T78" fmla="*/ 2147483646 w 1523"/>
              <a:gd name="T79" fmla="*/ 2147483646 h 1415"/>
              <a:gd name="T80" fmla="*/ 2147483646 w 1523"/>
              <a:gd name="T81" fmla="*/ 2147483646 h 1415"/>
              <a:gd name="T82" fmla="*/ 2147483646 w 1523"/>
              <a:gd name="T83" fmla="*/ 2147483646 h 1415"/>
              <a:gd name="T84" fmla="*/ 2147483646 w 1523"/>
              <a:gd name="T85" fmla="*/ 2147483646 h 1415"/>
              <a:gd name="T86" fmla="*/ 2147483646 w 1523"/>
              <a:gd name="T87" fmla="*/ 2147483646 h 14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523"/>
              <a:gd name="T133" fmla="*/ 0 h 1415"/>
              <a:gd name="T134" fmla="*/ 1523 w 1523"/>
              <a:gd name="T135" fmla="*/ 1415 h 141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523" h="1415">
                <a:moveTo>
                  <a:pt x="1409" y="663"/>
                </a:moveTo>
                <a:cubicBezTo>
                  <a:pt x="1406" y="714"/>
                  <a:pt x="1403" y="766"/>
                  <a:pt x="1394" y="812"/>
                </a:cubicBezTo>
                <a:cubicBezTo>
                  <a:pt x="1385" y="858"/>
                  <a:pt x="1377" y="892"/>
                  <a:pt x="1356" y="937"/>
                </a:cubicBezTo>
                <a:cubicBezTo>
                  <a:pt x="1335" y="982"/>
                  <a:pt x="1298" y="1044"/>
                  <a:pt x="1265" y="1085"/>
                </a:cubicBezTo>
                <a:cubicBezTo>
                  <a:pt x="1232" y="1126"/>
                  <a:pt x="1197" y="1153"/>
                  <a:pt x="1159" y="1181"/>
                </a:cubicBezTo>
                <a:cubicBezTo>
                  <a:pt x="1121" y="1209"/>
                  <a:pt x="1076" y="1233"/>
                  <a:pt x="1034" y="1253"/>
                </a:cubicBezTo>
                <a:cubicBezTo>
                  <a:pt x="992" y="1273"/>
                  <a:pt x="958" y="1291"/>
                  <a:pt x="905" y="1301"/>
                </a:cubicBezTo>
                <a:cubicBezTo>
                  <a:pt x="852" y="1311"/>
                  <a:pt x="776" y="1318"/>
                  <a:pt x="718" y="1316"/>
                </a:cubicBezTo>
                <a:cubicBezTo>
                  <a:pt x="660" y="1314"/>
                  <a:pt x="608" y="1305"/>
                  <a:pt x="554" y="1287"/>
                </a:cubicBezTo>
                <a:cubicBezTo>
                  <a:pt x="500" y="1269"/>
                  <a:pt x="440" y="1242"/>
                  <a:pt x="391" y="1210"/>
                </a:cubicBezTo>
                <a:cubicBezTo>
                  <a:pt x="342" y="1178"/>
                  <a:pt x="291" y="1133"/>
                  <a:pt x="257" y="1095"/>
                </a:cubicBezTo>
                <a:cubicBezTo>
                  <a:pt x="223" y="1057"/>
                  <a:pt x="207" y="1026"/>
                  <a:pt x="185" y="980"/>
                </a:cubicBezTo>
                <a:cubicBezTo>
                  <a:pt x="163" y="934"/>
                  <a:pt x="136" y="875"/>
                  <a:pt x="122" y="821"/>
                </a:cubicBezTo>
                <a:cubicBezTo>
                  <a:pt x="108" y="767"/>
                  <a:pt x="100" y="711"/>
                  <a:pt x="98" y="658"/>
                </a:cubicBezTo>
                <a:cubicBezTo>
                  <a:pt x="96" y="605"/>
                  <a:pt x="101" y="557"/>
                  <a:pt x="113" y="505"/>
                </a:cubicBezTo>
                <a:cubicBezTo>
                  <a:pt x="125" y="453"/>
                  <a:pt x="147" y="392"/>
                  <a:pt x="170" y="346"/>
                </a:cubicBezTo>
                <a:cubicBezTo>
                  <a:pt x="193" y="300"/>
                  <a:pt x="215" y="269"/>
                  <a:pt x="252" y="231"/>
                </a:cubicBezTo>
                <a:cubicBezTo>
                  <a:pt x="289" y="193"/>
                  <a:pt x="337" y="150"/>
                  <a:pt x="391" y="116"/>
                </a:cubicBezTo>
                <a:cubicBezTo>
                  <a:pt x="445" y="82"/>
                  <a:pt x="512" y="44"/>
                  <a:pt x="578" y="25"/>
                </a:cubicBezTo>
                <a:cubicBezTo>
                  <a:pt x="644" y="6"/>
                  <a:pt x="724" y="2"/>
                  <a:pt x="790" y="1"/>
                </a:cubicBezTo>
                <a:cubicBezTo>
                  <a:pt x="856" y="0"/>
                  <a:pt x="912" y="7"/>
                  <a:pt x="972" y="20"/>
                </a:cubicBezTo>
                <a:cubicBezTo>
                  <a:pt x="1032" y="33"/>
                  <a:pt x="1102" y="59"/>
                  <a:pt x="1150" y="82"/>
                </a:cubicBezTo>
                <a:cubicBezTo>
                  <a:pt x="1198" y="105"/>
                  <a:pt x="1230" y="136"/>
                  <a:pt x="1260" y="159"/>
                </a:cubicBezTo>
                <a:cubicBezTo>
                  <a:pt x="1290" y="182"/>
                  <a:pt x="1305" y="198"/>
                  <a:pt x="1327" y="221"/>
                </a:cubicBezTo>
                <a:cubicBezTo>
                  <a:pt x="1349" y="244"/>
                  <a:pt x="1368" y="264"/>
                  <a:pt x="1390" y="298"/>
                </a:cubicBezTo>
                <a:cubicBezTo>
                  <a:pt x="1412" y="332"/>
                  <a:pt x="1441" y="375"/>
                  <a:pt x="1462" y="423"/>
                </a:cubicBezTo>
                <a:cubicBezTo>
                  <a:pt x="1483" y="471"/>
                  <a:pt x="1505" y="541"/>
                  <a:pt x="1514" y="586"/>
                </a:cubicBezTo>
                <a:cubicBezTo>
                  <a:pt x="1523" y="631"/>
                  <a:pt x="1523" y="641"/>
                  <a:pt x="1519" y="692"/>
                </a:cubicBezTo>
                <a:cubicBezTo>
                  <a:pt x="1515" y="743"/>
                  <a:pt x="1506" y="835"/>
                  <a:pt x="1490" y="893"/>
                </a:cubicBezTo>
                <a:cubicBezTo>
                  <a:pt x="1474" y="951"/>
                  <a:pt x="1448" y="997"/>
                  <a:pt x="1423" y="1042"/>
                </a:cubicBezTo>
                <a:cubicBezTo>
                  <a:pt x="1398" y="1087"/>
                  <a:pt x="1375" y="1121"/>
                  <a:pt x="1337" y="1162"/>
                </a:cubicBezTo>
                <a:cubicBezTo>
                  <a:pt x="1299" y="1203"/>
                  <a:pt x="1248" y="1252"/>
                  <a:pt x="1193" y="1287"/>
                </a:cubicBezTo>
                <a:cubicBezTo>
                  <a:pt x="1138" y="1322"/>
                  <a:pt x="1072" y="1352"/>
                  <a:pt x="1006" y="1373"/>
                </a:cubicBezTo>
                <a:cubicBezTo>
                  <a:pt x="940" y="1394"/>
                  <a:pt x="875" y="1409"/>
                  <a:pt x="799" y="1412"/>
                </a:cubicBezTo>
                <a:cubicBezTo>
                  <a:pt x="723" y="1415"/>
                  <a:pt x="623" y="1406"/>
                  <a:pt x="550" y="1388"/>
                </a:cubicBezTo>
                <a:cubicBezTo>
                  <a:pt x="477" y="1370"/>
                  <a:pt x="414" y="1338"/>
                  <a:pt x="358" y="1306"/>
                </a:cubicBezTo>
                <a:cubicBezTo>
                  <a:pt x="302" y="1274"/>
                  <a:pt x="256" y="1239"/>
                  <a:pt x="214" y="1196"/>
                </a:cubicBezTo>
                <a:cubicBezTo>
                  <a:pt x="172" y="1153"/>
                  <a:pt x="133" y="1101"/>
                  <a:pt x="103" y="1047"/>
                </a:cubicBezTo>
                <a:cubicBezTo>
                  <a:pt x="73" y="993"/>
                  <a:pt x="48" y="934"/>
                  <a:pt x="31" y="869"/>
                </a:cubicBezTo>
                <a:cubicBezTo>
                  <a:pt x="14" y="804"/>
                  <a:pt x="4" y="716"/>
                  <a:pt x="2" y="653"/>
                </a:cubicBezTo>
                <a:cubicBezTo>
                  <a:pt x="0" y="590"/>
                  <a:pt x="4" y="548"/>
                  <a:pt x="17" y="490"/>
                </a:cubicBezTo>
                <a:cubicBezTo>
                  <a:pt x="30" y="432"/>
                  <a:pt x="57" y="354"/>
                  <a:pt x="79" y="303"/>
                </a:cubicBezTo>
                <a:cubicBezTo>
                  <a:pt x="101" y="252"/>
                  <a:pt x="130" y="213"/>
                  <a:pt x="151" y="183"/>
                </a:cubicBezTo>
                <a:cubicBezTo>
                  <a:pt x="172" y="153"/>
                  <a:pt x="193" y="134"/>
                  <a:pt x="204" y="121"/>
                </a:cubicBezTo>
              </a:path>
            </a:pathLst>
          </a:cu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graphicFrame>
        <p:nvGraphicFramePr>
          <p:cNvPr id="5146" name="Object 26">
            <a:extLst>
              <a:ext uri="{FF2B5EF4-FFF2-40B4-BE49-F238E27FC236}">
                <a16:creationId xmlns:a16="http://schemas.microsoft.com/office/drawing/2014/main" id="{3AA099D2-602F-695C-494E-D464CB5569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2439" y="2508251"/>
          <a:ext cx="700087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8918" imgH="393529" progId="Equation.3">
                  <p:embed/>
                </p:oleObj>
              </mc:Choice>
              <mc:Fallback>
                <p:oleObj name="Equation" r:id="rId7" imgW="418918" imgH="393529" progId="Equation.3">
                  <p:embed/>
                  <p:pic>
                    <p:nvPicPr>
                      <p:cNvPr id="5146" name="Object 26">
                        <a:extLst>
                          <a:ext uri="{FF2B5EF4-FFF2-40B4-BE49-F238E27FC236}">
                            <a16:creationId xmlns:a16="http://schemas.microsoft.com/office/drawing/2014/main" id="{3AA099D2-602F-695C-494E-D464CB5569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9" y="2508251"/>
                        <a:ext cx="700087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0017 0.0081 -0.00017 0.0162 -0.00087 0.02431 C -0.00156 0.03241 -0.00312 0.04097 -0.00417 0.04884 C -0.00521 0.05671 -0.00556 0.06157 -0.00747 0.07106 C -0.00937 0.08056 -0.01233 0.09514 -0.0158 0.10556 C -0.01927 0.11597 -0.02448 0.12477 -0.0283 0.13333 C -0.03212 0.1419 -0.03368 0.14815 -0.03837 0.15648 C -0.04306 0.16481 -0.05087 0.17569 -0.0566 0.18333 C -0.06233 0.19097 -0.06719 0.1956 -0.07257 0.20208 C -0.07795 0.20856 -0.08229 0.21597 -0.08924 0.22222 C -0.09618 0.22847 -0.10556 0.23449 -0.11424 0.23981 C -0.12292 0.24514 -0.13316 0.25069 -0.14167 0.2544 C -0.15017 0.2581 -0.15625 0.26019 -0.16493 0.26204 C -0.17361 0.26389 -0.18472 0.26505 -0.1934 0.26551 C -0.20208 0.26597 -0.20816 0.26551 -0.21667 0.26435 C -0.22517 0.26319 -0.23594 0.26111 -0.2441 0.2588 C -0.25226 0.25648 -0.25972 0.25255 -0.2658 0.25 C -0.27187 0.24745 -0.27622 0.24583 -0.2809 0.24329 C -0.28559 0.24074 -0.28924 0.23819 -0.2941 0.23426 C -0.29896 0.23032 -0.30503 0.22431 -0.31007 0.21991 C -0.3151 0.21551 -0.31944 0.21273 -0.32413 0.20764 C -0.32882 0.20255 -0.33385 0.19491 -0.33837 0.18981 C -0.34288 0.18472 -0.34653 0.1831 -0.35087 0.17662 C -0.35521 0.17014 -0.36059 0.15787 -0.36424 0.15093 C -0.36788 0.14398 -0.37049 0.1412 -0.37326 0.13426 C -0.37604 0.12731 -0.37795 0.11875 -0.3809 0.10995 C -0.38385 0.10116 -0.38802 0.09167 -0.3908 0.08102 C -0.39358 0.07037 -0.39618 0.05694 -0.39757 0.04653 C -0.39896 0.03611 -0.39878 0.02801 -0.39913 0.01875 C -0.39948 0.00949 -0.40035 -0.00023 -0.4 -0.00903 C -0.39965 -0.01782 -0.39861 -0.02523 -0.39757 -0.03449 C -0.39653 -0.04375 -0.39531 -0.05347 -0.3934 -0.06458 C -0.39149 -0.07569 -0.38889 -0.09028 -0.38576 -0.10116 C -0.38264 -0.11204 -0.37778 -0.1213 -0.37413 -0.13009 C -0.37049 -0.13889 -0.36806 -0.14699 -0.36424 -0.15463 C -0.36042 -0.16227 -0.35556 -0.16852 -0.35087 -0.17569 C -0.34618 -0.18287 -0.34097 -0.19097 -0.33576 -0.19792 C -0.33056 -0.20486 -0.32587 -0.21181 -0.31997 -0.21782 C -0.31406 -0.22384 -0.30573 -0.23009 -0.3 -0.23449 C -0.29427 -0.23889 -0.29028 -0.2412 -0.28507 -0.24444 C -0.27986 -0.24769 -0.27622 -0.25023 -0.2691 -0.25347 C -0.26198 -0.25671 -0.25069 -0.26088 -0.24253 -0.26343 C -0.23437 -0.26597 -0.2283 -0.26782 -0.21997 -0.26898 C -0.21163 -0.27014 -0.20156 -0.27083 -0.19253 -0.26991 C -0.18351 -0.26898 -0.17465 -0.26551 -0.1658 -0.26343 C -0.15694 -0.26134 -0.14792 -0.26019 -0.13924 -0.25671 C -0.13056 -0.25324 -0.12153 -0.24722 -0.11424 -0.24236 C -0.10694 -0.2375 -0.10174 -0.23287 -0.09583 -0.22778 C -0.08993 -0.22269 -0.08455 -0.21806 -0.0783 -0.21111 C -0.07205 -0.20417 -0.06476 -0.19606 -0.05833 -0.18681 C -0.05191 -0.17755 -0.04444 -0.16458 -0.03924 -0.15556 C -0.03403 -0.14653 -0.03125 -0.14282 -0.02743 -0.13241 C -0.02361 -0.12199 -0.0191 -0.10532 -0.0158 -0.09352 C -0.0125 -0.08171 -0.00937 -0.07292 -0.00747 -0.06111 C -0.00556 -0.04931 -0.00434 -0.03796 -0.00417 -0.02222 C -0.00399 -0.00648 -0.00469 0.01505 -0.0066 0.03333 C -0.00851 0.05162 -0.01146 0.07106 -0.0158 0.08773 C -0.02014 0.1044 -0.02622 0.11921 -0.03247 0.13333 C -0.03872 0.14745 -0.0467 0.16181 -0.0533 0.17222 C -0.0599 0.18264 -0.06649 0.18958 -0.07257 0.19653 C -0.07865 0.20347 -0.08333 0.20833 -0.08993 0.21435 C -0.09653 0.22037 -0.10417 0.22708 -0.11163 0.23218 C -0.1191 0.23727 -0.12569 0.2412 -0.13507 0.24537 C -0.14444 0.24954 -0.15486 0.25532 -0.16753 0.25764 C -0.18021 0.25995 -0.19792 0.26088 -0.21163 0.25995 C -0.22535 0.25903 -0.23819 0.25602 -0.25 0.25208 C -0.26181 0.24815 -0.27205 0.24352 -0.28247 0.23657 C -0.29288 0.22963 -0.30365 0.21944 -0.3125 0.21111 C -0.32135 0.20278 -0.32847 0.1956 -0.33576 0.18657 C -0.34306 0.17755 -0.34931 0.16852 -0.3559 0.15648 C -0.3625 0.14444 -0.37066 0.12778 -0.37587 0.11435 C -0.38108 0.10093 -0.38472 0.08773 -0.3875 0.07546 C -0.39028 0.06319 -0.39132 0.04977 -0.39253 0.04097 C -0.39375 0.03218 -0.39462 0.03218 -0.39497 0.02315 C -0.39531 0.01412 -0.39514 -0.00255 -0.39497 -0.01343 C -0.39479 -0.02431 -0.39427 -0.03426 -0.3934 -0.04236 C -0.39253 -0.05046 -0.39097 -0.05556 -0.38993 -0.06227 C -0.38889 -0.06898 -0.38837 -0.07523 -0.38663 -0.08241 C -0.3849 -0.08958 -0.38142 -0.09884 -0.37917 -0.10556 C -0.37691 -0.11227 -0.37569 -0.1162 -0.37326 -0.12222 C -0.37083 -0.12824 -0.36788 -0.13472 -0.36493 -0.1412 C -0.36198 -0.14769 -0.35903 -0.15556 -0.3559 -0.16111 C -0.35278 -0.16667 -0.34861 -0.17037 -0.34583 -0.17454 C -0.34306 -0.1787 -0.34115 -0.18218 -0.33924 -0.18565 " pathEditMode="relative" rAng="0" ptsTypes="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7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j0233785">
            <a:extLst>
              <a:ext uri="{FF2B5EF4-FFF2-40B4-BE49-F238E27FC236}">
                <a16:creationId xmlns:a16="http://schemas.microsoft.com/office/drawing/2014/main" id="{CEB80CF3-6BA9-3DD7-6413-B635EF538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598488"/>
            <a:ext cx="605790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4">
            <a:extLst>
              <a:ext uri="{FF2B5EF4-FFF2-40B4-BE49-F238E27FC236}">
                <a16:creationId xmlns:a16="http://schemas.microsoft.com/office/drawing/2014/main" id="{AE6411B3-5DE7-A13C-D34F-DF9C4AA67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6" y="5151438"/>
            <a:ext cx="4181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Radian Measure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>
            <a:extLst>
              <a:ext uri="{FF2B5EF4-FFF2-40B4-BE49-F238E27FC236}">
                <a16:creationId xmlns:a16="http://schemas.microsoft.com/office/drawing/2014/main" id="{936B97F0-D915-4395-8E77-E6861EACD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3315" name="Line 3">
            <a:extLst>
              <a:ext uri="{FF2B5EF4-FFF2-40B4-BE49-F238E27FC236}">
                <a16:creationId xmlns:a16="http://schemas.microsoft.com/office/drawing/2014/main" id="{2E3BA37F-908C-1787-D8F2-A94D083878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0668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B43A2805-0894-18FD-6391-F33C948C57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4290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graphicFrame>
        <p:nvGraphicFramePr>
          <p:cNvPr id="8197" name="Object 5">
            <a:extLst>
              <a:ext uri="{FF2B5EF4-FFF2-40B4-BE49-F238E27FC236}">
                <a16:creationId xmlns:a16="http://schemas.microsoft.com/office/drawing/2014/main" id="{E46FC520-F4B6-0E89-AF43-CD732C76B5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7414" y="381000"/>
          <a:ext cx="2555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4957" imgH="393359" progId="Equation.3">
                  <p:embed/>
                </p:oleObj>
              </mc:Choice>
              <mc:Fallback>
                <p:oleObj name="Equation" r:id="rId3" imgW="164957" imgH="393359" progId="Equation.3">
                  <p:embed/>
                  <p:pic>
                    <p:nvPicPr>
                      <p:cNvPr id="8197" name="Object 5">
                        <a:extLst>
                          <a:ext uri="{FF2B5EF4-FFF2-40B4-BE49-F238E27FC236}">
                            <a16:creationId xmlns:a16="http://schemas.microsoft.com/office/drawing/2014/main" id="{E46FC520-F4B6-0E89-AF43-CD732C76B5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4" y="381000"/>
                        <a:ext cx="2555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>
            <a:extLst>
              <a:ext uri="{FF2B5EF4-FFF2-40B4-BE49-F238E27FC236}">
                <a16:creationId xmlns:a16="http://schemas.microsoft.com/office/drawing/2014/main" id="{AA15F448-A673-7BD7-5239-501C7FF081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96325" y="3271839"/>
          <a:ext cx="2365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68" imgH="203024" progId="Equation.3">
                  <p:embed/>
                </p:oleObj>
              </mc:Choice>
              <mc:Fallback>
                <p:oleObj name="Equation" r:id="rId5" imgW="152268" imgH="203024" progId="Equation.3">
                  <p:embed/>
                  <p:pic>
                    <p:nvPicPr>
                      <p:cNvPr id="8198" name="Object 6">
                        <a:extLst>
                          <a:ext uri="{FF2B5EF4-FFF2-40B4-BE49-F238E27FC236}">
                            <a16:creationId xmlns:a16="http://schemas.microsoft.com/office/drawing/2014/main" id="{AA15F448-A673-7BD7-5239-501C7FF081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6325" y="3271839"/>
                        <a:ext cx="23653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>
            <a:extLst>
              <a:ext uri="{FF2B5EF4-FFF2-40B4-BE49-F238E27FC236}">
                <a16:creationId xmlns:a16="http://schemas.microsoft.com/office/drawing/2014/main" id="{E3B4C60C-27D0-A5B6-CE65-78AA55B9DD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8676" y="5943600"/>
          <a:ext cx="3730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1195" imgH="393529" progId="Equation.3">
                  <p:embed/>
                </p:oleObj>
              </mc:Choice>
              <mc:Fallback>
                <p:oleObj name="Equation" r:id="rId7" imgW="241195" imgH="393529" progId="Equation.3">
                  <p:embed/>
                  <p:pic>
                    <p:nvPicPr>
                      <p:cNvPr id="8199" name="Object 7">
                        <a:extLst>
                          <a:ext uri="{FF2B5EF4-FFF2-40B4-BE49-F238E27FC236}">
                            <a16:creationId xmlns:a16="http://schemas.microsoft.com/office/drawing/2014/main" id="{E3B4C60C-27D0-A5B6-CE65-78AA55B9DD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6" y="5943600"/>
                        <a:ext cx="3730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AutoShape 8">
            <a:extLst>
              <a:ext uri="{FF2B5EF4-FFF2-40B4-BE49-F238E27FC236}">
                <a16:creationId xmlns:a16="http://schemas.microsoft.com/office/drawing/2014/main" id="{989B60B5-0ECC-2987-4801-9D335081C09F}"/>
              </a:ext>
            </a:extLst>
          </p:cNvPr>
          <p:cNvSpPr>
            <a:spLocks/>
          </p:cNvSpPr>
          <p:nvPr/>
        </p:nvSpPr>
        <p:spPr bwMode="auto">
          <a:xfrm rot="5400000">
            <a:off x="6781800" y="2743200"/>
            <a:ext cx="457200" cy="1828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BBB5C9C7-D59D-8B99-721E-AD8773455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962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r</a:t>
            </a:r>
          </a:p>
        </p:txBody>
      </p:sp>
      <p:sp>
        <p:nvSpPr>
          <p:cNvPr id="8202" name="Arc 10">
            <a:extLst>
              <a:ext uri="{FF2B5EF4-FFF2-40B4-BE49-F238E27FC236}">
                <a16:creationId xmlns:a16="http://schemas.microsoft.com/office/drawing/2014/main" id="{C7B61683-564A-1FC9-C8CE-7C3889D21FD1}"/>
              </a:ext>
            </a:extLst>
          </p:cNvPr>
          <p:cNvSpPr>
            <a:spLocks/>
          </p:cNvSpPr>
          <p:nvPr/>
        </p:nvSpPr>
        <p:spPr bwMode="auto">
          <a:xfrm>
            <a:off x="6096000" y="1892300"/>
            <a:ext cx="1828800" cy="1536700"/>
          </a:xfrm>
          <a:custGeom>
            <a:avLst/>
            <a:gdLst>
              <a:gd name="T0" fmla="*/ 2147483646 w 21600"/>
              <a:gd name="T1" fmla="*/ 0 h 18141"/>
              <a:gd name="T2" fmla="*/ 2147483646 w 21600"/>
              <a:gd name="T3" fmla="*/ 2147483646 h 18141"/>
              <a:gd name="T4" fmla="*/ 0 w 21600"/>
              <a:gd name="T5" fmla="*/ 2147483646 h 18141"/>
              <a:gd name="T6" fmla="*/ 0 60000 65536"/>
              <a:gd name="T7" fmla="*/ 0 60000 65536"/>
              <a:gd name="T8" fmla="*/ 0 60000 65536"/>
              <a:gd name="T9" fmla="*/ 0 w 21600"/>
              <a:gd name="T10" fmla="*/ 0 h 18141"/>
              <a:gd name="T11" fmla="*/ 21600 w 21600"/>
              <a:gd name="T12" fmla="*/ 18141 h 181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141" fill="none" extrusionOk="0">
                <a:moveTo>
                  <a:pt x="11724" y="-1"/>
                </a:moveTo>
                <a:cubicBezTo>
                  <a:pt x="17881" y="3979"/>
                  <a:pt x="21600" y="10809"/>
                  <a:pt x="21600" y="18141"/>
                </a:cubicBezTo>
              </a:path>
              <a:path w="21600" h="18141" stroke="0" extrusionOk="0">
                <a:moveTo>
                  <a:pt x="11724" y="-1"/>
                </a:moveTo>
                <a:cubicBezTo>
                  <a:pt x="17881" y="3979"/>
                  <a:pt x="21600" y="10809"/>
                  <a:pt x="21600" y="18141"/>
                </a:cubicBezTo>
                <a:lnTo>
                  <a:pt x="0" y="18141"/>
                </a:lnTo>
                <a:lnTo>
                  <a:pt x="11724" y="-1"/>
                </a:lnTo>
                <a:close/>
              </a:path>
            </a:pathLst>
          </a:custGeom>
          <a:solidFill>
            <a:srgbClr val="00CC00">
              <a:alpha val="20000"/>
            </a:srgbClr>
          </a:solidFill>
          <a:ln w="38100">
            <a:solidFill>
              <a:srgbClr val="00CC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203" name="Line 11">
            <a:extLst>
              <a:ext uri="{FF2B5EF4-FFF2-40B4-BE49-F238E27FC236}">
                <a16:creationId xmlns:a16="http://schemas.microsoft.com/office/drawing/2014/main" id="{C6195904-B9F6-7E8D-3045-9BED79A127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1905000"/>
            <a:ext cx="990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A55F925F-8044-0D3B-6B72-0ACA18237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133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r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38BC0D84-219C-D249-4760-B9C6B7CAA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590801"/>
            <a:ext cx="1295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 Radian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ym typeface="Symbol" panose="05050102010706020507" pitchFamily="18" charset="2"/>
              </a:rPr>
              <a:t>    57.3 </a:t>
            </a:r>
            <a:r>
              <a:rPr lang="en-US" altLang="en-US" sz="1800" baseline="30000">
                <a:sym typeface="Symbol" panose="05050102010706020507" pitchFamily="18" charset="2"/>
              </a:rPr>
              <a:t>o</a:t>
            </a:r>
          </a:p>
        </p:txBody>
      </p:sp>
      <p:sp>
        <p:nvSpPr>
          <p:cNvPr id="8206" name="Arc 14">
            <a:extLst>
              <a:ext uri="{FF2B5EF4-FFF2-40B4-BE49-F238E27FC236}">
                <a16:creationId xmlns:a16="http://schemas.microsoft.com/office/drawing/2014/main" id="{E2750013-C2AD-FF53-F63E-27055DA730EB}"/>
              </a:ext>
            </a:extLst>
          </p:cNvPr>
          <p:cNvSpPr>
            <a:spLocks/>
          </p:cNvSpPr>
          <p:nvPr/>
        </p:nvSpPr>
        <p:spPr bwMode="auto">
          <a:xfrm>
            <a:off x="6096000" y="2851150"/>
            <a:ext cx="685800" cy="577850"/>
          </a:xfrm>
          <a:custGeom>
            <a:avLst/>
            <a:gdLst>
              <a:gd name="T0" fmla="*/ 2147483646 w 21600"/>
              <a:gd name="T1" fmla="*/ 0 h 18183"/>
              <a:gd name="T2" fmla="*/ 2147483646 w 21600"/>
              <a:gd name="T3" fmla="*/ 2147483646 h 18183"/>
              <a:gd name="T4" fmla="*/ 0 w 21600"/>
              <a:gd name="T5" fmla="*/ 2147483646 h 18183"/>
              <a:gd name="T6" fmla="*/ 0 60000 65536"/>
              <a:gd name="T7" fmla="*/ 0 60000 65536"/>
              <a:gd name="T8" fmla="*/ 0 60000 65536"/>
              <a:gd name="T9" fmla="*/ 0 w 21600"/>
              <a:gd name="T10" fmla="*/ 0 h 18183"/>
              <a:gd name="T11" fmla="*/ 21600 w 21600"/>
              <a:gd name="T12" fmla="*/ 18183 h 18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183" fill="none" extrusionOk="0">
                <a:moveTo>
                  <a:pt x="11659" y="-1"/>
                </a:moveTo>
                <a:cubicBezTo>
                  <a:pt x="17853" y="3971"/>
                  <a:pt x="21600" y="10824"/>
                  <a:pt x="21600" y="18183"/>
                </a:cubicBezTo>
              </a:path>
              <a:path w="21600" h="18183" stroke="0" extrusionOk="0">
                <a:moveTo>
                  <a:pt x="11659" y="-1"/>
                </a:moveTo>
                <a:cubicBezTo>
                  <a:pt x="17853" y="3971"/>
                  <a:pt x="21600" y="10824"/>
                  <a:pt x="21600" y="18183"/>
                </a:cubicBezTo>
                <a:lnTo>
                  <a:pt x="0" y="18183"/>
                </a:lnTo>
                <a:lnTo>
                  <a:pt x="11659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8207" name="Object 15">
            <a:extLst>
              <a:ext uri="{FF2B5EF4-FFF2-40B4-BE49-F238E27FC236}">
                <a16:creationId xmlns:a16="http://schemas.microsoft.com/office/drawing/2014/main" id="{F1D32114-0591-D63D-A9BD-D9D9252BA8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3275" y="3319463"/>
          <a:ext cx="217488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700" imgH="139700" progId="Equation.3">
                  <p:embed/>
                </p:oleObj>
              </mc:Choice>
              <mc:Fallback>
                <p:oleObj name="Equation" r:id="rId9" imgW="139700" imgH="139700" progId="Equation.3">
                  <p:embed/>
                  <p:pic>
                    <p:nvPicPr>
                      <p:cNvPr id="8207" name="Object 15">
                        <a:extLst>
                          <a:ext uri="{FF2B5EF4-FFF2-40B4-BE49-F238E27FC236}">
                            <a16:creationId xmlns:a16="http://schemas.microsoft.com/office/drawing/2014/main" id="{F1D32114-0591-D63D-A9BD-D9D9252BA8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3319463"/>
                        <a:ext cx="217488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8" name="Object 16">
            <a:extLst>
              <a:ext uri="{FF2B5EF4-FFF2-40B4-BE49-F238E27FC236}">
                <a16:creationId xmlns:a16="http://schemas.microsoft.com/office/drawing/2014/main" id="{7CEAFB85-E936-CE13-EC31-2DF72983ED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1" y="3290889"/>
          <a:ext cx="354013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8402" imgH="177646" progId="Equation.3">
                  <p:embed/>
                </p:oleObj>
              </mc:Choice>
              <mc:Fallback>
                <p:oleObj name="Equation" r:id="rId11" imgW="228402" imgH="177646" progId="Equation.3">
                  <p:embed/>
                  <p:pic>
                    <p:nvPicPr>
                      <p:cNvPr id="8208" name="Object 16">
                        <a:extLst>
                          <a:ext uri="{FF2B5EF4-FFF2-40B4-BE49-F238E27FC236}">
                            <a16:creationId xmlns:a16="http://schemas.microsoft.com/office/drawing/2014/main" id="{7CEAFB85-E936-CE13-EC31-2DF72983ED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1" y="3290889"/>
                        <a:ext cx="354013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Text Box 17">
            <a:extLst>
              <a:ext uri="{FF2B5EF4-FFF2-40B4-BE49-F238E27FC236}">
                <a16:creationId xmlns:a16="http://schemas.microsoft.com/office/drawing/2014/main" id="{DAADDAC2-0886-4565-4EAF-4A5C6C024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38" y="2122488"/>
            <a:ext cx="220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360</a:t>
            </a:r>
            <a:r>
              <a:rPr lang="en-US" altLang="en-US" sz="1800" baseline="30000">
                <a:solidFill>
                  <a:srgbClr val="FF3300"/>
                </a:solidFill>
              </a:rPr>
              <a:t>o</a:t>
            </a:r>
            <a:r>
              <a:rPr lang="en-US" altLang="en-US" sz="1800">
                <a:solidFill>
                  <a:srgbClr val="FF3300"/>
                </a:solidFill>
              </a:rPr>
              <a:t> = 2</a:t>
            </a:r>
            <a:r>
              <a:rPr lang="el-GR" altLang="en-US" sz="1800" i="1">
                <a:solidFill>
                  <a:srgbClr val="FF3300"/>
                </a:solidFill>
                <a:latin typeface="Century Gothic" panose="020B0502020202020204" pitchFamily="34" charset="0"/>
              </a:rPr>
              <a:t>π</a:t>
            </a:r>
            <a:r>
              <a:rPr lang="en-US" altLang="en-US" sz="1800" i="1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800">
                <a:solidFill>
                  <a:srgbClr val="FF3300"/>
                </a:solidFill>
                <a:latin typeface="Century Gothic" panose="020B0502020202020204" pitchFamily="34" charset="0"/>
              </a:rPr>
              <a:t>radians</a:t>
            </a:r>
            <a:endParaRPr lang="el-GR" altLang="en-US" sz="1800" i="1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49D757D0-28D2-3E2A-3286-912B5B1D5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2584451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180</a:t>
            </a:r>
            <a:r>
              <a:rPr lang="en-US" altLang="en-US" sz="1800" baseline="30000">
                <a:solidFill>
                  <a:srgbClr val="FF3300"/>
                </a:solidFill>
              </a:rPr>
              <a:t>o</a:t>
            </a:r>
            <a:r>
              <a:rPr lang="en-US" altLang="en-US" sz="1800">
                <a:solidFill>
                  <a:srgbClr val="FF3300"/>
                </a:solidFill>
              </a:rPr>
              <a:t> = </a:t>
            </a:r>
            <a:r>
              <a:rPr lang="el-GR" altLang="en-US" sz="1800" i="1">
                <a:solidFill>
                  <a:srgbClr val="FF3300"/>
                </a:solidFill>
                <a:latin typeface="Century Gothic" panose="020B0502020202020204" pitchFamily="34" charset="0"/>
              </a:rPr>
              <a:t>π</a:t>
            </a:r>
            <a:r>
              <a:rPr lang="en-US" altLang="en-US" sz="1800">
                <a:solidFill>
                  <a:srgbClr val="FF3300"/>
                </a:solidFill>
                <a:latin typeface="Century Gothic" panose="020B0502020202020204" pitchFamily="34" charset="0"/>
              </a:rPr>
              <a:t> radians</a:t>
            </a:r>
            <a:endParaRPr lang="el-GR" altLang="en-US" sz="1800" i="1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31" name="Text Box 19">
            <a:extLst>
              <a:ext uri="{FF2B5EF4-FFF2-40B4-BE49-F238E27FC236}">
                <a16:creationId xmlns:a16="http://schemas.microsoft.com/office/drawing/2014/main" id="{7360C564-82DC-66CC-3E3E-EE51CCB4C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Definition of Radians</a:t>
            </a:r>
          </a:p>
        </p:txBody>
      </p:sp>
      <p:sp>
        <p:nvSpPr>
          <p:cNvPr id="8212" name="Text Box 20">
            <a:extLst>
              <a:ext uri="{FF2B5EF4-FFF2-40B4-BE49-F238E27FC236}">
                <a16:creationId xmlns:a16="http://schemas.microsoft.com/office/drawing/2014/main" id="{6F681630-F023-C617-9781-48E5812E4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855664"/>
            <a:ext cx="2763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C= 2</a:t>
            </a:r>
            <a:r>
              <a:rPr lang="el-GR" altLang="en-US" sz="2000">
                <a:latin typeface="Century Gothic" panose="020B0502020202020204" pitchFamily="34" charset="0"/>
              </a:rPr>
              <a:t>π</a:t>
            </a:r>
            <a:r>
              <a:rPr lang="en-US" altLang="en-US" sz="2000">
                <a:latin typeface="Century Gothic" panose="020B0502020202020204" pitchFamily="34" charset="0"/>
              </a:rPr>
              <a:t>r</a:t>
            </a:r>
            <a:endParaRPr lang="el-GR" altLang="en-US" sz="2000">
              <a:latin typeface="Century Gothic" panose="020B0502020202020204" pitchFamily="34" charset="0"/>
            </a:endParaRPr>
          </a:p>
        </p:txBody>
      </p:sp>
      <p:sp>
        <p:nvSpPr>
          <p:cNvPr id="8213" name="Text Box 21">
            <a:extLst>
              <a:ext uri="{FF2B5EF4-FFF2-40B4-BE49-F238E27FC236}">
                <a16:creationId xmlns:a16="http://schemas.microsoft.com/office/drawing/2014/main" id="{FABF4F7F-E776-3908-7152-7B72AC59B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1277939"/>
            <a:ext cx="2763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C= 2</a:t>
            </a:r>
            <a:r>
              <a:rPr lang="el-GR" altLang="en-US" sz="2000">
                <a:latin typeface="Century Gothic" panose="020B0502020202020204" pitchFamily="34" charset="0"/>
              </a:rPr>
              <a:t>π</a:t>
            </a:r>
            <a:r>
              <a:rPr lang="en-US" altLang="en-US" sz="2000">
                <a:latin typeface="Century Gothic" panose="020B0502020202020204" pitchFamily="34" charset="0"/>
              </a:rPr>
              <a:t> radii</a:t>
            </a:r>
            <a:endParaRPr lang="el-GR" altLang="en-US" sz="2000">
              <a:latin typeface="Century Gothic" panose="020B0502020202020204" pitchFamily="34" charset="0"/>
            </a:endParaRPr>
          </a:p>
        </p:txBody>
      </p:sp>
      <p:sp>
        <p:nvSpPr>
          <p:cNvPr id="8214" name="Text Box 22">
            <a:extLst>
              <a:ext uri="{FF2B5EF4-FFF2-40B4-BE49-F238E27FC236}">
                <a16:creationId xmlns:a16="http://schemas.microsoft.com/office/drawing/2014/main" id="{C666DF34-A9A2-558C-6975-8EAECF9FE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1700214"/>
            <a:ext cx="2763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C= 2</a:t>
            </a:r>
            <a:r>
              <a:rPr lang="el-GR" altLang="en-US" sz="2000">
                <a:latin typeface="Century Gothic" panose="020B0502020202020204" pitchFamily="34" charset="0"/>
              </a:rPr>
              <a:t>π</a:t>
            </a:r>
            <a:r>
              <a:rPr lang="en-US" altLang="en-US" sz="2000">
                <a:latin typeface="Century Gothic" panose="020B0502020202020204" pitchFamily="34" charset="0"/>
              </a:rPr>
              <a:t> radians</a:t>
            </a:r>
            <a:endParaRPr lang="el-GR" altLang="en-US" sz="20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4" grpId="0"/>
      <p:bldP spid="8205" grpId="0"/>
      <p:bldP spid="8209" grpId="0"/>
      <p:bldP spid="8210" grpId="0"/>
      <p:bldP spid="8212" grpId="0"/>
      <p:bldP spid="8213" grpId="0"/>
      <p:bldP spid="82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rc 2">
            <a:extLst>
              <a:ext uri="{FF2B5EF4-FFF2-40B4-BE49-F238E27FC236}">
                <a16:creationId xmlns:a16="http://schemas.microsoft.com/office/drawing/2014/main" id="{F6C0FADA-3D37-68D3-B17F-D45523CBD515}"/>
              </a:ext>
            </a:extLst>
          </p:cNvPr>
          <p:cNvSpPr>
            <a:spLocks/>
          </p:cNvSpPr>
          <p:nvPr/>
        </p:nvSpPr>
        <p:spPr bwMode="auto">
          <a:xfrm>
            <a:off x="5181600" y="1601788"/>
            <a:ext cx="2751138" cy="1827212"/>
          </a:xfrm>
          <a:custGeom>
            <a:avLst/>
            <a:gdLst>
              <a:gd name="T0" fmla="*/ 0 w 32494"/>
              <a:gd name="T1" fmla="*/ 2147483646 h 21600"/>
              <a:gd name="T2" fmla="*/ 2147483646 w 32494"/>
              <a:gd name="T3" fmla="*/ 2147483646 h 21600"/>
              <a:gd name="T4" fmla="*/ 2147483646 w 32494"/>
              <a:gd name="T5" fmla="*/ 2147483646 h 21600"/>
              <a:gd name="T6" fmla="*/ 0 60000 65536"/>
              <a:gd name="T7" fmla="*/ 0 60000 65536"/>
              <a:gd name="T8" fmla="*/ 0 60000 65536"/>
              <a:gd name="T9" fmla="*/ 0 w 32494"/>
              <a:gd name="T10" fmla="*/ 0 h 21600"/>
              <a:gd name="T11" fmla="*/ 32494 w 3249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94" h="21600" fill="none" extrusionOk="0">
                <a:moveTo>
                  <a:pt x="-1" y="2948"/>
                </a:moveTo>
                <a:cubicBezTo>
                  <a:pt x="3305" y="1017"/>
                  <a:pt x="7065" y="-1"/>
                  <a:pt x="10894" y="0"/>
                </a:cubicBezTo>
                <a:cubicBezTo>
                  <a:pt x="22823" y="0"/>
                  <a:pt x="32494" y="9670"/>
                  <a:pt x="32494" y="21600"/>
                </a:cubicBezTo>
              </a:path>
              <a:path w="32494" h="21600" stroke="0" extrusionOk="0">
                <a:moveTo>
                  <a:pt x="-1" y="2948"/>
                </a:moveTo>
                <a:cubicBezTo>
                  <a:pt x="3305" y="1017"/>
                  <a:pt x="7065" y="-1"/>
                  <a:pt x="10894" y="0"/>
                </a:cubicBezTo>
                <a:cubicBezTo>
                  <a:pt x="22823" y="0"/>
                  <a:pt x="32494" y="9670"/>
                  <a:pt x="32494" y="21600"/>
                </a:cubicBezTo>
                <a:lnTo>
                  <a:pt x="10894" y="21600"/>
                </a:lnTo>
                <a:lnTo>
                  <a:pt x="-1" y="2948"/>
                </a:lnTo>
                <a:close/>
              </a:path>
            </a:pathLst>
          </a:custGeom>
          <a:solidFill>
            <a:srgbClr val="0099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67" name="Arc 3">
            <a:extLst>
              <a:ext uri="{FF2B5EF4-FFF2-40B4-BE49-F238E27FC236}">
                <a16:creationId xmlns:a16="http://schemas.microsoft.com/office/drawing/2014/main" id="{2B4FF3B4-49C8-BC9D-A844-25DB69F2F970}"/>
              </a:ext>
            </a:extLst>
          </p:cNvPr>
          <p:cNvSpPr>
            <a:spLocks/>
          </p:cNvSpPr>
          <p:nvPr/>
        </p:nvSpPr>
        <p:spPr bwMode="auto">
          <a:xfrm>
            <a:off x="4495800" y="1601788"/>
            <a:ext cx="3429000" cy="1827212"/>
          </a:xfrm>
          <a:custGeom>
            <a:avLst/>
            <a:gdLst>
              <a:gd name="T0" fmla="*/ 0 w 40289"/>
              <a:gd name="T1" fmla="*/ 2147483646 h 21600"/>
              <a:gd name="T2" fmla="*/ 2147483646 w 40289"/>
              <a:gd name="T3" fmla="*/ 2147483646 h 21600"/>
              <a:gd name="T4" fmla="*/ 2147483646 w 40289"/>
              <a:gd name="T5" fmla="*/ 2147483646 h 21600"/>
              <a:gd name="T6" fmla="*/ 0 60000 65536"/>
              <a:gd name="T7" fmla="*/ 0 60000 65536"/>
              <a:gd name="T8" fmla="*/ 0 60000 65536"/>
              <a:gd name="T9" fmla="*/ 0 w 40289"/>
              <a:gd name="T10" fmla="*/ 0 h 21600"/>
              <a:gd name="T11" fmla="*/ 40289 w 4028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89" h="21600" fill="none" extrusionOk="0">
                <a:moveTo>
                  <a:pt x="0" y="10770"/>
                </a:moveTo>
                <a:cubicBezTo>
                  <a:pt x="3863" y="4103"/>
                  <a:pt x="10984" y="-1"/>
                  <a:pt x="18689" y="0"/>
                </a:cubicBezTo>
                <a:cubicBezTo>
                  <a:pt x="30618" y="0"/>
                  <a:pt x="40289" y="9670"/>
                  <a:pt x="40289" y="21600"/>
                </a:cubicBezTo>
              </a:path>
              <a:path w="40289" h="21600" stroke="0" extrusionOk="0">
                <a:moveTo>
                  <a:pt x="0" y="10770"/>
                </a:moveTo>
                <a:cubicBezTo>
                  <a:pt x="3863" y="4103"/>
                  <a:pt x="10984" y="-1"/>
                  <a:pt x="18689" y="0"/>
                </a:cubicBezTo>
                <a:cubicBezTo>
                  <a:pt x="30618" y="0"/>
                  <a:pt x="40289" y="9670"/>
                  <a:pt x="40289" y="21600"/>
                </a:cubicBezTo>
                <a:lnTo>
                  <a:pt x="18689" y="21600"/>
                </a:lnTo>
                <a:lnTo>
                  <a:pt x="0" y="10770"/>
                </a:lnTo>
                <a:close/>
              </a:path>
            </a:pathLst>
          </a:custGeom>
          <a:solidFill>
            <a:srgbClr val="66CC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68" name="Arc 4">
            <a:extLst>
              <a:ext uri="{FF2B5EF4-FFF2-40B4-BE49-F238E27FC236}">
                <a16:creationId xmlns:a16="http://schemas.microsoft.com/office/drawing/2014/main" id="{70F9F0B0-61B3-EF63-378E-BA1EE1A5943A}"/>
              </a:ext>
            </a:extLst>
          </p:cNvPr>
          <p:cNvSpPr>
            <a:spLocks/>
          </p:cNvSpPr>
          <p:nvPr/>
        </p:nvSpPr>
        <p:spPr bwMode="auto">
          <a:xfrm>
            <a:off x="4267200" y="1601788"/>
            <a:ext cx="3657600" cy="1827212"/>
          </a:xfrm>
          <a:custGeom>
            <a:avLst/>
            <a:gdLst>
              <a:gd name="T0" fmla="*/ 0 w 43199"/>
              <a:gd name="T1" fmla="*/ 2147483646 h 21600"/>
              <a:gd name="T2" fmla="*/ 2147483646 w 43199"/>
              <a:gd name="T3" fmla="*/ 2147483646 h 21600"/>
              <a:gd name="T4" fmla="*/ 2147483646 w 43199"/>
              <a:gd name="T5" fmla="*/ 2147483646 h 21600"/>
              <a:gd name="T6" fmla="*/ 0 60000 65536"/>
              <a:gd name="T7" fmla="*/ 0 60000 65536"/>
              <a:gd name="T8" fmla="*/ 0 60000 65536"/>
              <a:gd name="T9" fmla="*/ 0 w 43199"/>
              <a:gd name="T10" fmla="*/ 0 h 21600"/>
              <a:gd name="T11" fmla="*/ 43199 w 431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9" h="21600" fill="none" extrusionOk="0">
                <a:moveTo>
                  <a:pt x="-1" y="21437"/>
                </a:moveTo>
                <a:cubicBezTo>
                  <a:pt x="88" y="9572"/>
                  <a:pt x="9732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</a:path>
              <a:path w="43199" h="21600" stroke="0" extrusionOk="0">
                <a:moveTo>
                  <a:pt x="-1" y="21437"/>
                </a:moveTo>
                <a:cubicBezTo>
                  <a:pt x="88" y="9572"/>
                  <a:pt x="9732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lnTo>
                  <a:pt x="21599" y="21600"/>
                </a:lnTo>
                <a:lnTo>
                  <a:pt x="-1" y="21437"/>
                </a:lnTo>
                <a:close/>
              </a:path>
            </a:pathLst>
          </a:custGeom>
          <a:solidFill>
            <a:srgbClr val="CC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69" name="AutoShape 5">
            <a:extLst>
              <a:ext uri="{FF2B5EF4-FFF2-40B4-BE49-F238E27FC236}">
                <a16:creationId xmlns:a16="http://schemas.microsoft.com/office/drawing/2014/main" id="{7224005C-7C9E-F736-B4F9-7A7F5B7C27C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96000" y="2514600"/>
            <a:ext cx="1600200" cy="914400"/>
          </a:xfrm>
          <a:prstGeom prst="rtTriangle">
            <a:avLst/>
          </a:prstGeom>
          <a:solidFill>
            <a:srgbClr val="0066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1270" name="Arc 6">
            <a:extLst>
              <a:ext uri="{FF2B5EF4-FFF2-40B4-BE49-F238E27FC236}">
                <a16:creationId xmlns:a16="http://schemas.microsoft.com/office/drawing/2014/main" id="{8CCCC258-896B-E12F-34E4-FDDD09266A0E}"/>
              </a:ext>
            </a:extLst>
          </p:cNvPr>
          <p:cNvSpPr>
            <a:spLocks/>
          </p:cNvSpPr>
          <p:nvPr/>
        </p:nvSpPr>
        <p:spPr bwMode="auto">
          <a:xfrm>
            <a:off x="6096000" y="1601788"/>
            <a:ext cx="1828800" cy="1827212"/>
          </a:xfrm>
          <a:custGeom>
            <a:avLst/>
            <a:gdLst>
              <a:gd name="T0" fmla="*/ 2147483646 w 21600"/>
              <a:gd name="T1" fmla="*/ 0 h 21599"/>
              <a:gd name="T2" fmla="*/ 2147483646 w 21600"/>
              <a:gd name="T3" fmla="*/ 2147483646 h 21599"/>
              <a:gd name="T4" fmla="*/ 0 w 21600"/>
              <a:gd name="T5" fmla="*/ 2147483646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244" y="0"/>
                </a:moveTo>
                <a:cubicBezTo>
                  <a:pt x="12078" y="134"/>
                  <a:pt x="21600" y="9765"/>
                  <a:pt x="21600" y="21599"/>
                </a:cubicBezTo>
              </a:path>
              <a:path w="21600" h="21599" stroke="0" extrusionOk="0">
                <a:moveTo>
                  <a:pt x="244" y="0"/>
                </a:moveTo>
                <a:cubicBezTo>
                  <a:pt x="12078" y="134"/>
                  <a:pt x="21600" y="9765"/>
                  <a:pt x="21600" y="21599"/>
                </a:cubicBezTo>
                <a:lnTo>
                  <a:pt x="0" y="21599"/>
                </a:lnTo>
                <a:lnTo>
                  <a:pt x="244" y="0"/>
                </a:lnTo>
                <a:close/>
              </a:path>
            </a:pathLst>
          </a:custGeom>
          <a:solidFill>
            <a:srgbClr val="0033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5367" name="Oval 7">
            <a:extLst>
              <a:ext uri="{FF2B5EF4-FFF2-40B4-BE49-F238E27FC236}">
                <a16:creationId xmlns:a16="http://schemas.microsoft.com/office/drawing/2014/main" id="{A5032BFB-A7A9-543A-B5A2-E643CEF32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68" name="Line 8">
            <a:extLst>
              <a:ext uri="{FF2B5EF4-FFF2-40B4-BE49-F238E27FC236}">
                <a16:creationId xmlns:a16="http://schemas.microsoft.com/office/drawing/2014/main" id="{DCE104D6-E293-BA52-5D6D-A8833B6CEC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1828800"/>
            <a:ext cx="1828800" cy="32004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5369" name="Line 9">
            <a:extLst>
              <a:ext uri="{FF2B5EF4-FFF2-40B4-BE49-F238E27FC236}">
                <a16:creationId xmlns:a16="http://schemas.microsoft.com/office/drawing/2014/main" id="{C62DF6A0-1D02-F5DC-62CE-8F4A8E15A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0668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5370" name="Line 10">
            <a:extLst>
              <a:ext uri="{FF2B5EF4-FFF2-40B4-BE49-F238E27FC236}">
                <a16:creationId xmlns:a16="http://schemas.microsoft.com/office/drawing/2014/main" id="{FBBC691F-B955-E964-A69C-7A93EDC3E4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4290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5371" name="Line 11">
            <a:extLst>
              <a:ext uri="{FF2B5EF4-FFF2-40B4-BE49-F238E27FC236}">
                <a16:creationId xmlns:a16="http://schemas.microsoft.com/office/drawing/2014/main" id="{F2110244-A73F-27A4-F0E0-4F9021278F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828800"/>
            <a:ext cx="1828800" cy="32004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5372" name="Line 12">
            <a:extLst>
              <a:ext uri="{FF2B5EF4-FFF2-40B4-BE49-F238E27FC236}">
                <a16:creationId xmlns:a16="http://schemas.microsoft.com/office/drawing/2014/main" id="{DE7AA5D8-5146-350E-68E0-F50624FD8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514600"/>
            <a:ext cx="3200400" cy="18288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5373" name="Line 13">
            <a:extLst>
              <a:ext uri="{FF2B5EF4-FFF2-40B4-BE49-F238E27FC236}">
                <a16:creationId xmlns:a16="http://schemas.microsoft.com/office/drawing/2014/main" id="{AA8617AD-C0C3-70FB-D492-7D1B310A9F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514600"/>
            <a:ext cx="3200400" cy="18288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graphicFrame>
        <p:nvGraphicFramePr>
          <p:cNvPr id="11278" name="Object 14">
            <a:extLst>
              <a:ext uri="{FF2B5EF4-FFF2-40B4-BE49-F238E27FC236}">
                <a16:creationId xmlns:a16="http://schemas.microsoft.com/office/drawing/2014/main" id="{D3AE3892-94EB-5FA0-5CF3-04DEDE1DB2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2209800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4957" imgH="393359" progId="Equation.3">
                  <p:embed/>
                </p:oleObj>
              </mc:Choice>
              <mc:Fallback>
                <p:oleObj name="Equation" r:id="rId3" imgW="164957" imgH="393359" progId="Equation.3">
                  <p:embed/>
                  <p:pic>
                    <p:nvPicPr>
                      <p:cNvPr id="11278" name="Object 14">
                        <a:extLst>
                          <a:ext uri="{FF2B5EF4-FFF2-40B4-BE49-F238E27FC236}">
                            <a16:creationId xmlns:a16="http://schemas.microsoft.com/office/drawing/2014/main" id="{D3AE3892-94EB-5FA0-5CF3-04DEDE1DB2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209800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Object 15">
            <a:extLst>
              <a:ext uri="{FF2B5EF4-FFF2-40B4-BE49-F238E27FC236}">
                <a16:creationId xmlns:a16="http://schemas.microsoft.com/office/drawing/2014/main" id="{CF340A1A-AB70-6400-A2F9-3F178F11FA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1219200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4957" imgH="393359" progId="Equation.3">
                  <p:embed/>
                </p:oleObj>
              </mc:Choice>
              <mc:Fallback>
                <p:oleObj name="Equation" r:id="rId5" imgW="164957" imgH="393359" progId="Equation.3">
                  <p:embed/>
                  <p:pic>
                    <p:nvPicPr>
                      <p:cNvPr id="11279" name="Object 15">
                        <a:extLst>
                          <a:ext uri="{FF2B5EF4-FFF2-40B4-BE49-F238E27FC236}">
                            <a16:creationId xmlns:a16="http://schemas.microsoft.com/office/drawing/2014/main" id="{CF340A1A-AB70-6400-A2F9-3F178F11FA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219200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0" name="Object 16">
            <a:extLst>
              <a:ext uri="{FF2B5EF4-FFF2-40B4-BE49-F238E27FC236}">
                <a16:creationId xmlns:a16="http://schemas.microsoft.com/office/drawing/2014/main" id="{C45D707B-13F3-F0AD-45C9-4A6D22AAAE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7414" y="381000"/>
          <a:ext cx="2555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957" imgH="393359" progId="Equation.3">
                  <p:embed/>
                </p:oleObj>
              </mc:Choice>
              <mc:Fallback>
                <p:oleObj name="Equation" r:id="rId7" imgW="164957" imgH="393359" progId="Equation.3">
                  <p:embed/>
                  <p:pic>
                    <p:nvPicPr>
                      <p:cNvPr id="11280" name="Object 16">
                        <a:extLst>
                          <a:ext uri="{FF2B5EF4-FFF2-40B4-BE49-F238E27FC236}">
                            <a16:creationId xmlns:a16="http://schemas.microsoft.com/office/drawing/2014/main" id="{C45D707B-13F3-F0AD-45C9-4A6D22AAAE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4" y="381000"/>
                        <a:ext cx="2555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1" name="Object 17">
            <a:extLst>
              <a:ext uri="{FF2B5EF4-FFF2-40B4-BE49-F238E27FC236}">
                <a16:creationId xmlns:a16="http://schemas.microsoft.com/office/drawing/2014/main" id="{F42E8580-2DF8-2E1C-099E-D40719E3F7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1219200"/>
          <a:ext cx="39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3890" imgH="393529" progId="Equation.3">
                  <p:embed/>
                </p:oleObj>
              </mc:Choice>
              <mc:Fallback>
                <p:oleObj name="Equation" r:id="rId9" imgW="253890" imgH="393529" progId="Equation.3">
                  <p:embed/>
                  <p:pic>
                    <p:nvPicPr>
                      <p:cNvPr id="11281" name="Object 17">
                        <a:extLst>
                          <a:ext uri="{FF2B5EF4-FFF2-40B4-BE49-F238E27FC236}">
                            <a16:creationId xmlns:a16="http://schemas.microsoft.com/office/drawing/2014/main" id="{F42E8580-2DF8-2E1C-099E-D40719E3F7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19200"/>
                        <a:ext cx="39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2" name="Object 18">
            <a:extLst>
              <a:ext uri="{FF2B5EF4-FFF2-40B4-BE49-F238E27FC236}">
                <a16:creationId xmlns:a16="http://schemas.microsoft.com/office/drawing/2014/main" id="{5AC63290-FEC4-E031-2A82-183E3CC7C6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1" y="2209800"/>
          <a:ext cx="3730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195" imgH="393529" progId="Equation.3">
                  <p:embed/>
                </p:oleObj>
              </mc:Choice>
              <mc:Fallback>
                <p:oleObj name="Equation" r:id="rId11" imgW="241195" imgH="393529" progId="Equation.3">
                  <p:embed/>
                  <p:pic>
                    <p:nvPicPr>
                      <p:cNvPr id="11282" name="Object 18">
                        <a:extLst>
                          <a:ext uri="{FF2B5EF4-FFF2-40B4-BE49-F238E27FC236}">
                            <a16:creationId xmlns:a16="http://schemas.microsoft.com/office/drawing/2014/main" id="{5AC63290-FEC4-E031-2A82-183E3CC7C6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2209800"/>
                        <a:ext cx="3730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3" name="Object 19">
            <a:extLst>
              <a:ext uri="{FF2B5EF4-FFF2-40B4-BE49-F238E27FC236}">
                <a16:creationId xmlns:a16="http://schemas.microsoft.com/office/drawing/2014/main" id="{BAA5719C-E578-1476-1936-B5A3860FCB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58214" y="3271839"/>
          <a:ext cx="5111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30057" imgH="203112" progId="Equation.3">
                  <p:embed/>
                </p:oleObj>
              </mc:Choice>
              <mc:Fallback>
                <p:oleObj name="Equation" r:id="rId13" imgW="330057" imgH="203112" progId="Equation.3">
                  <p:embed/>
                  <p:pic>
                    <p:nvPicPr>
                      <p:cNvPr id="11283" name="Object 19">
                        <a:extLst>
                          <a:ext uri="{FF2B5EF4-FFF2-40B4-BE49-F238E27FC236}">
                            <a16:creationId xmlns:a16="http://schemas.microsoft.com/office/drawing/2014/main" id="{BAA5719C-E578-1476-1936-B5A3860FCB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8214" y="3271839"/>
                        <a:ext cx="5111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0" name="Object 20">
            <a:extLst>
              <a:ext uri="{FF2B5EF4-FFF2-40B4-BE49-F238E27FC236}">
                <a16:creationId xmlns:a16="http://schemas.microsoft.com/office/drawing/2014/main" id="{8234A006-E591-CAF3-B669-5186B3DC65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4863" y="330517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9700" imgH="139700" progId="Equation.3">
                  <p:embed/>
                </p:oleObj>
              </mc:Choice>
              <mc:Fallback>
                <p:oleObj name="Equation" r:id="rId15" imgW="139700" imgH="139700" progId="Equation.3">
                  <p:embed/>
                  <p:pic>
                    <p:nvPicPr>
                      <p:cNvPr id="15380" name="Object 20">
                        <a:extLst>
                          <a:ext uri="{FF2B5EF4-FFF2-40B4-BE49-F238E27FC236}">
                            <a16:creationId xmlns:a16="http://schemas.microsoft.com/office/drawing/2014/main" id="{8234A006-E591-CAF3-B669-5186B3DC65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3" y="3305175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5" name="Object 21">
            <a:extLst>
              <a:ext uri="{FF2B5EF4-FFF2-40B4-BE49-F238E27FC236}">
                <a16:creationId xmlns:a16="http://schemas.microsoft.com/office/drawing/2014/main" id="{5524AF38-CC4F-C320-70F9-1DD8553599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4138" y="3962400"/>
          <a:ext cx="39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53890" imgH="393529" progId="Equation.3">
                  <p:embed/>
                </p:oleObj>
              </mc:Choice>
              <mc:Fallback>
                <p:oleObj name="Equation" r:id="rId17" imgW="253890" imgH="393529" progId="Equation.3">
                  <p:embed/>
                  <p:pic>
                    <p:nvPicPr>
                      <p:cNvPr id="11285" name="Object 21">
                        <a:extLst>
                          <a:ext uri="{FF2B5EF4-FFF2-40B4-BE49-F238E27FC236}">
                            <a16:creationId xmlns:a16="http://schemas.microsoft.com/office/drawing/2014/main" id="{5524AF38-CC4F-C320-70F9-1DD8553599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3962400"/>
                        <a:ext cx="39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6" name="Object 22">
            <a:extLst>
              <a:ext uri="{FF2B5EF4-FFF2-40B4-BE49-F238E27FC236}">
                <a16:creationId xmlns:a16="http://schemas.microsoft.com/office/drawing/2014/main" id="{85AB7E2C-966B-3C0A-25B3-64E14338DA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5029200"/>
          <a:ext cx="39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53890" imgH="393529" progId="Equation.3">
                  <p:embed/>
                </p:oleObj>
              </mc:Choice>
              <mc:Fallback>
                <p:oleObj name="Equation" r:id="rId19" imgW="253890" imgH="393529" progId="Equation.3">
                  <p:embed/>
                  <p:pic>
                    <p:nvPicPr>
                      <p:cNvPr id="11286" name="Object 22">
                        <a:extLst>
                          <a:ext uri="{FF2B5EF4-FFF2-40B4-BE49-F238E27FC236}">
                            <a16:creationId xmlns:a16="http://schemas.microsoft.com/office/drawing/2014/main" id="{85AB7E2C-966B-3C0A-25B3-64E14338DA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029200"/>
                        <a:ext cx="39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7" name="Object 23">
            <a:extLst>
              <a:ext uri="{FF2B5EF4-FFF2-40B4-BE49-F238E27FC236}">
                <a16:creationId xmlns:a16="http://schemas.microsoft.com/office/drawing/2014/main" id="{C35060F3-5F7B-8F54-D3FC-0C115B85B3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8676" y="5943600"/>
          <a:ext cx="3730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41195" imgH="393529" progId="Equation.3">
                  <p:embed/>
                </p:oleObj>
              </mc:Choice>
              <mc:Fallback>
                <p:oleObj name="Equation" r:id="rId21" imgW="241195" imgH="393529" progId="Equation.3">
                  <p:embed/>
                  <p:pic>
                    <p:nvPicPr>
                      <p:cNvPr id="11287" name="Object 23">
                        <a:extLst>
                          <a:ext uri="{FF2B5EF4-FFF2-40B4-BE49-F238E27FC236}">
                            <a16:creationId xmlns:a16="http://schemas.microsoft.com/office/drawing/2014/main" id="{C35060F3-5F7B-8F54-D3FC-0C115B85B3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6" y="5943600"/>
                        <a:ext cx="3730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8" name="Object 24">
            <a:extLst>
              <a:ext uri="{FF2B5EF4-FFF2-40B4-BE49-F238E27FC236}">
                <a16:creationId xmlns:a16="http://schemas.microsoft.com/office/drawing/2014/main" id="{E03041A1-3C63-4CAC-5D83-5E66E9C640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5029200"/>
          <a:ext cx="374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41195" imgH="393529" progId="Equation.3">
                  <p:embed/>
                </p:oleObj>
              </mc:Choice>
              <mc:Fallback>
                <p:oleObj name="Equation" r:id="rId23" imgW="241195" imgH="393529" progId="Equation.3">
                  <p:embed/>
                  <p:pic>
                    <p:nvPicPr>
                      <p:cNvPr id="11288" name="Object 24">
                        <a:extLst>
                          <a:ext uri="{FF2B5EF4-FFF2-40B4-BE49-F238E27FC236}">
                            <a16:creationId xmlns:a16="http://schemas.microsoft.com/office/drawing/2014/main" id="{E03041A1-3C63-4CAC-5D83-5E66E9C640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029200"/>
                        <a:ext cx="3746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9" name="Object 25">
            <a:extLst>
              <a:ext uri="{FF2B5EF4-FFF2-40B4-BE49-F238E27FC236}">
                <a16:creationId xmlns:a16="http://schemas.microsoft.com/office/drawing/2014/main" id="{3FA68FEB-15FD-D5C9-BF70-05F8DC9FD8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27963" y="3962400"/>
          <a:ext cx="450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91973" imgH="393529" progId="Equation.3">
                  <p:embed/>
                </p:oleObj>
              </mc:Choice>
              <mc:Fallback>
                <p:oleObj name="Equation" r:id="rId25" imgW="291973" imgH="393529" progId="Equation.3">
                  <p:embed/>
                  <p:pic>
                    <p:nvPicPr>
                      <p:cNvPr id="11289" name="Object 25">
                        <a:extLst>
                          <a:ext uri="{FF2B5EF4-FFF2-40B4-BE49-F238E27FC236}">
                            <a16:creationId xmlns:a16="http://schemas.microsoft.com/office/drawing/2014/main" id="{3FA68FEB-15FD-D5C9-BF70-05F8DC9FD8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3962400"/>
                        <a:ext cx="4508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6" name="Object 26">
            <a:extLst>
              <a:ext uri="{FF2B5EF4-FFF2-40B4-BE49-F238E27FC236}">
                <a16:creationId xmlns:a16="http://schemas.microsoft.com/office/drawing/2014/main" id="{82EB0AE7-8385-692F-A3FC-81E41AA241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3154364"/>
          <a:ext cx="198438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6725" imgH="177415" progId="Equation.3">
                  <p:embed/>
                </p:oleObj>
              </mc:Choice>
              <mc:Fallback>
                <p:oleObj name="Equation" r:id="rId27" imgW="126725" imgH="177415" progId="Equation.3">
                  <p:embed/>
                  <p:pic>
                    <p:nvPicPr>
                      <p:cNvPr id="15386" name="Object 26">
                        <a:extLst>
                          <a:ext uri="{FF2B5EF4-FFF2-40B4-BE49-F238E27FC236}">
                            <a16:creationId xmlns:a16="http://schemas.microsoft.com/office/drawing/2014/main" id="{82EB0AE7-8385-692F-A3FC-81E41AA241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154364"/>
                        <a:ext cx="198438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7" name="Text Box 27">
            <a:extLst>
              <a:ext uri="{FF2B5EF4-FFF2-40B4-BE49-F238E27FC236}">
                <a16:creationId xmlns:a16="http://schemas.microsoft.com/office/drawing/2014/main" id="{82687291-EA94-0F00-C268-9C7F40410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1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Unit Circle – Radian Measure</a:t>
            </a:r>
          </a:p>
        </p:txBody>
      </p:sp>
      <p:sp>
        <p:nvSpPr>
          <p:cNvPr id="11292" name="Arc 28">
            <a:extLst>
              <a:ext uri="{FF2B5EF4-FFF2-40B4-BE49-F238E27FC236}">
                <a16:creationId xmlns:a16="http://schemas.microsoft.com/office/drawing/2014/main" id="{B7BEC61A-4DC7-794D-2DF4-1988188BEFB2}"/>
              </a:ext>
            </a:extLst>
          </p:cNvPr>
          <p:cNvSpPr>
            <a:spLocks/>
          </p:cNvSpPr>
          <p:nvPr/>
        </p:nvSpPr>
        <p:spPr bwMode="auto">
          <a:xfrm>
            <a:off x="6096000" y="2525714"/>
            <a:ext cx="1828800" cy="903287"/>
          </a:xfrm>
          <a:custGeom>
            <a:avLst/>
            <a:gdLst>
              <a:gd name="T0" fmla="*/ 2147483646 w 21600"/>
              <a:gd name="T1" fmla="*/ 0 h 10678"/>
              <a:gd name="T2" fmla="*/ 2147483646 w 21600"/>
              <a:gd name="T3" fmla="*/ 2147483646 h 10678"/>
              <a:gd name="T4" fmla="*/ 0 w 21600"/>
              <a:gd name="T5" fmla="*/ 2147483646 h 10678"/>
              <a:gd name="T6" fmla="*/ 0 60000 65536"/>
              <a:gd name="T7" fmla="*/ 0 60000 65536"/>
              <a:gd name="T8" fmla="*/ 0 60000 65536"/>
              <a:gd name="T9" fmla="*/ 0 w 21600"/>
              <a:gd name="T10" fmla="*/ 0 h 10678"/>
              <a:gd name="T11" fmla="*/ 21600 w 21600"/>
              <a:gd name="T12" fmla="*/ 10678 h 106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0678" fill="none" extrusionOk="0">
                <a:moveTo>
                  <a:pt x="18776" y="-1"/>
                </a:moveTo>
                <a:cubicBezTo>
                  <a:pt x="20626" y="3254"/>
                  <a:pt x="21600" y="6934"/>
                  <a:pt x="21600" y="10678"/>
                </a:cubicBezTo>
              </a:path>
              <a:path w="21600" h="10678" stroke="0" extrusionOk="0">
                <a:moveTo>
                  <a:pt x="18776" y="-1"/>
                </a:moveTo>
                <a:cubicBezTo>
                  <a:pt x="20626" y="3254"/>
                  <a:pt x="21600" y="6934"/>
                  <a:pt x="21600" y="10678"/>
                </a:cubicBezTo>
                <a:lnTo>
                  <a:pt x="0" y="10678"/>
                </a:lnTo>
                <a:lnTo>
                  <a:pt x="18776" y="-1"/>
                </a:lnTo>
                <a:close/>
              </a:path>
            </a:pathLst>
          </a:custGeom>
          <a:solidFill>
            <a:srgbClr val="0000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93" name="Arc 29">
            <a:extLst>
              <a:ext uri="{FF2B5EF4-FFF2-40B4-BE49-F238E27FC236}">
                <a16:creationId xmlns:a16="http://schemas.microsoft.com/office/drawing/2014/main" id="{F1FCB1F7-720E-9069-8E9C-2CD3AFE7C5C9}"/>
              </a:ext>
            </a:extLst>
          </p:cNvPr>
          <p:cNvSpPr>
            <a:spLocks/>
          </p:cNvSpPr>
          <p:nvPr/>
        </p:nvSpPr>
        <p:spPr bwMode="auto">
          <a:xfrm>
            <a:off x="6096000" y="2974976"/>
            <a:ext cx="914400" cy="454025"/>
          </a:xfrm>
          <a:custGeom>
            <a:avLst/>
            <a:gdLst>
              <a:gd name="T0" fmla="*/ 2147483646 w 21600"/>
              <a:gd name="T1" fmla="*/ 0 h 10728"/>
              <a:gd name="T2" fmla="*/ 2147483646 w 21600"/>
              <a:gd name="T3" fmla="*/ 2147483646 h 10728"/>
              <a:gd name="T4" fmla="*/ 0 w 21600"/>
              <a:gd name="T5" fmla="*/ 2147483646 h 10728"/>
              <a:gd name="T6" fmla="*/ 0 60000 65536"/>
              <a:gd name="T7" fmla="*/ 0 60000 65536"/>
              <a:gd name="T8" fmla="*/ 0 60000 65536"/>
              <a:gd name="T9" fmla="*/ 0 w 21600"/>
              <a:gd name="T10" fmla="*/ 0 h 10728"/>
              <a:gd name="T11" fmla="*/ 21600 w 21600"/>
              <a:gd name="T12" fmla="*/ 10728 h 107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0728" fill="none" extrusionOk="0">
                <a:moveTo>
                  <a:pt x="18747" y="-1"/>
                </a:moveTo>
                <a:cubicBezTo>
                  <a:pt x="20616" y="3266"/>
                  <a:pt x="21600" y="6964"/>
                  <a:pt x="21600" y="10728"/>
                </a:cubicBezTo>
              </a:path>
              <a:path w="21600" h="10728" stroke="0" extrusionOk="0">
                <a:moveTo>
                  <a:pt x="18747" y="-1"/>
                </a:moveTo>
                <a:cubicBezTo>
                  <a:pt x="20616" y="3266"/>
                  <a:pt x="21600" y="6964"/>
                  <a:pt x="21600" y="10728"/>
                </a:cubicBezTo>
                <a:lnTo>
                  <a:pt x="0" y="10728"/>
                </a:lnTo>
                <a:lnTo>
                  <a:pt x="18747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1294" name="Object 30">
            <a:extLst>
              <a:ext uri="{FF2B5EF4-FFF2-40B4-BE49-F238E27FC236}">
                <a16:creationId xmlns:a16="http://schemas.microsoft.com/office/drawing/2014/main" id="{C25D7DD6-4E7B-1209-3F81-556F9A3F60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2895600"/>
          <a:ext cx="4651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42751" imgH="393529" progId="Equation.3">
                  <p:embed/>
                </p:oleObj>
              </mc:Choice>
              <mc:Fallback>
                <p:oleObj name="Equation" r:id="rId29" imgW="342751" imgH="393529" progId="Equation.3">
                  <p:embed/>
                  <p:pic>
                    <p:nvPicPr>
                      <p:cNvPr id="11294" name="Object 30">
                        <a:extLst>
                          <a:ext uri="{FF2B5EF4-FFF2-40B4-BE49-F238E27FC236}">
                            <a16:creationId xmlns:a16="http://schemas.microsoft.com/office/drawing/2014/main" id="{C25D7DD6-4E7B-1209-3F81-556F9A3F60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895600"/>
                        <a:ext cx="4651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5" name="Arc 31">
            <a:extLst>
              <a:ext uri="{FF2B5EF4-FFF2-40B4-BE49-F238E27FC236}">
                <a16:creationId xmlns:a16="http://schemas.microsoft.com/office/drawing/2014/main" id="{BD8FF0D8-4D66-49C4-9A28-26FF7C8022F2}"/>
              </a:ext>
            </a:extLst>
          </p:cNvPr>
          <p:cNvSpPr>
            <a:spLocks/>
          </p:cNvSpPr>
          <p:nvPr/>
        </p:nvSpPr>
        <p:spPr bwMode="auto">
          <a:xfrm>
            <a:off x="6096000" y="2625726"/>
            <a:ext cx="914400" cy="803275"/>
          </a:xfrm>
          <a:custGeom>
            <a:avLst/>
            <a:gdLst>
              <a:gd name="T0" fmla="*/ 2147483646 w 21600"/>
              <a:gd name="T1" fmla="*/ 0 h 18981"/>
              <a:gd name="T2" fmla="*/ 2147483646 w 21600"/>
              <a:gd name="T3" fmla="*/ 2147483646 h 18981"/>
              <a:gd name="T4" fmla="*/ 0 w 21600"/>
              <a:gd name="T5" fmla="*/ 2147483646 h 18981"/>
              <a:gd name="T6" fmla="*/ 0 60000 65536"/>
              <a:gd name="T7" fmla="*/ 0 60000 65536"/>
              <a:gd name="T8" fmla="*/ 0 60000 65536"/>
              <a:gd name="T9" fmla="*/ 0 w 21600"/>
              <a:gd name="T10" fmla="*/ 0 h 18981"/>
              <a:gd name="T11" fmla="*/ 21600 w 21600"/>
              <a:gd name="T12" fmla="*/ 18981 h 189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981" fill="none" extrusionOk="0">
                <a:moveTo>
                  <a:pt x="10309" y="0"/>
                </a:moveTo>
                <a:cubicBezTo>
                  <a:pt x="17267" y="3779"/>
                  <a:pt x="21600" y="11062"/>
                  <a:pt x="21600" y="18981"/>
                </a:cubicBezTo>
              </a:path>
              <a:path w="21600" h="18981" stroke="0" extrusionOk="0">
                <a:moveTo>
                  <a:pt x="10309" y="0"/>
                </a:moveTo>
                <a:cubicBezTo>
                  <a:pt x="17267" y="3779"/>
                  <a:pt x="21600" y="11062"/>
                  <a:pt x="21600" y="18981"/>
                </a:cubicBezTo>
                <a:lnTo>
                  <a:pt x="0" y="18981"/>
                </a:lnTo>
                <a:lnTo>
                  <a:pt x="1030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96" name="Arc 32">
            <a:extLst>
              <a:ext uri="{FF2B5EF4-FFF2-40B4-BE49-F238E27FC236}">
                <a16:creationId xmlns:a16="http://schemas.microsoft.com/office/drawing/2014/main" id="{945FC307-1DF3-CFAF-09B0-0EC8286C9BE6}"/>
              </a:ext>
            </a:extLst>
          </p:cNvPr>
          <p:cNvSpPr>
            <a:spLocks/>
          </p:cNvSpPr>
          <p:nvPr/>
        </p:nvSpPr>
        <p:spPr bwMode="auto">
          <a:xfrm>
            <a:off x="6096000" y="1841500"/>
            <a:ext cx="1828800" cy="1587500"/>
          </a:xfrm>
          <a:custGeom>
            <a:avLst/>
            <a:gdLst>
              <a:gd name="T0" fmla="*/ 2147483646 w 21600"/>
              <a:gd name="T1" fmla="*/ 0 h 18765"/>
              <a:gd name="T2" fmla="*/ 2147483646 w 21600"/>
              <a:gd name="T3" fmla="*/ 2147483646 h 18765"/>
              <a:gd name="T4" fmla="*/ 0 w 21600"/>
              <a:gd name="T5" fmla="*/ 2147483646 h 18765"/>
              <a:gd name="T6" fmla="*/ 0 60000 65536"/>
              <a:gd name="T7" fmla="*/ 0 60000 65536"/>
              <a:gd name="T8" fmla="*/ 0 60000 65536"/>
              <a:gd name="T9" fmla="*/ 0 w 21600"/>
              <a:gd name="T10" fmla="*/ 0 h 18765"/>
              <a:gd name="T11" fmla="*/ 21600 w 21600"/>
              <a:gd name="T12" fmla="*/ 18765 h 187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765" fill="none" extrusionOk="0">
                <a:moveTo>
                  <a:pt x="10697" y="0"/>
                </a:moveTo>
                <a:cubicBezTo>
                  <a:pt x="17438" y="3843"/>
                  <a:pt x="21600" y="11005"/>
                  <a:pt x="21600" y="18765"/>
                </a:cubicBezTo>
              </a:path>
              <a:path w="21600" h="18765" stroke="0" extrusionOk="0">
                <a:moveTo>
                  <a:pt x="10697" y="0"/>
                </a:moveTo>
                <a:cubicBezTo>
                  <a:pt x="17438" y="3843"/>
                  <a:pt x="21600" y="11005"/>
                  <a:pt x="21600" y="18765"/>
                </a:cubicBezTo>
                <a:lnTo>
                  <a:pt x="0" y="18765"/>
                </a:lnTo>
                <a:lnTo>
                  <a:pt x="10697" y="0"/>
                </a:lnTo>
                <a:close/>
              </a:path>
            </a:pathLst>
          </a:custGeom>
          <a:solidFill>
            <a:srgbClr val="3333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1297" name="Object 33">
            <a:extLst>
              <a:ext uri="{FF2B5EF4-FFF2-40B4-BE49-F238E27FC236}">
                <a16:creationId xmlns:a16="http://schemas.microsoft.com/office/drawing/2014/main" id="{B8A9A26D-9DDC-00A6-2699-A8079DDE59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1" y="2438400"/>
          <a:ext cx="5175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80835" imgH="393529" progId="Equation.3">
                  <p:embed/>
                </p:oleObj>
              </mc:Choice>
              <mc:Fallback>
                <p:oleObj name="Equation" r:id="rId31" imgW="380835" imgH="393529" progId="Equation.3">
                  <p:embed/>
                  <p:pic>
                    <p:nvPicPr>
                      <p:cNvPr id="11297" name="Object 33">
                        <a:extLst>
                          <a:ext uri="{FF2B5EF4-FFF2-40B4-BE49-F238E27FC236}">
                            <a16:creationId xmlns:a16="http://schemas.microsoft.com/office/drawing/2014/main" id="{B8A9A26D-9DDC-00A6-2699-A8079DDE59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1" y="2438400"/>
                        <a:ext cx="5175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8" name="Arc 34">
            <a:extLst>
              <a:ext uri="{FF2B5EF4-FFF2-40B4-BE49-F238E27FC236}">
                <a16:creationId xmlns:a16="http://schemas.microsoft.com/office/drawing/2014/main" id="{E34C44BF-C997-610F-B0C6-193344A7560D}"/>
              </a:ext>
            </a:extLst>
          </p:cNvPr>
          <p:cNvSpPr>
            <a:spLocks/>
          </p:cNvSpPr>
          <p:nvPr/>
        </p:nvSpPr>
        <p:spPr bwMode="auto">
          <a:xfrm>
            <a:off x="6096000" y="2516188"/>
            <a:ext cx="914400" cy="912812"/>
          </a:xfrm>
          <a:custGeom>
            <a:avLst/>
            <a:gdLst>
              <a:gd name="T0" fmla="*/ 2147483646 w 21600"/>
              <a:gd name="T1" fmla="*/ 0 h 21588"/>
              <a:gd name="T2" fmla="*/ 2147483646 w 21600"/>
              <a:gd name="T3" fmla="*/ 2147483646 h 21588"/>
              <a:gd name="T4" fmla="*/ 0 w 21600"/>
              <a:gd name="T5" fmla="*/ 2147483646 h 21588"/>
              <a:gd name="T6" fmla="*/ 0 60000 65536"/>
              <a:gd name="T7" fmla="*/ 0 60000 65536"/>
              <a:gd name="T8" fmla="*/ 0 60000 65536"/>
              <a:gd name="T9" fmla="*/ 0 w 21600"/>
              <a:gd name="T10" fmla="*/ 0 h 21588"/>
              <a:gd name="T11" fmla="*/ 21600 w 21600"/>
              <a:gd name="T12" fmla="*/ 21588 h 2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8" fill="none" extrusionOk="0">
                <a:moveTo>
                  <a:pt x="719" y="0"/>
                </a:moveTo>
                <a:cubicBezTo>
                  <a:pt x="12362" y="388"/>
                  <a:pt x="21600" y="9938"/>
                  <a:pt x="21600" y="21588"/>
                </a:cubicBezTo>
              </a:path>
              <a:path w="21600" h="21588" stroke="0" extrusionOk="0">
                <a:moveTo>
                  <a:pt x="719" y="0"/>
                </a:moveTo>
                <a:cubicBezTo>
                  <a:pt x="12362" y="388"/>
                  <a:pt x="21600" y="9938"/>
                  <a:pt x="21600" y="21588"/>
                </a:cubicBezTo>
                <a:lnTo>
                  <a:pt x="0" y="21588"/>
                </a:lnTo>
                <a:lnTo>
                  <a:pt x="71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1299" name="Object 35">
            <a:extLst>
              <a:ext uri="{FF2B5EF4-FFF2-40B4-BE49-F238E27FC236}">
                <a16:creationId xmlns:a16="http://schemas.microsoft.com/office/drawing/2014/main" id="{EB3633FC-D841-3C6E-DF22-42DEF1EBF1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2057400"/>
          <a:ext cx="501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368140" imgH="393529" progId="Equation.3">
                  <p:embed/>
                </p:oleObj>
              </mc:Choice>
              <mc:Fallback>
                <p:oleObj name="Equation" r:id="rId33" imgW="368140" imgH="393529" progId="Equation.3">
                  <p:embed/>
                  <p:pic>
                    <p:nvPicPr>
                      <p:cNvPr id="11299" name="Object 35">
                        <a:extLst>
                          <a:ext uri="{FF2B5EF4-FFF2-40B4-BE49-F238E27FC236}">
                            <a16:creationId xmlns:a16="http://schemas.microsoft.com/office/drawing/2014/main" id="{EB3633FC-D841-3C6E-DF22-42DEF1EBF1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057400"/>
                        <a:ext cx="5016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0" name="Object 36">
            <a:extLst>
              <a:ext uri="{FF2B5EF4-FFF2-40B4-BE49-F238E27FC236}">
                <a16:creationId xmlns:a16="http://schemas.microsoft.com/office/drawing/2014/main" id="{CD7F4908-7BB1-6F9B-9A22-8D17914C84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37239" y="1905000"/>
          <a:ext cx="5175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380835" imgH="393529" progId="Equation.3">
                  <p:embed/>
                </p:oleObj>
              </mc:Choice>
              <mc:Fallback>
                <p:oleObj name="Equation" r:id="rId35" imgW="380835" imgH="393529" progId="Equation.3">
                  <p:embed/>
                  <p:pic>
                    <p:nvPicPr>
                      <p:cNvPr id="11300" name="Object 36">
                        <a:extLst>
                          <a:ext uri="{FF2B5EF4-FFF2-40B4-BE49-F238E27FC236}">
                            <a16:creationId xmlns:a16="http://schemas.microsoft.com/office/drawing/2014/main" id="{CD7F4908-7BB1-6F9B-9A22-8D17914C84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9" y="1905000"/>
                        <a:ext cx="5175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1" name="Arc 37">
            <a:extLst>
              <a:ext uri="{FF2B5EF4-FFF2-40B4-BE49-F238E27FC236}">
                <a16:creationId xmlns:a16="http://schemas.microsoft.com/office/drawing/2014/main" id="{90E00BC4-85A3-1F75-F204-ACAE9EE22B5B}"/>
              </a:ext>
            </a:extLst>
          </p:cNvPr>
          <p:cNvSpPr>
            <a:spLocks/>
          </p:cNvSpPr>
          <p:nvPr/>
        </p:nvSpPr>
        <p:spPr bwMode="auto">
          <a:xfrm>
            <a:off x="5638801" y="2516188"/>
            <a:ext cx="1368425" cy="912812"/>
          </a:xfrm>
          <a:custGeom>
            <a:avLst/>
            <a:gdLst>
              <a:gd name="T0" fmla="*/ 0 w 32307"/>
              <a:gd name="T1" fmla="*/ 2147483646 h 21600"/>
              <a:gd name="T2" fmla="*/ 2147483646 w 32307"/>
              <a:gd name="T3" fmla="*/ 2147483646 h 21600"/>
              <a:gd name="T4" fmla="*/ 2147483646 w 32307"/>
              <a:gd name="T5" fmla="*/ 2147483646 h 21600"/>
              <a:gd name="T6" fmla="*/ 0 60000 65536"/>
              <a:gd name="T7" fmla="*/ 0 60000 65536"/>
              <a:gd name="T8" fmla="*/ 0 60000 65536"/>
              <a:gd name="T9" fmla="*/ 0 w 32307"/>
              <a:gd name="T10" fmla="*/ 0 h 21600"/>
              <a:gd name="T11" fmla="*/ 32307 w 323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307" h="21600" fill="none" extrusionOk="0">
                <a:moveTo>
                  <a:pt x="0" y="2840"/>
                </a:moveTo>
                <a:cubicBezTo>
                  <a:pt x="3261" y="978"/>
                  <a:pt x="6951" y="-1"/>
                  <a:pt x="10707" y="0"/>
                </a:cubicBezTo>
                <a:cubicBezTo>
                  <a:pt x="22636" y="0"/>
                  <a:pt x="32307" y="9670"/>
                  <a:pt x="32307" y="21600"/>
                </a:cubicBezTo>
              </a:path>
              <a:path w="32307" h="21600" stroke="0" extrusionOk="0">
                <a:moveTo>
                  <a:pt x="0" y="2840"/>
                </a:moveTo>
                <a:cubicBezTo>
                  <a:pt x="3261" y="978"/>
                  <a:pt x="6951" y="-1"/>
                  <a:pt x="10707" y="0"/>
                </a:cubicBezTo>
                <a:cubicBezTo>
                  <a:pt x="22636" y="0"/>
                  <a:pt x="32307" y="9670"/>
                  <a:pt x="32307" y="21600"/>
                </a:cubicBezTo>
                <a:lnTo>
                  <a:pt x="10707" y="21600"/>
                </a:lnTo>
                <a:lnTo>
                  <a:pt x="0" y="284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302" name="Arc 38">
            <a:extLst>
              <a:ext uri="{FF2B5EF4-FFF2-40B4-BE49-F238E27FC236}">
                <a16:creationId xmlns:a16="http://schemas.microsoft.com/office/drawing/2014/main" id="{3E8A5DAE-7E89-A920-C26C-C19080B896B8}"/>
              </a:ext>
            </a:extLst>
          </p:cNvPr>
          <p:cNvSpPr>
            <a:spLocks/>
          </p:cNvSpPr>
          <p:nvPr/>
        </p:nvSpPr>
        <p:spPr bwMode="auto">
          <a:xfrm>
            <a:off x="5246689" y="2514600"/>
            <a:ext cx="1698625" cy="914400"/>
          </a:xfrm>
          <a:custGeom>
            <a:avLst/>
            <a:gdLst>
              <a:gd name="T0" fmla="*/ 0 w 40138"/>
              <a:gd name="T1" fmla="*/ 2147483646 h 21600"/>
              <a:gd name="T2" fmla="*/ 2147483646 w 40138"/>
              <a:gd name="T3" fmla="*/ 2147483646 h 21600"/>
              <a:gd name="T4" fmla="*/ 2147483646 w 40138"/>
              <a:gd name="T5" fmla="*/ 2147483646 h 21600"/>
              <a:gd name="T6" fmla="*/ 0 60000 65536"/>
              <a:gd name="T7" fmla="*/ 0 60000 65536"/>
              <a:gd name="T8" fmla="*/ 0 60000 65536"/>
              <a:gd name="T9" fmla="*/ 0 w 40138"/>
              <a:gd name="T10" fmla="*/ 0 h 21600"/>
              <a:gd name="T11" fmla="*/ 40138 w 401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138" h="21600" fill="none" extrusionOk="0">
                <a:moveTo>
                  <a:pt x="-1" y="10513"/>
                </a:moveTo>
                <a:cubicBezTo>
                  <a:pt x="3899" y="3992"/>
                  <a:pt x="10939" y="-1"/>
                  <a:pt x="18538" y="0"/>
                </a:cubicBezTo>
                <a:cubicBezTo>
                  <a:pt x="30467" y="0"/>
                  <a:pt x="40138" y="9670"/>
                  <a:pt x="40138" y="21600"/>
                </a:cubicBezTo>
              </a:path>
              <a:path w="40138" h="21600" stroke="0" extrusionOk="0">
                <a:moveTo>
                  <a:pt x="-1" y="10513"/>
                </a:moveTo>
                <a:cubicBezTo>
                  <a:pt x="3899" y="3992"/>
                  <a:pt x="10939" y="-1"/>
                  <a:pt x="18538" y="0"/>
                </a:cubicBezTo>
                <a:cubicBezTo>
                  <a:pt x="30467" y="0"/>
                  <a:pt x="40138" y="9670"/>
                  <a:pt x="40138" y="21600"/>
                </a:cubicBezTo>
                <a:lnTo>
                  <a:pt x="18538" y="21600"/>
                </a:lnTo>
                <a:lnTo>
                  <a:pt x="-1" y="105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1303" name="Object 39">
            <a:extLst>
              <a:ext uri="{FF2B5EF4-FFF2-40B4-BE49-F238E27FC236}">
                <a16:creationId xmlns:a16="http://schemas.microsoft.com/office/drawing/2014/main" id="{9B00137F-8E6A-10CA-34D3-4E52EAEAAF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1" y="2133600"/>
          <a:ext cx="500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68140" imgH="393529" progId="Equation.3">
                  <p:embed/>
                </p:oleObj>
              </mc:Choice>
              <mc:Fallback>
                <p:oleObj name="Equation" r:id="rId37" imgW="368140" imgH="393529" progId="Equation.3">
                  <p:embed/>
                  <p:pic>
                    <p:nvPicPr>
                      <p:cNvPr id="11303" name="Object 39">
                        <a:extLst>
                          <a:ext uri="{FF2B5EF4-FFF2-40B4-BE49-F238E27FC236}">
                            <a16:creationId xmlns:a16="http://schemas.microsoft.com/office/drawing/2014/main" id="{9B00137F-8E6A-10CA-34D3-4E52EAEAAF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1" y="2133600"/>
                        <a:ext cx="5000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4" name="Object 40">
            <a:extLst>
              <a:ext uri="{FF2B5EF4-FFF2-40B4-BE49-F238E27FC236}">
                <a16:creationId xmlns:a16="http://schemas.microsoft.com/office/drawing/2014/main" id="{F4514AE0-0CB0-3DDE-1963-19475D186D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1" y="2895600"/>
          <a:ext cx="500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368140" imgH="393529" progId="Equation.3">
                  <p:embed/>
                </p:oleObj>
              </mc:Choice>
              <mc:Fallback>
                <p:oleObj name="Equation" r:id="rId39" imgW="368140" imgH="393529" progId="Equation.3">
                  <p:embed/>
                  <p:pic>
                    <p:nvPicPr>
                      <p:cNvPr id="11304" name="Object 40">
                        <a:extLst>
                          <a:ext uri="{FF2B5EF4-FFF2-40B4-BE49-F238E27FC236}">
                            <a16:creationId xmlns:a16="http://schemas.microsoft.com/office/drawing/2014/main" id="{F4514AE0-0CB0-3DDE-1963-19475D186D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2895600"/>
                        <a:ext cx="5000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5" name="Arc 41">
            <a:extLst>
              <a:ext uri="{FF2B5EF4-FFF2-40B4-BE49-F238E27FC236}">
                <a16:creationId xmlns:a16="http://schemas.microsoft.com/office/drawing/2014/main" id="{265A79BC-5AD6-86FA-190C-9D5FACC200D5}"/>
              </a:ext>
            </a:extLst>
          </p:cNvPr>
          <p:cNvSpPr>
            <a:spLocks/>
          </p:cNvSpPr>
          <p:nvPr/>
        </p:nvSpPr>
        <p:spPr bwMode="auto">
          <a:xfrm>
            <a:off x="5181600" y="2514600"/>
            <a:ext cx="1828800" cy="914400"/>
          </a:xfrm>
          <a:custGeom>
            <a:avLst/>
            <a:gdLst>
              <a:gd name="T0" fmla="*/ 0 w 43195"/>
              <a:gd name="T1" fmla="*/ 2147483646 h 21600"/>
              <a:gd name="T2" fmla="*/ 2147483646 w 43195"/>
              <a:gd name="T3" fmla="*/ 2147483646 h 21600"/>
              <a:gd name="T4" fmla="*/ 2147483646 w 43195"/>
              <a:gd name="T5" fmla="*/ 2147483646 h 21600"/>
              <a:gd name="T6" fmla="*/ 0 60000 65536"/>
              <a:gd name="T7" fmla="*/ 0 60000 65536"/>
              <a:gd name="T8" fmla="*/ 0 60000 65536"/>
              <a:gd name="T9" fmla="*/ 0 w 43195"/>
              <a:gd name="T10" fmla="*/ 0 h 21600"/>
              <a:gd name="T11" fmla="*/ 43195 w 4319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5" h="21600" fill="none" extrusionOk="0">
                <a:moveTo>
                  <a:pt x="-1" y="21148"/>
                </a:moveTo>
                <a:cubicBezTo>
                  <a:pt x="245" y="9397"/>
                  <a:pt x="9841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</a:path>
              <a:path w="43195" h="21600" stroke="0" extrusionOk="0">
                <a:moveTo>
                  <a:pt x="-1" y="21148"/>
                </a:moveTo>
                <a:cubicBezTo>
                  <a:pt x="245" y="9397"/>
                  <a:pt x="9841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lnTo>
                  <a:pt x="21595" y="21600"/>
                </a:lnTo>
                <a:lnTo>
                  <a:pt x="-1" y="2114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6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>
            <a:extLst>
              <a:ext uri="{FF2B5EF4-FFF2-40B4-BE49-F238E27FC236}">
                <a16:creationId xmlns:a16="http://schemas.microsoft.com/office/drawing/2014/main" id="{3D2534D8-5502-00DC-B239-33B137F6B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7411" name="Line 4">
            <a:extLst>
              <a:ext uri="{FF2B5EF4-FFF2-40B4-BE49-F238E27FC236}">
                <a16:creationId xmlns:a16="http://schemas.microsoft.com/office/drawing/2014/main" id="{52F71111-9438-0C09-DBBE-1CF8E3743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0668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12" name="Line 5">
            <a:extLst>
              <a:ext uri="{FF2B5EF4-FFF2-40B4-BE49-F238E27FC236}">
                <a16:creationId xmlns:a16="http://schemas.microsoft.com/office/drawing/2014/main" id="{064863F6-9EA3-2ED3-B6F4-69D28462D0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4290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13" name="Line 10">
            <a:extLst>
              <a:ext uri="{FF2B5EF4-FFF2-40B4-BE49-F238E27FC236}">
                <a16:creationId xmlns:a16="http://schemas.microsoft.com/office/drawing/2014/main" id="{92D014B9-3C18-7A10-62EF-72CDF2516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133600"/>
            <a:ext cx="2590800" cy="2590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414" name="Line 11">
            <a:extLst>
              <a:ext uri="{FF2B5EF4-FFF2-40B4-BE49-F238E27FC236}">
                <a16:creationId xmlns:a16="http://schemas.microsoft.com/office/drawing/2014/main" id="{08D4B09F-D9CF-C76E-FBB7-6E9046CDF3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133600"/>
            <a:ext cx="2590800" cy="2590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graphicFrame>
        <p:nvGraphicFramePr>
          <p:cNvPr id="12302" name="Object 14">
            <a:extLst>
              <a:ext uri="{FF2B5EF4-FFF2-40B4-BE49-F238E27FC236}">
                <a16:creationId xmlns:a16="http://schemas.microsoft.com/office/drawing/2014/main" id="{B7CE06E3-067A-98E0-4F66-EBA77AF816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1676400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957" imgH="393359" progId="Equation.3">
                  <p:embed/>
                </p:oleObj>
              </mc:Choice>
              <mc:Fallback>
                <p:oleObj name="Equation" r:id="rId2" imgW="164957" imgH="393359" progId="Equation.3">
                  <p:embed/>
                  <p:pic>
                    <p:nvPicPr>
                      <p:cNvPr id="12302" name="Object 14">
                        <a:extLst>
                          <a:ext uri="{FF2B5EF4-FFF2-40B4-BE49-F238E27FC236}">
                            <a16:creationId xmlns:a16="http://schemas.microsoft.com/office/drawing/2014/main" id="{B7CE06E3-067A-98E0-4F66-EBA77AF816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676400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16">
            <a:extLst>
              <a:ext uri="{FF2B5EF4-FFF2-40B4-BE49-F238E27FC236}">
                <a16:creationId xmlns:a16="http://schemas.microsoft.com/office/drawing/2014/main" id="{39C932E2-76CB-6AC8-CFE3-B49E33E3BC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7414" y="381000"/>
          <a:ext cx="2555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957" imgH="393359" progId="Equation.3">
                  <p:embed/>
                </p:oleObj>
              </mc:Choice>
              <mc:Fallback>
                <p:oleObj name="Equation" r:id="rId4" imgW="164957" imgH="393359" progId="Equation.3">
                  <p:embed/>
                  <p:pic>
                    <p:nvPicPr>
                      <p:cNvPr id="12304" name="Object 16">
                        <a:extLst>
                          <a:ext uri="{FF2B5EF4-FFF2-40B4-BE49-F238E27FC236}">
                            <a16:creationId xmlns:a16="http://schemas.microsoft.com/office/drawing/2014/main" id="{39C932E2-76CB-6AC8-CFE3-B49E33E3BC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4" y="381000"/>
                        <a:ext cx="2555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>
            <a:extLst>
              <a:ext uri="{FF2B5EF4-FFF2-40B4-BE49-F238E27FC236}">
                <a16:creationId xmlns:a16="http://schemas.microsoft.com/office/drawing/2014/main" id="{74252631-DCE5-C58D-DABA-0045BB70D5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1676400"/>
          <a:ext cx="3730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195" imgH="393529" progId="Equation.3">
                  <p:embed/>
                </p:oleObj>
              </mc:Choice>
              <mc:Fallback>
                <p:oleObj name="Equation" r:id="rId6" imgW="241195" imgH="393529" progId="Equation.3">
                  <p:embed/>
                  <p:pic>
                    <p:nvPicPr>
                      <p:cNvPr id="12306" name="Object 18">
                        <a:extLst>
                          <a:ext uri="{FF2B5EF4-FFF2-40B4-BE49-F238E27FC236}">
                            <a16:creationId xmlns:a16="http://schemas.microsoft.com/office/drawing/2014/main" id="{74252631-DCE5-C58D-DABA-0045BB70D5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676400"/>
                        <a:ext cx="3730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" name="Object 20">
            <a:extLst>
              <a:ext uri="{FF2B5EF4-FFF2-40B4-BE49-F238E27FC236}">
                <a16:creationId xmlns:a16="http://schemas.microsoft.com/office/drawing/2014/main" id="{D12D6877-6292-7C86-94C7-FD1125BD8B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58214" y="3271839"/>
          <a:ext cx="5111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0057" imgH="203112" progId="Equation.3">
                  <p:embed/>
                </p:oleObj>
              </mc:Choice>
              <mc:Fallback>
                <p:oleObj name="Equation" r:id="rId8" imgW="330057" imgH="203112" progId="Equation.3">
                  <p:embed/>
                  <p:pic>
                    <p:nvPicPr>
                      <p:cNvPr id="12308" name="Object 20">
                        <a:extLst>
                          <a:ext uri="{FF2B5EF4-FFF2-40B4-BE49-F238E27FC236}">
                            <a16:creationId xmlns:a16="http://schemas.microsoft.com/office/drawing/2014/main" id="{D12D6877-6292-7C86-94C7-FD1125BD8B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8214" y="3271839"/>
                        <a:ext cx="5111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9" name="Object 21">
            <a:extLst>
              <a:ext uri="{FF2B5EF4-FFF2-40B4-BE49-F238E27FC236}">
                <a16:creationId xmlns:a16="http://schemas.microsoft.com/office/drawing/2014/main" id="{303B91AF-937C-7C1C-66A1-55D5510FBB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4863" y="330517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700" imgH="139700" progId="Equation.3">
                  <p:embed/>
                </p:oleObj>
              </mc:Choice>
              <mc:Fallback>
                <p:oleObj name="Equation" r:id="rId10" imgW="139700" imgH="139700" progId="Equation.3">
                  <p:embed/>
                  <p:pic>
                    <p:nvPicPr>
                      <p:cNvPr id="12309" name="Object 21">
                        <a:extLst>
                          <a:ext uri="{FF2B5EF4-FFF2-40B4-BE49-F238E27FC236}">
                            <a16:creationId xmlns:a16="http://schemas.microsoft.com/office/drawing/2014/main" id="{303B91AF-937C-7C1C-66A1-55D5510FBB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3" y="3305175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1" name="Object 23">
            <a:extLst>
              <a:ext uri="{FF2B5EF4-FFF2-40B4-BE49-F238E27FC236}">
                <a16:creationId xmlns:a16="http://schemas.microsoft.com/office/drawing/2014/main" id="{839642CC-06B2-B9DE-90B5-C4B5FBED8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4572000"/>
          <a:ext cx="3730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1195" imgH="393529" progId="Equation.3">
                  <p:embed/>
                </p:oleObj>
              </mc:Choice>
              <mc:Fallback>
                <p:oleObj name="Equation" r:id="rId12" imgW="241195" imgH="393529" progId="Equation.3">
                  <p:embed/>
                  <p:pic>
                    <p:nvPicPr>
                      <p:cNvPr id="12311" name="Object 23">
                        <a:extLst>
                          <a:ext uri="{FF2B5EF4-FFF2-40B4-BE49-F238E27FC236}">
                            <a16:creationId xmlns:a16="http://schemas.microsoft.com/office/drawing/2014/main" id="{839642CC-06B2-B9DE-90B5-C4B5FBED80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572000"/>
                        <a:ext cx="3730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3" name="Object 25">
            <a:extLst>
              <a:ext uri="{FF2B5EF4-FFF2-40B4-BE49-F238E27FC236}">
                <a16:creationId xmlns:a16="http://schemas.microsoft.com/office/drawing/2014/main" id="{4108F7D4-F5A1-B316-DA7D-E457095F17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8676" y="5943600"/>
          <a:ext cx="3730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1195" imgH="393529" progId="Equation.3">
                  <p:embed/>
                </p:oleObj>
              </mc:Choice>
              <mc:Fallback>
                <p:oleObj name="Equation" r:id="rId14" imgW="241195" imgH="393529" progId="Equation.3">
                  <p:embed/>
                  <p:pic>
                    <p:nvPicPr>
                      <p:cNvPr id="12313" name="Object 25">
                        <a:extLst>
                          <a:ext uri="{FF2B5EF4-FFF2-40B4-BE49-F238E27FC236}">
                            <a16:creationId xmlns:a16="http://schemas.microsoft.com/office/drawing/2014/main" id="{4108F7D4-F5A1-B316-DA7D-E457095F17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6" y="5943600"/>
                        <a:ext cx="3730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5" name="Object 27">
            <a:extLst>
              <a:ext uri="{FF2B5EF4-FFF2-40B4-BE49-F238E27FC236}">
                <a16:creationId xmlns:a16="http://schemas.microsoft.com/office/drawing/2014/main" id="{FA597531-9881-39DF-2009-5E3C54EF12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75538" y="4572000"/>
          <a:ext cx="39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3890" imgH="393529" progId="Equation.3">
                  <p:embed/>
                </p:oleObj>
              </mc:Choice>
              <mc:Fallback>
                <p:oleObj name="Equation" r:id="rId16" imgW="253890" imgH="393529" progId="Equation.3">
                  <p:embed/>
                  <p:pic>
                    <p:nvPicPr>
                      <p:cNvPr id="12315" name="Object 27">
                        <a:extLst>
                          <a:ext uri="{FF2B5EF4-FFF2-40B4-BE49-F238E27FC236}">
                            <a16:creationId xmlns:a16="http://schemas.microsoft.com/office/drawing/2014/main" id="{FA597531-9881-39DF-2009-5E3C54EF12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538" y="4572000"/>
                        <a:ext cx="39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Text Box 37">
            <a:extLst>
              <a:ext uri="{FF2B5EF4-FFF2-40B4-BE49-F238E27FC236}">
                <a16:creationId xmlns:a16="http://schemas.microsoft.com/office/drawing/2014/main" id="{FE0630B4-BC9D-47AC-D001-9966D520B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1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Unit Circle – Radian Measure</a:t>
            </a:r>
          </a:p>
        </p:txBody>
      </p:sp>
      <p:sp>
        <p:nvSpPr>
          <p:cNvPr id="12328" name="Arc 40">
            <a:extLst>
              <a:ext uri="{FF2B5EF4-FFF2-40B4-BE49-F238E27FC236}">
                <a16:creationId xmlns:a16="http://schemas.microsoft.com/office/drawing/2014/main" id="{047C172D-6BC7-4B03-56ED-BA24950098D3}"/>
              </a:ext>
            </a:extLst>
          </p:cNvPr>
          <p:cNvSpPr>
            <a:spLocks/>
          </p:cNvSpPr>
          <p:nvPr/>
        </p:nvSpPr>
        <p:spPr bwMode="auto">
          <a:xfrm>
            <a:off x="6096000" y="2143126"/>
            <a:ext cx="1828800" cy="1285875"/>
          </a:xfrm>
          <a:custGeom>
            <a:avLst/>
            <a:gdLst>
              <a:gd name="T0" fmla="*/ 2147483646 w 21600"/>
              <a:gd name="T1" fmla="*/ 0 h 15188"/>
              <a:gd name="T2" fmla="*/ 2147483646 w 21600"/>
              <a:gd name="T3" fmla="*/ 2147483646 h 15188"/>
              <a:gd name="T4" fmla="*/ 0 w 21600"/>
              <a:gd name="T5" fmla="*/ 2147483646 h 15188"/>
              <a:gd name="T6" fmla="*/ 0 60000 65536"/>
              <a:gd name="T7" fmla="*/ 0 60000 65536"/>
              <a:gd name="T8" fmla="*/ 0 60000 65536"/>
              <a:gd name="T9" fmla="*/ 0 w 21600"/>
              <a:gd name="T10" fmla="*/ 0 h 15188"/>
              <a:gd name="T11" fmla="*/ 21600 w 21600"/>
              <a:gd name="T12" fmla="*/ 15188 h 15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188" fill="none" extrusionOk="0">
                <a:moveTo>
                  <a:pt x="15358" y="-1"/>
                </a:moveTo>
                <a:cubicBezTo>
                  <a:pt x="19357" y="4043"/>
                  <a:pt x="21600" y="9500"/>
                  <a:pt x="21600" y="15188"/>
                </a:cubicBezTo>
              </a:path>
              <a:path w="21600" h="15188" stroke="0" extrusionOk="0">
                <a:moveTo>
                  <a:pt x="15358" y="-1"/>
                </a:moveTo>
                <a:cubicBezTo>
                  <a:pt x="19357" y="4043"/>
                  <a:pt x="21600" y="9500"/>
                  <a:pt x="21600" y="15188"/>
                </a:cubicBezTo>
                <a:lnTo>
                  <a:pt x="0" y="15188"/>
                </a:lnTo>
                <a:lnTo>
                  <a:pt x="15358" y="-1"/>
                </a:lnTo>
                <a:close/>
              </a:path>
            </a:pathLst>
          </a:custGeom>
          <a:solidFill>
            <a:srgbClr val="CC3300">
              <a:alpha val="50195"/>
            </a:srgbClr>
          </a:solidFill>
          <a:ln w="28575">
            <a:solidFill>
              <a:srgbClr val="CC33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2330" name="Arc 42">
            <a:extLst>
              <a:ext uri="{FF2B5EF4-FFF2-40B4-BE49-F238E27FC236}">
                <a16:creationId xmlns:a16="http://schemas.microsoft.com/office/drawing/2014/main" id="{AE6A8084-9146-2EAF-97F5-343EFF272F11}"/>
              </a:ext>
            </a:extLst>
          </p:cNvPr>
          <p:cNvSpPr>
            <a:spLocks/>
          </p:cNvSpPr>
          <p:nvPr/>
        </p:nvSpPr>
        <p:spPr bwMode="auto">
          <a:xfrm>
            <a:off x="6096000" y="1600200"/>
            <a:ext cx="1828800" cy="18288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  <a:ln w="9525">
            <a:solidFill>
              <a:srgbClr val="FF7C8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2332" name="Arc 44">
            <a:extLst>
              <a:ext uri="{FF2B5EF4-FFF2-40B4-BE49-F238E27FC236}">
                <a16:creationId xmlns:a16="http://schemas.microsoft.com/office/drawing/2014/main" id="{85D8A1CD-A675-03A1-DAF4-0FEA4C302A15}"/>
              </a:ext>
            </a:extLst>
          </p:cNvPr>
          <p:cNvSpPr>
            <a:spLocks/>
          </p:cNvSpPr>
          <p:nvPr/>
        </p:nvSpPr>
        <p:spPr bwMode="auto">
          <a:xfrm>
            <a:off x="4803775" y="1600200"/>
            <a:ext cx="3113088" cy="1828800"/>
          </a:xfrm>
          <a:custGeom>
            <a:avLst/>
            <a:gdLst>
              <a:gd name="T0" fmla="*/ 0 w 36777"/>
              <a:gd name="T1" fmla="*/ 2147483646 h 21600"/>
              <a:gd name="T2" fmla="*/ 2147483646 w 36777"/>
              <a:gd name="T3" fmla="*/ 2147483646 h 21600"/>
              <a:gd name="T4" fmla="*/ 2147483646 w 36777"/>
              <a:gd name="T5" fmla="*/ 2147483646 h 21600"/>
              <a:gd name="T6" fmla="*/ 0 60000 65536"/>
              <a:gd name="T7" fmla="*/ 0 60000 65536"/>
              <a:gd name="T8" fmla="*/ 0 60000 65536"/>
              <a:gd name="T9" fmla="*/ 0 w 36777"/>
              <a:gd name="T10" fmla="*/ 0 h 21600"/>
              <a:gd name="T11" fmla="*/ 36777 w 3677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77" h="21600" fill="none" extrusionOk="0">
                <a:moveTo>
                  <a:pt x="-1" y="6230"/>
                </a:moveTo>
                <a:cubicBezTo>
                  <a:pt x="4042" y="2238"/>
                  <a:pt x="9495" y="-1"/>
                  <a:pt x="15177" y="0"/>
                </a:cubicBezTo>
                <a:cubicBezTo>
                  <a:pt x="27106" y="0"/>
                  <a:pt x="36777" y="9670"/>
                  <a:pt x="36777" y="21600"/>
                </a:cubicBezTo>
              </a:path>
              <a:path w="36777" h="21600" stroke="0" extrusionOk="0">
                <a:moveTo>
                  <a:pt x="-1" y="6230"/>
                </a:moveTo>
                <a:cubicBezTo>
                  <a:pt x="4042" y="2238"/>
                  <a:pt x="9495" y="-1"/>
                  <a:pt x="15177" y="0"/>
                </a:cubicBezTo>
                <a:cubicBezTo>
                  <a:pt x="27106" y="0"/>
                  <a:pt x="36777" y="9670"/>
                  <a:pt x="36777" y="21600"/>
                </a:cubicBezTo>
                <a:lnTo>
                  <a:pt x="15177" y="21600"/>
                </a:lnTo>
                <a:lnTo>
                  <a:pt x="-1" y="6230"/>
                </a:lnTo>
                <a:close/>
              </a:path>
            </a:pathLst>
          </a:custGeom>
          <a:solidFill>
            <a:srgbClr val="FF7C80">
              <a:alpha val="50195"/>
            </a:srgbClr>
          </a:solidFill>
          <a:ln w="9525">
            <a:solidFill>
              <a:srgbClr val="FF9999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2334" name="Arc 46">
            <a:extLst>
              <a:ext uri="{FF2B5EF4-FFF2-40B4-BE49-F238E27FC236}">
                <a16:creationId xmlns:a16="http://schemas.microsoft.com/office/drawing/2014/main" id="{9EC848F2-AB55-D6AB-2D28-683D23F1190F}"/>
              </a:ext>
            </a:extLst>
          </p:cNvPr>
          <p:cNvSpPr>
            <a:spLocks/>
          </p:cNvSpPr>
          <p:nvPr/>
        </p:nvSpPr>
        <p:spPr bwMode="auto">
          <a:xfrm>
            <a:off x="4267200" y="1600200"/>
            <a:ext cx="3657600" cy="1828800"/>
          </a:xfrm>
          <a:custGeom>
            <a:avLst/>
            <a:gdLst>
              <a:gd name="T0" fmla="*/ 0 w 43200"/>
              <a:gd name="T1" fmla="*/ 2147483646 h 21600"/>
              <a:gd name="T2" fmla="*/ 2147483646 w 43200"/>
              <a:gd name="T3" fmla="*/ 2147483646 h 21600"/>
              <a:gd name="T4" fmla="*/ 2147483646 w 43200"/>
              <a:gd name="T5" fmla="*/ 2147483646 h 21600"/>
              <a:gd name="T6" fmla="*/ 0 60000 65536"/>
              <a:gd name="T7" fmla="*/ 0 60000 65536"/>
              <a:gd name="T8" fmla="*/ 0 60000 65536"/>
              <a:gd name="T9" fmla="*/ 0 w 43200"/>
              <a:gd name="T10" fmla="*/ 0 h 21600"/>
              <a:gd name="T11" fmla="*/ 43200 w 432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CCCC">
              <a:alpha val="50195"/>
            </a:srgbClr>
          </a:solidFill>
          <a:ln w="9525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2335" name="Object 47">
            <a:extLst>
              <a:ext uri="{FF2B5EF4-FFF2-40B4-BE49-F238E27FC236}">
                <a16:creationId xmlns:a16="http://schemas.microsoft.com/office/drawing/2014/main" id="{0006E21C-100E-8949-E9A2-0127427B3C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0075" y="2801938"/>
          <a:ext cx="6096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80835" imgH="393529" progId="Equation.3">
                  <p:embed/>
                </p:oleObj>
              </mc:Choice>
              <mc:Fallback>
                <p:oleObj name="Equation" r:id="rId18" imgW="380835" imgH="393529" progId="Equation.3">
                  <p:embed/>
                  <p:pic>
                    <p:nvPicPr>
                      <p:cNvPr id="12335" name="Object 47">
                        <a:extLst>
                          <a:ext uri="{FF2B5EF4-FFF2-40B4-BE49-F238E27FC236}">
                            <a16:creationId xmlns:a16="http://schemas.microsoft.com/office/drawing/2014/main" id="{0006E21C-100E-8949-E9A2-0127427B3C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75" y="2801938"/>
                        <a:ext cx="60960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36" name="Arc 48">
            <a:extLst>
              <a:ext uri="{FF2B5EF4-FFF2-40B4-BE49-F238E27FC236}">
                <a16:creationId xmlns:a16="http://schemas.microsoft.com/office/drawing/2014/main" id="{3EFAF031-2B2C-99A0-4826-F0416EEF399A}"/>
              </a:ext>
            </a:extLst>
          </p:cNvPr>
          <p:cNvSpPr>
            <a:spLocks/>
          </p:cNvSpPr>
          <p:nvPr/>
        </p:nvSpPr>
        <p:spPr bwMode="auto">
          <a:xfrm>
            <a:off x="6096000" y="2774950"/>
            <a:ext cx="914400" cy="654050"/>
          </a:xfrm>
          <a:custGeom>
            <a:avLst/>
            <a:gdLst>
              <a:gd name="T0" fmla="*/ 2147483646 w 21600"/>
              <a:gd name="T1" fmla="*/ 0 h 15449"/>
              <a:gd name="T2" fmla="*/ 2147483646 w 21600"/>
              <a:gd name="T3" fmla="*/ 2147483646 h 15449"/>
              <a:gd name="T4" fmla="*/ 0 w 21600"/>
              <a:gd name="T5" fmla="*/ 2147483646 h 15449"/>
              <a:gd name="T6" fmla="*/ 0 60000 65536"/>
              <a:gd name="T7" fmla="*/ 0 60000 65536"/>
              <a:gd name="T8" fmla="*/ 0 60000 65536"/>
              <a:gd name="T9" fmla="*/ 0 w 21600"/>
              <a:gd name="T10" fmla="*/ 0 h 15449"/>
              <a:gd name="T11" fmla="*/ 21600 w 21600"/>
              <a:gd name="T12" fmla="*/ 15449 h 15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449" fill="none" extrusionOk="0">
                <a:moveTo>
                  <a:pt x="15095" y="0"/>
                </a:moveTo>
                <a:cubicBezTo>
                  <a:pt x="19255" y="4064"/>
                  <a:pt x="21600" y="9633"/>
                  <a:pt x="21600" y="15449"/>
                </a:cubicBezTo>
              </a:path>
              <a:path w="21600" h="15449" stroke="0" extrusionOk="0">
                <a:moveTo>
                  <a:pt x="15095" y="0"/>
                </a:moveTo>
                <a:cubicBezTo>
                  <a:pt x="19255" y="4064"/>
                  <a:pt x="21600" y="9633"/>
                  <a:pt x="21600" y="15449"/>
                </a:cubicBezTo>
                <a:lnTo>
                  <a:pt x="0" y="15449"/>
                </a:lnTo>
                <a:lnTo>
                  <a:pt x="1509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2337" name="Arc 49">
            <a:extLst>
              <a:ext uri="{FF2B5EF4-FFF2-40B4-BE49-F238E27FC236}">
                <a16:creationId xmlns:a16="http://schemas.microsoft.com/office/drawing/2014/main" id="{EDB5A8DC-BA0A-F9A1-0BFF-BAB5907D96A7}"/>
              </a:ext>
            </a:extLst>
          </p:cNvPr>
          <p:cNvSpPr>
            <a:spLocks/>
          </p:cNvSpPr>
          <p:nvPr/>
        </p:nvSpPr>
        <p:spPr bwMode="auto">
          <a:xfrm>
            <a:off x="6096000" y="2514600"/>
            <a:ext cx="914400" cy="9144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2338" name="Arc 50">
            <a:extLst>
              <a:ext uri="{FF2B5EF4-FFF2-40B4-BE49-F238E27FC236}">
                <a16:creationId xmlns:a16="http://schemas.microsoft.com/office/drawing/2014/main" id="{7EFD0498-F99F-E13D-F6F3-C6B305B48745}"/>
              </a:ext>
            </a:extLst>
          </p:cNvPr>
          <p:cNvSpPr>
            <a:spLocks/>
          </p:cNvSpPr>
          <p:nvPr/>
        </p:nvSpPr>
        <p:spPr bwMode="auto">
          <a:xfrm>
            <a:off x="5465764" y="2514600"/>
            <a:ext cx="1544637" cy="914400"/>
          </a:xfrm>
          <a:custGeom>
            <a:avLst/>
            <a:gdLst>
              <a:gd name="T0" fmla="*/ 0 w 36501"/>
              <a:gd name="T1" fmla="*/ 2147483646 h 21600"/>
              <a:gd name="T2" fmla="*/ 2147483646 w 36501"/>
              <a:gd name="T3" fmla="*/ 2147483646 h 21600"/>
              <a:gd name="T4" fmla="*/ 2147483646 w 36501"/>
              <a:gd name="T5" fmla="*/ 2147483646 h 21600"/>
              <a:gd name="T6" fmla="*/ 0 60000 65536"/>
              <a:gd name="T7" fmla="*/ 0 60000 65536"/>
              <a:gd name="T8" fmla="*/ 0 60000 65536"/>
              <a:gd name="T9" fmla="*/ 0 w 36501"/>
              <a:gd name="T10" fmla="*/ 0 h 21600"/>
              <a:gd name="T11" fmla="*/ 36501 w 3650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01" h="21600" fill="none" extrusionOk="0">
                <a:moveTo>
                  <a:pt x="-1" y="5962"/>
                </a:moveTo>
                <a:cubicBezTo>
                  <a:pt x="4016" y="2135"/>
                  <a:pt x="9352" y="-1"/>
                  <a:pt x="14901" y="0"/>
                </a:cubicBezTo>
                <a:cubicBezTo>
                  <a:pt x="26830" y="0"/>
                  <a:pt x="36501" y="9670"/>
                  <a:pt x="36501" y="21600"/>
                </a:cubicBezTo>
              </a:path>
              <a:path w="36501" h="21600" stroke="0" extrusionOk="0">
                <a:moveTo>
                  <a:pt x="-1" y="5962"/>
                </a:moveTo>
                <a:cubicBezTo>
                  <a:pt x="4016" y="2135"/>
                  <a:pt x="9352" y="-1"/>
                  <a:pt x="14901" y="0"/>
                </a:cubicBezTo>
                <a:cubicBezTo>
                  <a:pt x="26830" y="0"/>
                  <a:pt x="36501" y="9670"/>
                  <a:pt x="36501" y="21600"/>
                </a:cubicBezTo>
                <a:lnTo>
                  <a:pt x="14901" y="21600"/>
                </a:lnTo>
                <a:lnTo>
                  <a:pt x="-1" y="596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2339" name="Arc 51">
            <a:extLst>
              <a:ext uri="{FF2B5EF4-FFF2-40B4-BE49-F238E27FC236}">
                <a16:creationId xmlns:a16="http://schemas.microsoft.com/office/drawing/2014/main" id="{CE8E83D9-391F-1E3D-3131-857D07B4CB10}"/>
              </a:ext>
            </a:extLst>
          </p:cNvPr>
          <p:cNvSpPr>
            <a:spLocks/>
          </p:cNvSpPr>
          <p:nvPr/>
        </p:nvSpPr>
        <p:spPr bwMode="auto">
          <a:xfrm>
            <a:off x="5181600" y="2514600"/>
            <a:ext cx="1828800" cy="914400"/>
          </a:xfrm>
          <a:custGeom>
            <a:avLst/>
            <a:gdLst>
              <a:gd name="T0" fmla="*/ 0 w 43188"/>
              <a:gd name="T1" fmla="*/ 2147483646 h 21600"/>
              <a:gd name="T2" fmla="*/ 2147483646 w 43188"/>
              <a:gd name="T3" fmla="*/ 2147483646 h 21600"/>
              <a:gd name="T4" fmla="*/ 2147483646 w 43188"/>
              <a:gd name="T5" fmla="*/ 2147483646 h 21600"/>
              <a:gd name="T6" fmla="*/ 0 60000 65536"/>
              <a:gd name="T7" fmla="*/ 0 60000 65536"/>
              <a:gd name="T8" fmla="*/ 0 60000 65536"/>
              <a:gd name="T9" fmla="*/ 0 w 43188"/>
              <a:gd name="T10" fmla="*/ 0 h 21600"/>
              <a:gd name="T11" fmla="*/ 43188 w 4318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88" h="21600" fill="none" extrusionOk="0">
                <a:moveTo>
                  <a:pt x="0" y="20879"/>
                </a:moveTo>
                <a:cubicBezTo>
                  <a:pt x="388" y="9236"/>
                  <a:pt x="9939" y="-1"/>
                  <a:pt x="21588" y="0"/>
                </a:cubicBezTo>
                <a:cubicBezTo>
                  <a:pt x="33517" y="0"/>
                  <a:pt x="43188" y="9670"/>
                  <a:pt x="43188" y="21600"/>
                </a:cubicBezTo>
              </a:path>
              <a:path w="43188" h="21600" stroke="0" extrusionOk="0">
                <a:moveTo>
                  <a:pt x="0" y="20879"/>
                </a:moveTo>
                <a:cubicBezTo>
                  <a:pt x="388" y="9236"/>
                  <a:pt x="9939" y="-1"/>
                  <a:pt x="21588" y="0"/>
                </a:cubicBezTo>
                <a:cubicBezTo>
                  <a:pt x="33517" y="0"/>
                  <a:pt x="43188" y="9670"/>
                  <a:pt x="43188" y="21600"/>
                </a:cubicBezTo>
                <a:lnTo>
                  <a:pt x="21588" y="21600"/>
                </a:lnTo>
                <a:lnTo>
                  <a:pt x="0" y="2087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2333" name="Object 45">
            <a:extLst>
              <a:ext uri="{FF2B5EF4-FFF2-40B4-BE49-F238E27FC236}">
                <a16:creationId xmlns:a16="http://schemas.microsoft.com/office/drawing/2014/main" id="{08697B2A-B206-37E5-08DD-9E9DE3C226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5426" y="1873251"/>
          <a:ext cx="5873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68140" imgH="393529" progId="Equation.3">
                  <p:embed/>
                </p:oleObj>
              </mc:Choice>
              <mc:Fallback>
                <p:oleObj name="Equation" r:id="rId20" imgW="368140" imgH="393529" progId="Equation.3">
                  <p:embed/>
                  <p:pic>
                    <p:nvPicPr>
                      <p:cNvPr id="12333" name="Object 45">
                        <a:extLst>
                          <a:ext uri="{FF2B5EF4-FFF2-40B4-BE49-F238E27FC236}">
                            <a16:creationId xmlns:a16="http://schemas.microsoft.com/office/drawing/2014/main" id="{08697B2A-B206-37E5-08DD-9E9DE3C226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6" y="1873251"/>
                        <a:ext cx="58737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31" name="Object 43">
            <a:extLst>
              <a:ext uri="{FF2B5EF4-FFF2-40B4-BE49-F238E27FC236}">
                <a16:creationId xmlns:a16="http://schemas.microsoft.com/office/drawing/2014/main" id="{6E5E43F3-3E53-6CF1-9776-E5699814D2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1738" y="1831976"/>
          <a:ext cx="60801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80835" imgH="393529" progId="Equation.3">
                  <p:embed/>
                </p:oleObj>
              </mc:Choice>
              <mc:Fallback>
                <p:oleObj name="Equation" r:id="rId22" imgW="380835" imgH="393529" progId="Equation.3">
                  <p:embed/>
                  <p:pic>
                    <p:nvPicPr>
                      <p:cNvPr id="12331" name="Object 43">
                        <a:extLst>
                          <a:ext uri="{FF2B5EF4-FFF2-40B4-BE49-F238E27FC236}">
                            <a16:creationId xmlns:a16="http://schemas.microsoft.com/office/drawing/2014/main" id="{6E5E43F3-3E53-6CF1-9776-E5699814D2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1831976"/>
                        <a:ext cx="608012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9" name="Object 41">
            <a:extLst>
              <a:ext uri="{FF2B5EF4-FFF2-40B4-BE49-F238E27FC236}">
                <a16:creationId xmlns:a16="http://schemas.microsoft.com/office/drawing/2014/main" id="{BC9E1CDE-B955-5892-CB5E-8A70584A08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2533651"/>
          <a:ext cx="547688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42751" imgH="393529" progId="Equation.3">
                  <p:embed/>
                </p:oleObj>
              </mc:Choice>
              <mc:Fallback>
                <p:oleObj name="Equation" r:id="rId24" imgW="342751" imgH="393529" progId="Equation.3">
                  <p:embed/>
                  <p:pic>
                    <p:nvPicPr>
                      <p:cNvPr id="12329" name="Object 41">
                        <a:extLst>
                          <a:ext uri="{FF2B5EF4-FFF2-40B4-BE49-F238E27FC236}">
                            <a16:creationId xmlns:a16="http://schemas.microsoft.com/office/drawing/2014/main" id="{BC9E1CDE-B955-5892-CB5E-8A70584A08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533651"/>
                        <a:ext cx="547688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62</TotalTime>
  <Words>899</Words>
  <Application>Microsoft Office PowerPoint</Application>
  <PresentationFormat>Widescreen</PresentationFormat>
  <Paragraphs>274</Paragraphs>
  <Slides>28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Castellar</vt:lpstr>
      <vt:lpstr>Century</vt:lpstr>
      <vt:lpstr>Century Gothic</vt:lpstr>
      <vt:lpstr>Lucida Calligraphy</vt:lpstr>
      <vt:lpstr>Verdana</vt:lpstr>
      <vt:lpstr>Celestial</vt:lpstr>
      <vt:lpstr>Equation</vt:lpstr>
      <vt:lpstr>Another circular function tangent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Tangent of  a unit circle</vt:lpstr>
      <vt:lpstr>Example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Another circular function tangent</dc:title>
  <dc:creator>Lyn ZHANG</dc:creator>
  <cp:lastModifiedBy>Lyn ZHANG</cp:lastModifiedBy>
  <cp:revision>11</cp:revision>
  <dcterms:created xsi:type="dcterms:W3CDTF">2021-07-06T04:38:16Z</dcterms:created>
  <dcterms:modified xsi:type="dcterms:W3CDTF">2023-05-02T22:13:51Z</dcterms:modified>
</cp:coreProperties>
</file>