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4"/>
  </p:notesMasterIdLst>
  <p:sldIdLst>
    <p:sldId id="256" r:id="rId2"/>
    <p:sldId id="420" r:id="rId3"/>
    <p:sldId id="257" r:id="rId4"/>
    <p:sldId id="259" r:id="rId5"/>
    <p:sldId id="260" r:id="rId6"/>
    <p:sldId id="262" r:id="rId7"/>
    <p:sldId id="261" r:id="rId8"/>
    <p:sldId id="263" r:id="rId9"/>
    <p:sldId id="434" r:id="rId10"/>
    <p:sldId id="258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0"/>
  </p:normalViewPr>
  <p:slideViewPr>
    <p:cSldViewPr snapToGrid="0" snapToObjects="1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0906-8819-4A5C-A171-19FAAF65E54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788CF5E-A226-4E09-97F0-1B83AD82F7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Walk </a:t>
          </a:r>
        </a:p>
      </dgm:t>
    </dgm:pt>
    <dgm:pt modelId="{C15BDD9E-D839-4500-A880-52AAC5CE710A}" type="parTrans" cxnId="{C179FA42-ABB7-4233-BDC9-D9A6A642C825}">
      <dgm:prSet/>
      <dgm:spPr/>
      <dgm:t>
        <a:bodyPr/>
        <a:lstStyle/>
        <a:p>
          <a:endParaRPr lang="en-US"/>
        </a:p>
      </dgm:t>
    </dgm:pt>
    <dgm:pt modelId="{98E0826D-E7FB-47FC-9FD2-8CE7003B4863}" type="sibTrans" cxnId="{C179FA42-ABB7-4233-BDC9-D9A6A642C825}">
      <dgm:prSet/>
      <dgm:spPr/>
      <dgm:t>
        <a:bodyPr/>
        <a:lstStyle/>
        <a:p>
          <a:endParaRPr lang="en-US"/>
        </a:p>
      </dgm:t>
    </dgm:pt>
    <dgm:pt modelId="{DFB486D4-10DB-404F-9F22-CF28DC62B0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Trail</a:t>
          </a:r>
        </a:p>
      </dgm:t>
    </dgm:pt>
    <dgm:pt modelId="{51463F27-231E-4B0A-AB44-8A1E7A521DB0}" type="parTrans" cxnId="{ED07008B-9D0E-47BE-AFC8-42488A1114DA}">
      <dgm:prSet/>
      <dgm:spPr/>
      <dgm:t>
        <a:bodyPr/>
        <a:lstStyle/>
        <a:p>
          <a:endParaRPr lang="en-US"/>
        </a:p>
      </dgm:t>
    </dgm:pt>
    <dgm:pt modelId="{924BFF1B-41B6-4C71-B8B0-6FF982F05D00}" type="sibTrans" cxnId="{ED07008B-9D0E-47BE-AFC8-42488A1114DA}">
      <dgm:prSet/>
      <dgm:spPr/>
      <dgm:t>
        <a:bodyPr/>
        <a:lstStyle/>
        <a:p>
          <a:endParaRPr lang="en-US"/>
        </a:p>
      </dgm:t>
    </dgm:pt>
    <dgm:pt modelId="{260F342D-AF4A-4C48-8D7A-ADF09BCEE0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Path</a:t>
          </a:r>
        </a:p>
      </dgm:t>
    </dgm:pt>
    <dgm:pt modelId="{9FF42D82-BFA3-4ED6-B569-D8EB1135D7C6}" type="parTrans" cxnId="{DD4A33DD-7BC1-4A30-9BB9-08716C658890}">
      <dgm:prSet/>
      <dgm:spPr/>
      <dgm:t>
        <a:bodyPr/>
        <a:lstStyle/>
        <a:p>
          <a:endParaRPr lang="en-US"/>
        </a:p>
      </dgm:t>
    </dgm:pt>
    <dgm:pt modelId="{15409EED-EC65-4D51-A75B-06481582A350}" type="sibTrans" cxnId="{DD4A33DD-7BC1-4A30-9BB9-08716C658890}">
      <dgm:prSet/>
      <dgm:spPr/>
      <dgm:t>
        <a:bodyPr/>
        <a:lstStyle/>
        <a:p>
          <a:endParaRPr lang="en-US"/>
        </a:p>
      </dgm:t>
    </dgm:pt>
    <dgm:pt modelId="{1A28CB78-D44B-B646-A9F2-3F045BE52D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Circuit</a:t>
          </a:r>
        </a:p>
      </dgm:t>
    </dgm:pt>
    <dgm:pt modelId="{DB505D0E-8F59-7443-8BAF-B3B768D83FF7}" type="parTrans" cxnId="{AAF6C4B2-F868-C440-BB1C-59BD40EE5752}">
      <dgm:prSet/>
      <dgm:spPr/>
      <dgm:t>
        <a:bodyPr/>
        <a:lstStyle/>
        <a:p>
          <a:endParaRPr lang="en-GB"/>
        </a:p>
      </dgm:t>
    </dgm:pt>
    <dgm:pt modelId="{A6297A95-2F3E-8F48-80CF-2FE6EE6DC213}" type="sibTrans" cxnId="{AAF6C4B2-F868-C440-BB1C-59BD40EE5752}">
      <dgm:prSet/>
      <dgm:spPr/>
    </dgm:pt>
    <dgm:pt modelId="{568018CB-AFB6-4543-98D8-B44F2621C6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Cycle</a:t>
          </a:r>
        </a:p>
      </dgm:t>
    </dgm:pt>
    <dgm:pt modelId="{6E187322-B1BD-B04A-B835-67263E4A186B}" type="parTrans" cxnId="{9CFD3B49-B314-C04D-BF47-839D6163D91A}">
      <dgm:prSet/>
      <dgm:spPr/>
      <dgm:t>
        <a:bodyPr/>
        <a:lstStyle/>
        <a:p>
          <a:endParaRPr lang="en-GB"/>
        </a:p>
      </dgm:t>
    </dgm:pt>
    <dgm:pt modelId="{1A98B076-6755-104C-8274-3696F1103DF3}" type="sibTrans" cxnId="{9CFD3B49-B314-C04D-BF47-839D6163D91A}">
      <dgm:prSet/>
      <dgm:spPr/>
    </dgm:pt>
    <dgm:pt modelId="{930F72E3-0953-4F34-BC9C-0F522684C4EC}" type="pres">
      <dgm:prSet presAssocID="{35070906-8819-4A5C-A171-19FAAF65E54C}" presName="root" presStyleCnt="0">
        <dgm:presLayoutVars>
          <dgm:dir/>
          <dgm:resizeHandles val="exact"/>
        </dgm:presLayoutVars>
      </dgm:prSet>
      <dgm:spPr/>
    </dgm:pt>
    <dgm:pt modelId="{5DB35288-76D1-44BF-A960-78293DB91EE9}" type="pres">
      <dgm:prSet presAssocID="{0788CF5E-A226-4E09-97F0-1B83AD82F797}" presName="compNode" presStyleCnt="0"/>
      <dgm:spPr/>
    </dgm:pt>
    <dgm:pt modelId="{843B1733-88A3-4CCB-8ABA-5136E9BBBE23}" type="pres">
      <dgm:prSet presAssocID="{0788CF5E-A226-4E09-97F0-1B83AD82F79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87336B78-D975-446F-9A5D-8617777ECBF4}" type="pres">
      <dgm:prSet presAssocID="{0788CF5E-A226-4E09-97F0-1B83AD82F797}" presName="spaceRect" presStyleCnt="0"/>
      <dgm:spPr/>
    </dgm:pt>
    <dgm:pt modelId="{DB55FCB7-5635-4701-953D-781373BCACC3}" type="pres">
      <dgm:prSet presAssocID="{0788CF5E-A226-4E09-97F0-1B83AD82F797}" presName="textRect" presStyleLbl="revTx" presStyleIdx="0" presStyleCnt="5">
        <dgm:presLayoutVars>
          <dgm:chMax val="1"/>
          <dgm:chPref val="1"/>
        </dgm:presLayoutVars>
      </dgm:prSet>
      <dgm:spPr/>
    </dgm:pt>
    <dgm:pt modelId="{794C3053-3148-4C9B-9864-6A2589A44537}" type="pres">
      <dgm:prSet presAssocID="{98E0826D-E7FB-47FC-9FD2-8CE7003B4863}" presName="sibTrans" presStyleCnt="0"/>
      <dgm:spPr/>
    </dgm:pt>
    <dgm:pt modelId="{C7D94B39-3272-45DE-B19C-77D2CC45253F}" type="pres">
      <dgm:prSet presAssocID="{DFB486D4-10DB-404F-9F22-CF28DC62B057}" presName="compNode" presStyleCnt="0"/>
      <dgm:spPr/>
    </dgm:pt>
    <dgm:pt modelId="{3FE87B30-EC09-4DFB-9C36-716C573B5E80}" type="pres">
      <dgm:prSet presAssocID="{DFB486D4-10DB-404F-9F22-CF28DC62B05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6336EE31-9BB1-46F6-902F-979C7E5C245F}" type="pres">
      <dgm:prSet presAssocID="{DFB486D4-10DB-404F-9F22-CF28DC62B057}" presName="spaceRect" presStyleCnt="0"/>
      <dgm:spPr/>
    </dgm:pt>
    <dgm:pt modelId="{8221E902-0327-4C5F-91E2-4A6A951BCF8D}" type="pres">
      <dgm:prSet presAssocID="{DFB486D4-10DB-404F-9F22-CF28DC62B057}" presName="textRect" presStyleLbl="revTx" presStyleIdx="1" presStyleCnt="5">
        <dgm:presLayoutVars>
          <dgm:chMax val="1"/>
          <dgm:chPref val="1"/>
        </dgm:presLayoutVars>
      </dgm:prSet>
      <dgm:spPr/>
    </dgm:pt>
    <dgm:pt modelId="{E68AB1F5-99D8-43D2-8099-72B42BFE6D4E}" type="pres">
      <dgm:prSet presAssocID="{924BFF1B-41B6-4C71-B8B0-6FF982F05D00}" presName="sibTrans" presStyleCnt="0"/>
      <dgm:spPr/>
    </dgm:pt>
    <dgm:pt modelId="{DE4E1CAB-3103-4B7C-A39D-A6CA3308D433}" type="pres">
      <dgm:prSet presAssocID="{260F342D-AF4A-4C48-8D7A-ADF09BCEE0CF}" presName="compNode" presStyleCnt="0"/>
      <dgm:spPr/>
    </dgm:pt>
    <dgm:pt modelId="{890A38CB-DA8D-4669-924F-B764375236E4}" type="pres">
      <dgm:prSet presAssocID="{260F342D-AF4A-4C48-8D7A-ADF09BCEE0C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5FB1323A-B5D4-4D02-B5C7-2E80AD275313}" type="pres">
      <dgm:prSet presAssocID="{260F342D-AF4A-4C48-8D7A-ADF09BCEE0CF}" presName="spaceRect" presStyleCnt="0"/>
      <dgm:spPr/>
    </dgm:pt>
    <dgm:pt modelId="{72BB2842-B681-4F4A-955C-68A786D9DAA4}" type="pres">
      <dgm:prSet presAssocID="{260F342D-AF4A-4C48-8D7A-ADF09BCEE0CF}" presName="textRect" presStyleLbl="revTx" presStyleIdx="2" presStyleCnt="5">
        <dgm:presLayoutVars>
          <dgm:chMax val="1"/>
          <dgm:chPref val="1"/>
        </dgm:presLayoutVars>
      </dgm:prSet>
      <dgm:spPr/>
    </dgm:pt>
    <dgm:pt modelId="{D7F11568-B67F-4C1B-B827-3DF72405D1FA}" type="pres">
      <dgm:prSet presAssocID="{15409EED-EC65-4D51-A75B-06481582A350}" presName="sibTrans" presStyleCnt="0"/>
      <dgm:spPr/>
    </dgm:pt>
    <dgm:pt modelId="{8538BB30-40C0-4E09-BB02-7157A54922BE}" type="pres">
      <dgm:prSet presAssocID="{1A28CB78-D44B-B646-A9F2-3F045BE52DB3}" presName="compNode" presStyleCnt="0"/>
      <dgm:spPr/>
    </dgm:pt>
    <dgm:pt modelId="{60877C04-E7A9-49A3-8001-2C5A0028BE34}" type="pres">
      <dgm:prSet presAssocID="{1A28CB78-D44B-B646-A9F2-3F045BE52D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6BF59511-55FF-41EA-BB1B-B5D73035E873}" type="pres">
      <dgm:prSet presAssocID="{1A28CB78-D44B-B646-A9F2-3F045BE52DB3}" presName="spaceRect" presStyleCnt="0"/>
      <dgm:spPr/>
    </dgm:pt>
    <dgm:pt modelId="{E018640D-19B2-4FEB-B2D6-CC0724E7EBC2}" type="pres">
      <dgm:prSet presAssocID="{1A28CB78-D44B-B646-A9F2-3F045BE52DB3}" presName="textRect" presStyleLbl="revTx" presStyleIdx="3" presStyleCnt="5">
        <dgm:presLayoutVars>
          <dgm:chMax val="1"/>
          <dgm:chPref val="1"/>
        </dgm:presLayoutVars>
      </dgm:prSet>
      <dgm:spPr/>
    </dgm:pt>
    <dgm:pt modelId="{4E25428B-056F-4C65-9040-2D414A8C347E}" type="pres">
      <dgm:prSet presAssocID="{A6297A95-2F3E-8F48-80CF-2FE6EE6DC213}" presName="sibTrans" presStyleCnt="0"/>
      <dgm:spPr/>
    </dgm:pt>
    <dgm:pt modelId="{E086D0F0-14FD-4E78-95F9-8418877D824F}" type="pres">
      <dgm:prSet presAssocID="{568018CB-AFB6-4543-98D8-B44F2621C6C5}" presName="compNode" presStyleCnt="0"/>
      <dgm:spPr/>
    </dgm:pt>
    <dgm:pt modelId="{57AB6CB3-C29D-4401-8A2E-B4EF08CBF002}" type="pres">
      <dgm:prSet presAssocID="{568018CB-AFB6-4543-98D8-B44F2621C6C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CD26B64D-AFBF-446E-BBFB-E3A42735FD9D}" type="pres">
      <dgm:prSet presAssocID="{568018CB-AFB6-4543-98D8-B44F2621C6C5}" presName="spaceRect" presStyleCnt="0"/>
      <dgm:spPr/>
    </dgm:pt>
    <dgm:pt modelId="{CBF40866-A2D4-4A38-9807-C151BD7DC8C8}" type="pres">
      <dgm:prSet presAssocID="{568018CB-AFB6-4543-98D8-B44F2621C6C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179FA42-ABB7-4233-BDC9-D9A6A642C825}" srcId="{35070906-8819-4A5C-A171-19FAAF65E54C}" destId="{0788CF5E-A226-4E09-97F0-1B83AD82F797}" srcOrd="0" destOrd="0" parTransId="{C15BDD9E-D839-4500-A880-52AAC5CE710A}" sibTransId="{98E0826D-E7FB-47FC-9FD2-8CE7003B4863}"/>
    <dgm:cxn modelId="{7B032244-BEF8-F24F-895D-E0D7A150628C}" type="presOf" srcId="{35070906-8819-4A5C-A171-19FAAF65E54C}" destId="{930F72E3-0953-4F34-BC9C-0F522684C4EC}" srcOrd="0" destOrd="0" presId="urn:microsoft.com/office/officeart/2018/2/layout/IconLabelList"/>
    <dgm:cxn modelId="{196CBD47-1FC7-2B4A-A92D-58DE7FBC4BDC}" type="presOf" srcId="{568018CB-AFB6-4543-98D8-B44F2621C6C5}" destId="{CBF40866-A2D4-4A38-9807-C151BD7DC8C8}" srcOrd="0" destOrd="0" presId="urn:microsoft.com/office/officeart/2018/2/layout/IconLabelList"/>
    <dgm:cxn modelId="{9CFD3B49-B314-C04D-BF47-839D6163D91A}" srcId="{35070906-8819-4A5C-A171-19FAAF65E54C}" destId="{568018CB-AFB6-4543-98D8-B44F2621C6C5}" srcOrd="4" destOrd="0" parTransId="{6E187322-B1BD-B04A-B835-67263E4A186B}" sibTransId="{1A98B076-6755-104C-8274-3696F1103DF3}"/>
    <dgm:cxn modelId="{6A2B6288-138F-4847-A5F2-388EE8BB08CA}" type="presOf" srcId="{260F342D-AF4A-4C48-8D7A-ADF09BCEE0CF}" destId="{72BB2842-B681-4F4A-955C-68A786D9DAA4}" srcOrd="0" destOrd="0" presId="urn:microsoft.com/office/officeart/2018/2/layout/IconLabelList"/>
    <dgm:cxn modelId="{ED07008B-9D0E-47BE-AFC8-42488A1114DA}" srcId="{35070906-8819-4A5C-A171-19FAAF65E54C}" destId="{DFB486D4-10DB-404F-9F22-CF28DC62B057}" srcOrd="1" destOrd="0" parTransId="{51463F27-231E-4B0A-AB44-8A1E7A521DB0}" sibTransId="{924BFF1B-41B6-4C71-B8B0-6FF982F05D00}"/>
    <dgm:cxn modelId="{AAF6C4B2-F868-C440-BB1C-59BD40EE5752}" srcId="{35070906-8819-4A5C-A171-19FAAF65E54C}" destId="{1A28CB78-D44B-B646-A9F2-3F045BE52DB3}" srcOrd="3" destOrd="0" parTransId="{DB505D0E-8F59-7443-8BAF-B3B768D83FF7}" sibTransId="{A6297A95-2F3E-8F48-80CF-2FE6EE6DC213}"/>
    <dgm:cxn modelId="{C986C4B7-4FD2-1946-A491-BFFA7BD9A0A8}" type="presOf" srcId="{0788CF5E-A226-4E09-97F0-1B83AD82F797}" destId="{DB55FCB7-5635-4701-953D-781373BCACC3}" srcOrd="0" destOrd="0" presId="urn:microsoft.com/office/officeart/2018/2/layout/IconLabelList"/>
    <dgm:cxn modelId="{E4CF56CC-B2BA-6F46-8289-5C8B5A6EC87E}" type="presOf" srcId="{DFB486D4-10DB-404F-9F22-CF28DC62B057}" destId="{8221E902-0327-4C5F-91E2-4A6A951BCF8D}" srcOrd="0" destOrd="0" presId="urn:microsoft.com/office/officeart/2018/2/layout/IconLabelList"/>
    <dgm:cxn modelId="{DD4A33DD-7BC1-4A30-9BB9-08716C658890}" srcId="{35070906-8819-4A5C-A171-19FAAF65E54C}" destId="{260F342D-AF4A-4C48-8D7A-ADF09BCEE0CF}" srcOrd="2" destOrd="0" parTransId="{9FF42D82-BFA3-4ED6-B569-D8EB1135D7C6}" sibTransId="{15409EED-EC65-4D51-A75B-06481582A350}"/>
    <dgm:cxn modelId="{C8140AE6-F992-3F48-9160-FDCE08CC2999}" type="presOf" srcId="{1A28CB78-D44B-B646-A9F2-3F045BE52DB3}" destId="{E018640D-19B2-4FEB-B2D6-CC0724E7EBC2}" srcOrd="0" destOrd="0" presId="urn:microsoft.com/office/officeart/2018/2/layout/IconLabelList"/>
    <dgm:cxn modelId="{526BB382-2C7C-B243-B781-C5B61EDA9B8E}" type="presParOf" srcId="{930F72E3-0953-4F34-BC9C-0F522684C4EC}" destId="{5DB35288-76D1-44BF-A960-78293DB91EE9}" srcOrd="0" destOrd="0" presId="urn:microsoft.com/office/officeart/2018/2/layout/IconLabelList"/>
    <dgm:cxn modelId="{DA1C2853-8E87-3B41-A087-9DE36C1C12AA}" type="presParOf" srcId="{5DB35288-76D1-44BF-A960-78293DB91EE9}" destId="{843B1733-88A3-4CCB-8ABA-5136E9BBBE23}" srcOrd="0" destOrd="0" presId="urn:microsoft.com/office/officeart/2018/2/layout/IconLabelList"/>
    <dgm:cxn modelId="{E51CDD1C-B24D-1B48-8004-7702C764E86C}" type="presParOf" srcId="{5DB35288-76D1-44BF-A960-78293DB91EE9}" destId="{87336B78-D975-446F-9A5D-8617777ECBF4}" srcOrd="1" destOrd="0" presId="urn:microsoft.com/office/officeart/2018/2/layout/IconLabelList"/>
    <dgm:cxn modelId="{8FE5E30E-3B1A-EC43-A9A7-A32A77DC8FFB}" type="presParOf" srcId="{5DB35288-76D1-44BF-A960-78293DB91EE9}" destId="{DB55FCB7-5635-4701-953D-781373BCACC3}" srcOrd="2" destOrd="0" presId="urn:microsoft.com/office/officeart/2018/2/layout/IconLabelList"/>
    <dgm:cxn modelId="{4CC34A04-C873-9C49-815A-829624AEA45F}" type="presParOf" srcId="{930F72E3-0953-4F34-BC9C-0F522684C4EC}" destId="{794C3053-3148-4C9B-9864-6A2589A44537}" srcOrd="1" destOrd="0" presId="urn:microsoft.com/office/officeart/2018/2/layout/IconLabelList"/>
    <dgm:cxn modelId="{F0C75055-CB96-BA49-A622-F2494E7C727F}" type="presParOf" srcId="{930F72E3-0953-4F34-BC9C-0F522684C4EC}" destId="{C7D94B39-3272-45DE-B19C-77D2CC45253F}" srcOrd="2" destOrd="0" presId="urn:microsoft.com/office/officeart/2018/2/layout/IconLabelList"/>
    <dgm:cxn modelId="{7CEC4861-3739-A340-A446-19E3B4DF5FB3}" type="presParOf" srcId="{C7D94B39-3272-45DE-B19C-77D2CC45253F}" destId="{3FE87B30-EC09-4DFB-9C36-716C573B5E80}" srcOrd="0" destOrd="0" presId="urn:microsoft.com/office/officeart/2018/2/layout/IconLabelList"/>
    <dgm:cxn modelId="{5436E2E0-F189-584B-90FD-EE61460CF48B}" type="presParOf" srcId="{C7D94B39-3272-45DE-B19C-77D2CC45253F}" destId="{6336EE31-9BB1-46F6-902F-979C7E5C245F}" srcOrd="1" destOrd="0" presId="urn:microsoft.com/office/officeart/2018/2/layout/IconLabelList"/>
    <dgm:cxn modelId="{E1B6E93E-FFE7-C647-A1E3-510C2E7EA62F}" type="presParOf" srcId="{C7D94B39-3272-45DE-B19C-77D2CC45253F}" destId="{8221E902-0327-4C5F-91E2-4A6A951BCF8D}" srcOrd="2" destOrd="0" presId="urn:microsoft.com/office/officeart/2018/2/layout/IconLabelList"/>
    <dgm:cxn modelId="{85A8339D-8813-1B4B-B04F-1E5CC4E358E8}" type="presParOf" srcId="{930F72E3-0953-4F34-BC9C-0F522684C4EC}" destId="{E68AB1F5-99D8-43D2-8099-72B42BFE6D4E}" srcOrd="3" destOrd="0" presId="urn:microsoft.com/office/officeart/2018/2/layout/IconLabelList"/>
    <dgm:cxn modelId="{733C41ED-0E74-9442-9602-32ADCFB1EFDB}" type="presParOf" srcId="{930F72E3-0953-4F34-BC9C-0F522684C4EC}" destId="{DE4E1CAB-3103-4B7C-A39D-A6CA3308D433}" srcOrd="4" destOrd="0" presId="urn:microsoft.com/office/officeart/2018/2/layout/IconLabelList"/>
    <dgm:cxn modelId="{B8035A5B-F327-0B40-A701-84868FD65E58}" type="presParOf" srcId="{DE4E1CAB-3103-4B7C-A39D-A6CA3308D433}" destId="{890A38CB-DA8D-4669-924F-B764375236E4}" srcOrd="0" destOrd="0" presId="urn:microsoft.com/office/officeart/2018/2/layout/IconLabelList"/>
    <dgm:cxn modelId="{57E66CBB-BE40-8A42-B085-DAEECF0F7CE2}" type="presParOf" srcId="{DE4E1CAB-3103-4B7C-A39D-A6CA3308D433}" destId="{5FB1323A-B5D4-4D02-B5C7-2E80AD275313}" srcOrd="1" destOrd="0" presId="urn:microsoft.com/office/officeart/2018/2/layout/IconLabelList"/>
    <dgm:cxn modelId="{6BB3E95E-9862-FA41-BF4C-8E0FACEE1EF4}" type="presParOf" srcId="{DE4E1CAB-3103-4B7C-A39D-A6CA3308D433}" destId="{72BB2842-B681-4F4A-955C-68A786D9DAA4}" srcOrd="2" destOrd="0" presId="urn:microsoft.com/office/officeart/2018/2/layout/IconLabelList"/>
    <dgm:cxn modelId="{3CDE8B0D-69B7-D248-8A74-C2988BD659BF}" type="presParOf" srcId="{930F72E3-0953-4F34-BC9C-0F522684C4EC}" destId="{D7F11568-B67F-4C1B-B827-3DF72405D1FA}" srcOrd="5" destOrd="0" presId="urn:microsoft.com/office/officeart/2018/2/layout/IconLabelList"/>
    <dgm:cxn modelId="{B39A46A4-F8AA-1845-8EBC-8980B840BB0D}" type="presParOf" srcId="{930F72E3-0953-4F34-BC9C-0F522684C4EC}" destId="{8538BB30-40C0-4E09-BB02-7157A54922BE}" srcOrd="6" destOrd="0" presId="urn:microsoft.com/office/officeart/2018/2/layout/IconLabelList"/>
    <dgm:cxn modelId="{7D9300B6-8592-1241-8CE1-9B63B37C3B0D}" type="presParOf" srcId="{8538BB30-40C0-4E09-BB02-7157A54922BE}" destId="{60877C04-E7A9-49A3-8001-2C5A0028BE34}" srcOrd="0" destOrd="0" presId="urn:microsoft.com/office/officeart/2018/2/layout/IconLabelList"/>
    <dgm:cxn modelId="{00CF2F6F-F307-1342-8D29-84DBF18B2BCE}" type="presParOf" srcId="{8538BB30-40C0-4E09-BB02-7157A54922BE}" destId="{6BF59511-55FF-41EA-BB1B-B5D73035E873}" srcOrd="1" destOrd="0" presId="urn:microsoft.com/office/officeart/2018/2/layout/IconLabelList"/>
    <dgm:cxn modelId="{4676AABC-2738-4E43-AB22-531E406F562E}" type="presParOf" srcId="{8538BB30-40C0-4E09-BB02-7157A54922BE}" destId="{E018640D-19B2-4FEB-B2D6-CC0724E7EBC2}" srcOrd="2" destOrd="0" presId="urn:microsoft.com/office/officeart/2018/2/layout/IconLabelList"/>
    <dgm:cxn modelId="{CAD6F090-4D1D-BF40-92DC-D5FD41654FFF}" type="presParOf" srcId="{930F72E3-0953-4F34-BC9C-0F522684C4EC}" destId="{4E25428B-056F-4C65-9040-2D414A8C347E}" srcOrd="7" destOrd="0" presId="urn:microsoft.com/office/officeart/2018/2/layout/IconLabelList"/>
    <dgm:cxn modelId="{203F5FCB-073D-544E-BEE5-4B2D1A285245}" type="presParOf" srcId="{930F72E3-0953-4F34-BC9C-0F522684C4EC}" destId="{E086D0F0-14FD-4E78-95F9-8418877D824F}" srcOrd="8" destOrd="0" presId="urn:microsoft.com/office/officeart/2018/2/layout/IconLabelList"/>
    <dgm:cxn modelId="{A33E1A56-EBEA-5149-9031-D5D61C5D3772}" type="presParOf" srcId="{E086D0F0-14FD-4E78-95F9-8418877D824F}" destId="{57AB6CB3-C29D-4401-8A2E-B4EF08CBF002}" srcOrd="0" destOrd="0" presId="urn:microsoft.com/office/officeart/2018/2/layout/IconLabelList"/>
    <dgm:cxn modelId="{B474B369-793C-A948-ABEC-6819DA6B11C2}" type="presParOf" srcId="{E086D0F0-14FD-4E78-95F9-8418877D824F}" destId="{CD26B64D-AFBF-446E-BBFB-E3A42735FD9D}" srcOrd="1" destOrd="0" presId="urn:microsoft.com/office/officeart/2018/2/layout/IconLabelList"/>
    <dgm:cxn modelId="{EBA58EF7-7A33-7541-8B72-C10053CC3CCB}" type="presParOf" srcId="{E086D0F0-14FD-4E78-95F9-8418877D824F}" destId="{CBF40866-A2D4-4A38-9807-C151BD7DC8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A869D8-3CFC-43CE-9CE5-D31AA64BBD8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1A79DB5-2C9C-4777-BB57-C377B7EC43D3}">
      <dgm:prSet/>
      <dgm:spPr/>
      <dgm:t>
        <a:bodyPr/>
        <a:lstStyle/>
        <a:p>
          <a:r>
            <a:rPr lang="en-US" dirty="0"/>
            <a:t>Only </a:t>
          </a:r>
          <a:r>
            <a:rPr lang="en-US" dirty="0">
              <a:solidFill>
                <a:srgbClr val="C00000"/>
              </a:solidFill>
            </a:rPr>
            <a:t>traversable</a:t>
          </a:r>
          <a:r>
            <a:rPr lang="en-US" dirty="0"/>
            <a:t> graphs</a:t>
          </a:r>
        </a:p>
      </dgm:t>
    </dgm:pt>
    <dgm:pt modelId="{41102E58-88DF-4106-90CA-4BB220494FA3}" type="parTrans" cxnId="{C54A1C67-7674-40B6-9D3D-4711A37C79DD}">
      <dgm:prSet/>
      <dgm:spPr/>
      <dgm:t>
        <a:bodyPr/>
        <a:lstStyle/>
        <a:p>
          <a:endParaRPr lang="en-US"/>
        </a:p>
      </dgm:t>
    </dgm:pt>
    <dgm:pt modelId="{A05B2E31-9FFD-49A8-B984-219D82B40620}" type="sibTrans" cxnId="{C54A1C67-7674-40B6-9D3D-4711A37C79DD}">
      <dgm:prSet/>
      <dgm:spPr/>
      <dgm:t>
        <a:bodyPr/>
        <a:lstStyle/>
        <a:p>
          <a:endParaRPr lang="en-US"/>
        </a:p>
      </dgm:t>
    </dgm:pt>
    <dgm:pt modelId="{3DCFB72E-D405-4B6F-9172-504F610A29CF}">
      <dgm:prSet/>
      <dgm:spPr/>
      <dgm:t>
        <a:bodyPr/>
        <a:lstStyle/>
        <a:p>
          <a:r>
            <a:rPr lang="en-US" dirty="0"/>
            <a:t>If a graph has an Eulerian trail, then it must have exactly </a:t>
          </a:r>
          <a:r>
            <a:rPr lang="en-US" dirty="0">
              <a:solidFill>
                <a:srgbClr val="C00000"/>
              </a:solidFill>
            </a:rPr>
            <a:t>two odd vertices</a:t>
          </a:r>
          <a:r>
            <a:rPr lang="en-US" dirty="0"/>
            <a:t>.</a:t>
          </a:r>
        </a:p>
      </dgm:t>
    </dgm:pt>
    <dgm:pt modelId="{C9890DE7-4512-4330-B296-0B3430296257}" type="parTrans" cxnId="{923C786C-896B-41BC-9C6C-D146D954F789}">
      <dgm:prSet/>
      <dgm:spPr/>
      <dgm:t>
        <a:bodyPr/>
        <a:lstStyle/>
        <a:p>
          <a:endParaRPr lang="en-US"/>
        </a:p>
      </dgm:t>
    </dgm:pt>
    <dgm:pt modelId="{DA0BA4BE-24EA-45B8-8631-EB39195C0728}" type="sibTrans" cxnId="{923C786C-896B-41BC-9C6C-D146D954F789}">
      <dgm:prSet/>
      <dgm:spPr/>
      <dgm:t>
        <a:bodyPr/>
        <a:lstStyle/>
        <a:p>
          <a:endParaRPr lang="en-US"/>
        </a:p>
      </dgm:t>
    </dgm:pt>
    <dgm:pt modelId="{AB15C48D-9F72-402D-8430-707C3B9E6B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Or, to put it another way,</a:t>
          </a:r>
        </a:p>
      </dgm:t>
    </dgm:pt>
    <dgm:pt modelId="{CC16C270-2DC2-41CE-A45F-6273752F8815}" type="parTrans" cxnId="{C1957F94-0604-421D-970A-8DD86C5BCAF5}">
      <dgm:prSet/>
      <dgm:spPr/>
      <dgm:t>
        <a:bodyPr/>
        <a:lstStyle/>
        <a:p>
          <a:endParaRPr lang="en-US"/>
        </a:p>
      </dgm:t>
    </dgm:pt>
    <dgm:pt modelId="{9361A234-490B-4A2E-8619-ACC1CE42A617}" type="sibTrans" cxnId="{C1957F94-0604-421D-970A-8DD86C5BCAF5}">
      <dgm:prSet/>
      <dgm:spPr/>
      <dgm:t>
        <a:bodyPr/>
        <a:lstStyle/>
        <a:p>
          <a:endParaRPr lang="en-US"/>
        </a:p>
      </dgm:t>
    </dgm:pt>
    <dgm:pt modelId="{01913CB5-F2D7-4E31-B944-1630910886A5}">
      <dgm:prSet/>
      <dgm:spPr/>
      <dgm:t>
        <a:bodyPr/>
        <a:lstStyle/>
        <a:p>
          <a:r>
            <a:rPr lang="en-US"/>
            <a:t>If the number of odd vertices in a graph is anything other than 2, then the graph cannot have an Eulerian trail.</a:t>
          </a:r>
        </a:p>
      </dgm:t>
    </dgm:pt>
    <dgm:pt modelId="{ABED31DB-89D4-440C-9F1A-3BE29F691339}" type="parTrans" cxnId="{C3063EEA-0E95-4F34-8FED-0B4404A8BB7E}">
      <dgm:prSet/>
      <dgm:spPr/>
      <dgm:t>
        <a:bodyPr/>
        <a:lstStyle/>
        <a:p>
          <a:endParaRPr lang="en-US"/>
        </a:p>
      </dgm:t>
    </dgm:pt>
    <dgm:pt modelId="{24DC8E65-EBCE-4691-8242-7293C238743E}" type="sibTrans" cxnId="{C3063EEA-0E95-4F34-8FED-0B4404A8BB7E}">
      <dgm:prSet/>
      <dgm:spPr/>
      <dgm:t>
        <a:bodyPr/>
        <a:lstStyle/>
        <a:p>
          <a:endParaRPr lang="en-US"/>
        </a:p>
      </dgm:t>
    </dgm:pt>
    <dgm:pt modelId="{73F957A7-61E8-4FE0-BE65-D2B12D9D5270}" type="pres">
      <dgm:prSet presAssocID="{62A869D8-3CFC-43CE-9CE5-D31AA64BBD8C}" presName="root" presStyleCnt="0">
        <dgm:presLayoutVars>
          <dgm:dir/>
          <dgm:resizeHandles val="exact"/>
        </dgm:presLayoutVars>
      </dgm:prSet>
      <dgm:spPr/>
    </dgm:pt>
    <dgm:pt modelId="{AD6B715D-85D2-4100-B093-2E8B3728784D}" type="pres">
      <dgm:prSet presAssocID="{21A79DB5-2C9C-4777-BB57-C377B7EC43D3}" presName="compNode" presStyleCnt="0"/>
      <dgm:spPr/>
    </dgm:pt>
    <dgm:pt modelId="{734587D2-11F1-4226-99B0-81D3522CA2C6}" type="pres">
      <dgm:prSet presAssocID="{21A79DB5-2C9C-4777-BB57-C377B7EC43D3}" presName="bgRect" presStyleLbl="bgShp" presStyleIdx="0" presStyleCnt="4"/>
      <dgm:spPr/>
    </dgm:pt>
    <dgm:pt modelId="{B52A14B2-92DA-475C-A1D0-932ECC9D71FE}" type="pres">
      <dgm:prSet presAssocID="{21A79DB5-2C9C-4777-BB57-C377B7EC43D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Pie Chart"/>
        </a:ext>
      </dgm:extLst>
    </dgm:pt>
    <dgm:pt modelId="{0015D4DF-C88D-48E3-B0B8-043F2D2A0C43}" type="pres">
      <dgm:prSet presAssocID="{21A79DB5-2C9C-4777-BB57-C377B7EC43D3}" presName="spaceRect" presStyleCnt="0"/>
      <dgm:spPr/>
    </dgm:pt>
    <dgm:pt modelId="{504265CF-8F51-4FB1-959E-24B38801B0A1}" type="pres">
      <dgm:prSet presAssocID="{21A79DB5-2C9C-4777-BB57-C377B7EC43D3}" presName="parTx" presStyleLbl="revTx" presStyleIdx="0" presStyleCnt="4">
        <dgm:presLayoutVars>
          <dgm:chMax val="0"/>
          <dgm:chPref val="0"/>
        </dgm:presLayoutVars>
      </dgm:prSet>
      <dgm:spPr/>
    </dgm:pt>
    <dgm:pt modelId="{DB748D65-77D6-435D-B64E-7FAFDF0DFBD7}" type="pres">
      <dgm:prSet presAssocID="{A05B2E31-9FFD-49A8-B984-219D82B40620}" presName="sibTrans" presStyleCnt="0"/>
      <dgm:spPr/>
    </dgm:pt>
    <dgm:pt modelId="{54323D94-7F7D-41D5-8C7C-AEA2CAD4AD06}" type="pres">
      <dgm:prSet presAssocID="{3DCFB72E-D405-4B6F-9172-504F610A29CF}" presName="compNode" presStyleCnt="0"/>
      <dgm:spPr/>
    </dgm:pt>
    <dgm:pt modelId="{A66CCB06-63FC-466B-9BA3-E7BB83491F46}" type="pres">
      <dgm:prSet presAssocID="{3DCFB72E-D405-4B6F-9172-504F610A29CF}" presName="bgRect" presStyleLbl="bgShp" presStyleIdx="1" presStyleCnt="4"/>
      <dgm:spPr/>
    </dgm:pt>
    <dgm:pt modelId="{34BBDACE-D844-447D-A5C9-665312EF2F1F}" type="pres">
      <dgm:prSet presAssocID="{3DCFB72E-D405-4B6F-9172-504F610A29C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9C98616D-4F41-4FEB-8F7F-9A4950296258}" type="pres">
      <dgm:prSet presAssocID="{3DCFB72E-D405-4B6F-9172-504F610A29CF}" presName="spaceRect" presStyleCnt="0"/>
      <dgm:spPr/>
    </dgm:pt>
    <dgm:pt modelId="{C85940D4-5026-4CB8-ABF2-964D53FD8287}" type="pres">
      <dgm:prSet presAssocID="{3DCFB72E-D405-4B6F-9172-504F610A29CF}" presName="parTx" presStyleLbl="revTx" presStyleIdx="1" presStyleCnt="4">
        <dgm:presLayoutVars>
          <dgm:chMax val="0"/>
          <dgm:chPref val="0"/>
        </dgm:presLayoutVars>
      </dgm:prSet>
      <dgm:spPr/>
    </dgm:pt>
    <dgm:pt modelId="{65365908-5621-432A-8B23-B3083F62AA86}" type="pres">
      <dgm:prSet presAssocID="{DA0BA4BE-24EA-45B8-8631-EB39195C0728}" presName="sibTrans" presStyleCnt="0"/>
      <dgm:spPr/>
    </dgm:pt>
    <dgm:pt modelId="{2877842E-E088-4A14-A323-E9E7C736DC88}" type="pres">
      <dgm:prSet presAssocID="{AB15C48D-9F72-402D-8430-707C3B9E6BBE}" presName="compNode" presStyleCnt="0"/>
      <dgm:spPr/>
    </dgm:pt>
    <dgm:pt modelId="{D1AD712E-DE23-465A-B7D2-B46A9A720F16}" type="pres">
      <dgm:prSet presAssocID="{AB15C48D-9F72-402D-8430-707C3B9E6BBE}" presName="bgRect" presStyleLbl="bgShp" presStyleIdx="2" presStyleCnt="4"/>
      <dgm:spPr/>
    </dgm:pt>
    <dgm:pt modelId="{715241E8-898C-4C88-A97E-E5A003B3404C}" type="pres">
      <dgm:prSet presAssocID="{AB15C48D-9F72-402D-8430-707C3B9E6BB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9BE866E-BC5B-40B6-A254-785BBCC85EA6}" type="pres">
      <dgm:prSet presAssocID="{AB15C48D-9F72-402D-8430-707C3B9E6BBE}" presName="spaceRect" presStyleCnt="0"/>
      <dgm:spPr/>
    </dgm:pt>
    <dgm:pt modelId="{571DE1B7-B7AB-4494-A45B-23B8723DB44E}" type="pres">
      <dgm:prSet presAssocID="{AB15C48D-9F72-402D-8430-707C3B9E6BBE}" presName="parTx" presStyleLbl="revTx" presStyleIdx="2" presStyleCnt="4">
        <dgm:presLayoutVars>
          <dgm:chMax val="0"/>
          <dgm:chPref val="0"/>
        </dgm:presLayoutVars>
      </dgm:prSet>
      <dgm:spPr/>
    </dgm:pt>
    <dgm:pt modelId="{9603B14D-AEE3-43C5-A0A8-68043A859D6C}" type="pres">
      <dgm:prSet presAssocID="{9361A234-490B-4A2E-8619-ACC1CE42A617}" presName="sibTrans" presStyleCnt="0"/>
      <dgm:spPr/>
    </dgm:pt>
    <dgm:pt modelId="{E9FEF75E-6E19-46C4-A225-E7F19C9C618A}" type="pres">
      <dgm:prSet presAssocID="{01913CB5-F2D7-4E31-B944-1630910886A5}" presName="compNode" presStyleCnt="0"/>
      <dgm:spPr/>
    </dgm:pt>
    <dgm:pt modelId="{DFA61D6B-5B06-4603-98B7-F41E168D66F9}" type="pres">
      <dgm:prSet presAssocID="{01913CB5-F2D7-4E31-B944-1630910886A5}" presName="bgRect" presStyleLbl="bgShp" presStyleIdx="3" presStyleCnt="4"/>
      <dgm:spPr/>
    </dgm:pt>
    <dgm:pt modelId="{1345F53A-42CA-4C07-B3F0-8C09BACB3496}" type="pres">
      <dgm:prSet presAssocID="{01913CB5-F2D7-4E31-B944-1630910886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ckeyStickCurve1"/>
        </a:ext>
      </dgm:extLst>
    </dgm:pt>
    <dgm:pt modelId="{51D0FBD0-B2CE-47BB-B5F1-0C91632D0D17}" type="pres">
      <dgm:prSet presAssocID="{01913CB5-F2D7-4E31-B944-1630910886A5}" presName="spaceRect" presStyleCnt="0"/>
      <dgm:spPr/>
    </dgm:pt>
    <dgm:pt modelId="{C93F3B58-2729-47B8-BE19-3E38566C1A8C}" type="pres">
      <dgm:prSet presAssocID="{01913CB5-F2D7-4E31-B944-1630910886A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326B601-A45B-EA4D-A778-815BF64FD0E0}" type="presOf" srcId="{62A869D8-3CFC-43CE-9CE5-D31AA64BBD8C}" destId="{73F957A7-61E8-4FE0-BE65-D2B12D9D5270}" srcOrd="0" destOrd="0" presId="urn:microsoft.com/office/officeart/2018/2/layout/IconVerticalSolidList"/>
    <dgm:cxn modelId="{FE66882C-F91E-CD47-9838-5E7A6F0EFE23}" type="presOf" srcId="{01913CB5-F2D7-4E31-B944-1630910886A5}" destId="{C93F3B58-2729-47B8-BE19-3E38566C1A8C}" srcOrd="0" destOrd="0" presId="urn:microsoft.com/office/officeart/2018/2/layout/IconVerticalSolidList"/>
    <dgm:cxn modelId="{E307AA40-CD8F-454E-8BA2-5E9E43D1CB7D}" type="presOf" srcId="{21A79DB5-2C9C-4777-BB57-C377B7EC43D3}" destId="{504265CF-8F51-4FB1-959E-24B38801B0A1}" srcOrd="0" destOrd="0" presId="urn:microsoft.com/office/officeart/2018/2/layout/IconVerticalSolidList"/>
    <dgm:cxn modelId="{C54A1C67-7674-40B6-9D3D-4711A37C79DD}" srcId="{62A869D8-3CFC-43CE-9CE5-D31AA64BBD8C}" destId="{21A79DB5-2C9C-4777-BB57-C377B7EC43D3}" srcOrd="0" destOrd="0" parTransId="{41102E58-88DF-4106-90CA-4BB220494FA3}" sibTransId="{A05B2E31-9FFD-49A8-B984-219D82B40620}"/>
    <dgm:cxn modelId="{923C786C-896B-41BC-9C6C-D146D954F789}" srcId="{62A869D8-3CFC-43CE-9CE5-D31AA64BBD8C}" destId="{3DCFB72E-D405-4B6F-9172-504F610A29CF}" srcOrd="1" destOrd="0" parTransId="{C9890DE7-4512-4330-B296-0B3430296257}" sibTransId="{DA0BA4BE-24EA-45B8-8631-EB39195C0728}"/>
    <dgm:cxn modelId="{23921575-D39C-5449-B059-D7B7514BA8F2}" type="presOf" srcId="{AB15C48D-9F72-402D-8430-707C3B9E6BBE}" destId="{571DE1B7-B7AB-4494-A45B-23B8723DB44E}" srcOrd="0" destOrd="0" presId="urn:microsoft.com/office/officeart/2018/2/layout/IconVerticalSolidList"/>
    <dgm:cxn modelId="{C1957F94-0604-421D-970A-8DD86C5BCAF5}" srcId="{62A869D8-3CFC-43CE-9CE5-D31AA64BBD8C}" destId="{AB15C48D-9F72-402D-8430-707C3B9E6BBE}" srcOrd="2" destOrd="0" parTransId="{CC16C270-2DC2-41CE-A45F-6273752F8815}" sibTransId="{9361A234-490B-4A2E-8619-ACC1CE42A617}"/>
    <dgm:cxn modelId="{A5496ED5-4EC1-9A40-906E-7440523EA8C7}" type="presOf" srcId="{3DCFB72E-D405-4B6F-9172-504F610A29CF}" destId="{C85940D4-5026-4CB8-ABF2-964D53FD8287}" srcOrd="0" destOrd="0" presId="urn:microsoft.com/office/officeart/2018/2/layout/IconVerticalSolidList"/>
    <dgm:cxn modelId="{C3063EEA-0E95-4F34-8FED-0B4404A8BB7E}" srcId="{62A869D8-3CFC-43CE-9CE5-D31AA64BBD8C}" destId="{01913CB5-F2D7-4E31-B944-1630910886A5}" srcOrd="3" destOrd="0" parTransId="{ABED31DB-89D4-440C-9F1A-3BE29F691339}" sibTransId="{24DC8E65-EBCE-4691-8242-7293C238743E}"/>
    <dgm:cxn modelId="{5C7B0772-8C54-F943-8E81-D7AEB7680812}" type="presParOf" srcId="{73F957A7-61E8-4FE0-BE65-D2B12D9D5270}" destId="{AD6B715D-85D2-4100-B093-2E8B3728784D}" srcOrd="0" destOrd="0" presId="urn:microsoft.com/office/officeart/2018/2/layout/IconVerticalSolidList"/>
    <dgm:cxn modelId="{E30D83D0-CFBE-BF42-9648-AD2AE348222C}" type="presParOf" srcId="{AD6B715D-85D2-4100-B093-2E8B3728784D}" destId="{734587D2-11F1-4226-99B0-81D3522CA2C6}" srcOrd="0" destOrd="0" presId="urn:microsoft.com/office/officeart/2018/2/layout/IconVerticalSolidList"/>
    <dgm:cxn modelId="{437F5564-0130-4046-890C-F693325C3778}" type="presParOf" srcId="{AD6B715D-85D2-4100-B093-2E8B3728784D}" destId="{B52A14B2-92DA-475C-A1D0-932ECC9D71FE}" srcOrd="1" destOrd="0" presId="urn:microsoft.com/office/officeart/2018/2/layout/IconVerticalSolidList"/>
    <dgm:cxn modelId="{84C7B4B7-AC46-1544-AAC8-F42CA83ED74A}" type="presParOf" srcId="{AD6B715D-85D2-4100-B093-2E8B3728784D}" destId="{0015D4DF-C88D-48E3-B0B8-043F2D2A0C43}" srcOrd="2" destOrd="0" presId="urn:microsoft.com/office/officeart/2018/2/layout/IconVerticalSolidList"/>
    <dgm:cxn modelId="{4E16C44E-7830-CC4B-A2EA-9AFDF077E6FE}" type="presParOf" srcId="{AD6B715D-85D2-4100-B093-2E8B3728784D}" destId="{504265CF-8F51-4FB1-959E-24B38801B0A1}" srcOrd="3" destOrd="0" presId="urn:microsoft.com/office/officeart/2018/2/layout/IconVerticalSolidList"/>
    <dgm:cxn modelId="{5306212F-B2E4-4B49-9CD2-B1D7ACF146B7}" type="presParOf" srcId="{73F957A7-61E8-4FE0-BE65-D2B12D9D5270}" destId="{DB748D65-77D6-435D-B64E-7FAFDF0DFBD7}" srcOrd="1" destOrd="0" presId="urn:microsoft.com/office/officeart/2018/2/layout/IconVerticalSolidList"/>
    <dgm:cxn modelId="{037604FE-CE61-C443-AF56-D12E27464234}" type="presParOf" srcId="{73F957A7-61E8-4FE0-BE65-D2B12D9D5270}" destId="{54323D94-7F7D-41D5-8C7C-AEA2CAD4AD06}" srcOrd="2" destOrd="0" presId="urn:microsoft.com/office/officeart/2018/2/layout/IconVerticalSolidList"/>
    <dgm:cxn modelId="{1A2F26A6-893D-A24B-9758-F05D9BEC83A5}" type="presParOf" srcId="{54323D94-7F7D-41D5-8C7C-AEA2CAD4AD06}" destId="{A66CCB06-63FC-466B-9BA3-E7BB83491F46}" srcOrd="0" destOrd="0" presId="urn:microsoft.com/office/officeart/2018/2/layout/IconVerticalSolidList"/>
    <dgm:cxn modelId="{AADF89BB-502C-8347-B33D-623923FD0136}" type="presParOf" srcId="{54323D94-7F7D-41D5-8C7C-AEA2CAD4AD06}" destId="{34BBDACE-D844-447D-A5C9-665312EF2F1F}" srcOrd="1" destOrd="0" presId="urn:microsoft.com/office/officeart/2018/2/layout/IconVerticalSolidList"/>
    <dgm:cxn modelId="{C856CF96-48CF-D54D-836B-D0C05376CA0B}" type="presParOf" srcId="{54323D94-7F7D-41D5-8C7C-AEA2CAD4AD06}" destId="{9C98616D-4F41-4FEB-8F7F-9A4950296258}" srcOrd="2" destOrd="0" presId="urn:microsoft.com/office/officeart/2018/2/layout/IconVerticalSolidList"/>
    <dgm:cxn modelId="{EC16B94E-452D-3747-B840-E9114FCBDC89}" type="presParOf" srcId="{54323D94-7F7D-41D5-8C7C-AEA2CAD4AD06}" destId="{C85940D4-5026-4CB8-ABF2-964D53FD8287}" srcOrd="3" destOrd="0" presId="urn:microsoft.com/office/officeart/2018/2/layout/IconVerticalSolidList"/>
    <dgm:cxn modelId="{3623C83B-61D3-3D46-ACBD-DC0DE1804713}" type="presParOf" srcId="{73F957A7-61E8-4FE0-BE65-D2B12D9D5270}" destId="{65365908-5621-432A-8B23-B3083F62AA86}" srcOrd="3" destOrd="0" presId="urn:microsoft.com/office/officeart/2018/2/layout/IconVerticalSolidList"/>
    <dgm:cxn modelId="{91051617-7B5A-EC40-93CE-A10F19F204CF}" type="presParOf" srcId="{73F957A7-61E8-4FE0-BE65-D2B12D9D5270}" destId="{2877842E-E088-4A14-A323-E9E7C736DC88}" srcOrd="4" destOrd="0" presId="urn:microsoft.com/office/officeart/2018/2/layout/IconVerticalSolidList"/>
    <dgm:cxn modelId="{F7436B5B-7BE3-8648-B8F3-0D02882DB9F8}" type="presParOf" srcId="{2877842E-E088-4A14-A323-E9E7C736DC88}" destId="{D1AD712E-DE23-465A-B7D2-B46A9A720F16}" srcOrd="0" destOrd="0" presId="urn:microsoft.com/office/officeart/2018/2/layout/IconVerticalSolidList"/>
    <dgm:cxn modelId="{AD3DE195-6B8C-6240-8717-7AF5EC74AB73}" type="presParOf" srcId="{2877842E-E088-4A14-A323-E9E7C736DC88}" destId="{715241E8-898C-4C88-A97E-E5A003B3404C}" srcOrd="1" destOrd="0" presId="urn:microsoft.com/office/officeart/2018/2/layout/IconVerticalSolidList"/>
    <dgm:cxn modelId="{4C4DC94F-3E96-B24F-8DCE-BCF2DDE2A7E3}" type="presParOf" srcId="{2877842E-E088-4A14-A323-E9E7C736DC88}" destId="{B9BE866E-BC5B-40B6-A254-785BBCC85EA6}" srcOrd="2" destOrd="0" presId="urn:microsoft.com/office/officeart/2018/2/layout/IconVerticalSolidList"/>
    <dgm:cxn modelId="{2E29F75B-FAC8-3344-B914-4FE81CA7BB92}" type="presParOf" srcId="{2877842E-E088-4A14-A323-E9E7C736DC88}" destId="{571DE1B7-B7AB-4494-A45B-23B8723DB44E}" srcOrd="3" destOrd="0" presId="urn:microsoft.com/office/officeart/2018/2/layout/IconVerticalSolidList"/>
    <dgm:cxn modelId="{03C9E939-9B7A-C44F-80D6-86B234C67089}" type="presParOf" srcId="{73F957A7-61E8-4FE0-BE65-D2B12D9D5270}" destId="{9603B14D-AEE3-43C5-A0A8-68043A859D6C}" srcOrd="5" destOrd="0" presId="urn:microsoft.com/office/officeart/2018/2/layout/IconVerticalSolidList"/>
    <dgm:cxn modelId="{2D37C39A-653C-854C-A495-F88440A10654}" type="presParOf" srcId="{73F957A7-61E8-4FE0-BE65-D2B12D9D5270}" destId="{E9FEF75E-6E19-46C4-A225-E7F19C9C618A}" srcOrd="6" destOrd="0" presId="urn:microsoft.com/office/officeart/2018/2/layout/IconVerticalSolidList"/>
    <dgm:cxn modelId="{0F814439-50C6-3042-9111-C938E145076D}" type="presParOf" srcId="{E9FEF75E-6E19-46C4-A225-E7F19C9C618A}" destId="{DFA61D6B-5B06-4603-98B7-F41E168D66F9}" srcOrd="0" destOrd="0" presId="urn:microsoft.com/office/officeart/2018/2/layout/IconVerticalSolidList"/>
    <dgm:cxn modelId="{969B2F87-B458-A149-B8D3-60A17EA58034}" type="presParOf" srcId="{E9FEF75E-6E19-46C4-A225-E7F19C9C618A}" destId="{1345F53A-42CA-4C07-B3F0-8C09BACB3496}" srcOrd="1" destOrd="0" presId="urn:microsoft.com/office/officeart/2018/2/layout/IconVerticalSolidList"/>
    <dgm:cxn modelId="{0C74B82B-A78A-334F-BC39-3E2D40246D77}" type="presParOf" srcId="{E9FEF75E-6E19-46C4-A225-E7F19C9C618A}" destId="{51D0FBD0-B2CE-47BB-B5F1-0C91632D0D17}" srcOrd="2" destOrd="0" presId="urn:microsoft.com/office/officeart/2018/2/layout/IconVerticalSolidList"/>
    <dgm:cxn modelId="{DF642EEB-F941-C548-82A7-83860A4E82EF}" type="presParOf" srcId="{E9FEF75E-6E19-46C4-A225-E7F19C9C618A}" destId="{C93F3B58-2729-47B8-BE19-3E38566C1A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09D8AD-A53A-4C69-84D0-C81BBAC387A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8C207B0-8D38-4E0D-860A-3C685E3F6402}">
      <dgm:prSet/>
      <dgm:spPr/>
      <dgm:t>
        <a:bodyPr/>
        <a:lstStyle/>
        <a:p>
          <a:pPr>
            <a:defRPr cap="all"/>
          </a:pPr>
          <a:r>
            <a:rPr lang="en-US" dirty="0"/>
            <a:t>Eulerian trails and circuits focus on </a:t>
          </a:r>
          <a:r>
            <a:rPr lang="en-US" dirty="0">
              <a:solidFill>
                <a:schemeClr val="tx1"/>
              </a:solidFill>
            </a:rPr>
            <a:t>edges.</a:t>
          </a:r>
        </a:p>
      </dgm:t>
    </dgm:pt>
    <dgm:pt modelId="{218EA4A9-B84C-406D-ACE3-C1A9A2C255D9}" type="parTrans" cxnId="{645D3438-8603-43E3-82B7-0AA503470961}">
      <dgm:prSet/>
      <dgm:spPr/>
      <dgm:t>
        <a:bodyPr/>
        <a:lstStyle/>
        <a:p>
          <a:endParaRPr lang="en-US"/>
        </a:p>
      </dgm:t>
    </dgm:pt>
    <dgm:pt modelId="{A9CF2C35-1ACD-4DEC-8798-21BF17F60FD0}" type="sibTrans" cxnId="{645D3438-8603-43E3-82B7-0AA503470961}">
      <dgm:prSet/>
      <dgm:spPr/>
      <dgm:t>
        <a:bodyPr/>
        <a:lstStyle/>
        <a:p>
          <a:endParaRPr lang="en-US"/>
        </a:p>
      </dgm:t>
    </dgm:pt>
    <dgm:pt modelId="{837E836C-1D05-48FD-8D7F-3A1111408741}">
      <dgm:prSet/>
      <dgm:spPr/>
      <dgm:t>
        <a:bodyPr/>
        <a:lstStyle/>
        <a:p>
          <a:pPr>
            <a:defRPr cap="all"/>
          </a:pPr>
          <a:r>
            <a:rPr lang="en-US" dirty="0"/>
            <a:t>Hamiltonian paths and cycles focus on </a:t>
          </a:r>
          <a:r>
            <a:rPr lang="en-US" dirty="0">
              <a:solidFill>
                <a:schemeClr val="tx1"/>
              </a:solidFill>
            </a:rPr>
            <a:t>vertices</a:t>
          </a:r>
          <a:r>
            <a:rPr lang="en-US" dirty="0"/>
            <a:t>.</a:t>
          </a:r>
        </a:p>
      </dgm:t>
    </dgm:pt>
    <dgm:pt modelId="{EDC1D7FE-E076-4905-A9B4-21522B924D04}" type="parTrans" cxnId="{69A961A5-DA60-4EF9-B62C-C1C24E272000}">
      <dgm:prSet/>
      <dgm:spPr/>
      <dgm:t>
        <a:bodyPr/>
        <a:lstStyle/>
        <a:p>
          <a:endParaRPr lang="en-US"/>
        </a:p>
      </dgm:t>
    </dgm:pt>
    <dgm:pt modelId="{2388C729-D8B8-4BF5-9E6C-7C7F94B89D24}" type="sibTrans" cxnId="{69A961A5-DA60-4EF9-B62C-C1C24E272000}">
      <dgm:prSet/>
      <dgm:spPr/>
      <dgm:t>
        <a:bodyPr/>
        <a:lstStyle/>
        <a:p>
          <a:endParaRPr lang="en-US"/>
        </a:p>
      </dgm:t>
    </dgm:pt>
    <dgm:pt modelId="{7CCBB5C2-29C5-491F-B029-3B78769DA7A7}" type="pres">
      <dgm:prSet presAssocID="{7309D8AD-A53A-4C69-84D0-C81BBAC387AF}" presName="root" presStyleCnt="0">
        <dgm:presLayoutVars>
          <dgm:dir/>
          <dgm:resizeHandles val="exact"/>
        </dgm:presLayoutVars>
      </dgm:prSet>
      <dgm:spPr/>
    </dgm:pt>
    <dgm:pt modelId="{D2568F45-E15B-462A-BBC0-B39147F106B0}" type="pres">
      <dgm:prSet presAssocID="{C8C207B0-8D38-4E0D-860A-3C685E3F6402}" presName="compNode" presStyleCnt="0"/>
      <dgm:spPr/>
    </dgm:pt>
    <dgm:pt modelId="{5D083783-6697-4A7B-AAD2-94E5E73F4C64}" type="pres">
      <dgm:prSet presAssocID="{C8C207B0-8D38-4E0D-860A-3C685E3F6402}" presName="iconBgRect" presStyleLbl="bgShp" presStyleIdx="0" presStyleCnt="2"/>
      <dgm:spPr/>
    </dgm:pt>
    <dgm:pt modelId="{AFBF9059-4655-4CDE-A221-57E7DFA72383}" type="pres">
      <dgm:prSet presAssocID="{C8C207B0-8D38-4E0D-860A-3C685E3F640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D0D3D729-825E-4A60-9A5C-59F27D2210BA}" type="pres">
      <dgm:prSet presAssocID="{C8C207B0-8D38-4E0D-860A-3C685E3F6402}" presName="spaceRect" presStyleCnt="0"/>
      <dgm:spPr/>
    </dgm:pt>
    <dgm:pt modelId="{A5E55C10-9B01-423E-AB9F-FB679E1DC258}" type="pres">
      <dgm:prSet presAssocID="{C8C207B0-8D38-4E0D-860A-3C685E3F6402}" presName="textRect" presStyleLbl="revTx" presStyleIdx="0" presStyleCnt="2">
        <dgm:presLayoutVars>
          <dgm:chMax val="1"/>
          <dgm:chPref val="1"/>
        </dgm:presLayoutVars>
      </dgm:prSet>
      <dgm:spPr/>
    </dgm:pt>
    <dgm:pt modelId="{C5505756-6877-4CF7-9206-8CD657E7900D}" type="pres">
      <dgm:prSet presAssocID="{A9CF2C35-1ACD-4DEC-8798-21BF17F60FD0}" presName="sibTrans" presStyleCnt="0"/>
      <dgm:spPr/>
    </dgm:pt>
    <dgm:pt modelId="{9CC2FB8F-80B1-4E70-B26D-87DA2D6C1CF1}" type="pres">
      <dgm:prSet presAssocID="{837E836C-1D05-48FD-8D7F-3A1111408741}" presName="compNode" presStyleCnt="0"/>
      <dgm:spPr/>
    </dgm:pt>
    <dgm:pt modelId="{2D9E42EA-0463-4080-A159-CBAB44687042}" type="pres">
      <dgm:prSet presAssocID="{837E836C-1D05-48FD-8D7F-3A1111408741}" presName="iconBgRect" presStyleLbl="bgShp" presStyleIdx="1" presStyleCnt="2"/>
      <dgm:spPr/>
    </dgm:pt>
    <dgm:pt modelId="{D9A74EB7-99EE-467F-AB1E-926418CC5E44}" type="pres">
      <dgm:prSet presAssocID="{837E836C-1D05-48FD-8D7F-3A111140874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EA5DBFEC-E468-4906-8570-4486486E90E2}" type="pres">
      <dgm:prSet presAssocID="{837E836C-1D05-48FD-8D7F-3A1111408741}" presName="spaceRect" presStyleCnt="0"/>
      <dgm:spPr/>
    </dgm:pt>
    <dgm:pt modelId="{94A41634-65B6-4350-996B-2EEDF9340A30}" type="pres">
      <dgm:prSet presAssocID="{837E836C-1D05-48FD-8D7F-3A111140874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B79220C-6056-491D-B825-1D0A526678DE}" type="presOf" srcId="{837E836C-1D05-48FD-8D7F-3A1111408741}" destId="{94A41634-65B6-4350-996B-2EEDF9340A30}" srcOrd="0" destOrd="0" presId="urn:microsoft.com/office/officeart/2018/5/layout/IconCircleLabelList"/>
    <dgm:cxn modelId="{BC254818-3F3D-4979-B4A6-8AF6008983EB}" type="presOf" srcId="{7309D8AD-A53A-4C69-84D0-C81BBAC387AF}" destId="{7CCBB5C2-29C5-491F-B029-3B78769DA7A7}" srcOrd="0" destOrd="0" presId="urn:microsoft.com/office/officeart/2018/5/layout/IconCircleLabelList"/>
    <dgm:cxn modelId="{645D3438-8603-43E3-82B7-0AA503470961}" srcId="{7309D8AD-A53A-4C69-84D0-C81BBAC387AF}" destId="{C8C207B0-8D38-4E0D-860A-3C685E3F6402}" srcOrd="0" destOrd="0" parTransId="{218EA4A9-B84C-406D-ACE3-C1A9A2C255D9}" sibTransId="{A9CF2C35-1ACD-4DEC-8798-21BF17F60FD0}"/>
    <dgm:cxn modelId="{0B1B6095-3AD0-42A7-AF0F-EF3B0E444EAC}" type="presOf" srcId="{C8C207B0-8D38-4E0D-860A-3C685E3F6402}" destId="{A5E55C10-9B01-423E-AB9F-FB679E1DC258}" srcOrd="0" destOrd="0" presId="urn:microsoft.com/office/officeart/2018/5/layout/IconCircleLabelList"/>
    <dgm:cxn modelId="{69A961A5-DA60-4EF9-B62C-C1C24E272000}" srcId="{7309D8AD-A53A-4C69-84D0-C81BBAC387AF}" destId="{837E836C-1D05-48FD-8D7F-3A1111408741}" srcOrd="1" destOrd="0" parTransId="{EDC1D7FE-E076-4905-A9B4-21522B924D04}" sibTransId="{2388C729-D8B8-4BF5-9E6C-7C7F94B89D24}"/>
    <dgm:cxn modelId="{897D7A2F-B9DF-4437-B81F-04FC1A9DB206}" type="presParOf" srcId="{7CCBB5C2-29C5-491F-B029-3B78769DA7A7}" destId="{D2568F45-E15B-462A-BBC0-B39147F106B0}" srcOrd="0" destOrd="0" presId="urn:microsoft.com/office/officeart/2018/5/layout/IconCircleLabelList"/>
    <dgm:cxn modelId="{6C7ACF9E-9393-437C-99FA-D4E80527BC85}" type="presParOf" srcId="{D2568F45-E15B-462A-BBC0-B39147F106B0}" destId="{5D083783-6697-4A7B-AAD2-94E5E73F4C64}" srcOrd="0" destOrd="0" presId="urn:microsoft.com/office/officeart/2018/5/layout/IconCircleLabelList"/>
    <dgm:cxn modelId="{B78AEDCA-1618-42E5-B118-41012B22BCA0}" type="presParOf" srcId="{D2568F45-E15B-462A-BBC0-B39147F106B0}" destId="{AFBF9059-4655-4CDE-A221-57E7DFA72383}" srcOrd="1" destOrd="0" presId="urn:microsoft.com/office/officeart/2018/5/layout/IconCircleLabelList"/>
    <dgm:cxn modelId="{CDFDD8E4-8F11-4178-B4B5-5ED564DEC25B}" type="presParOf" srcId="{D2568F45-E15B-462A-BBC0-B39147F106B0}" destId="{D0D3D729-825E-4A60-9A5C-59F27D2210BA}" srcOrd="2" destOrd="0" presId="urn:microsoft.com/office/officeart/2018/5/layout/IconCircleLabelList"/>
    <dgm:cxn modelId="{7FDC2D2E-90A5-4256-82B6-395393D00B7C}" type="presParOf" srcId="{D2568F45-E15B-462A-BBC0-B39147F106B0}" destId="{A5E55C10-9B01-423E-AB9F-FB679E1DC258}" srcOrd="3" destOrd="0" presId="urn:microsoft.com/office/officeart/2018/5/layout/IconCircleLabelList"/>
    <dgm:cxn modelId="{A2DD60D0-CFFC-4B20-80F3-8D60D0189428}" type="presParOf" srcId="{7CCBB5C2-29C5-491F-B029-3B78769DA7A7}" destId="{C5505756-6877-4CF7-9206-8CD657E7900D}" srcOrd="1" destOrd="0" presId="urn:microsoft.com/office/officeart/2018/5/layout/IconCircleLabelList"/>
    <dgm:cxn modelId="{B0468C58-1754-4E33-941F-6C2FB1E5A683}" type="presParOf" srcId="{7CCBB5C2-29C5-491F-B029-3B78769DA7A7}" destId="{9CC2FB8F-80B1-4E70-B26D-87DA2D6C1CF1}" srcOrd="2" destOrd="0" presId="urn:microsoft.com/office/officeart/2018/5/layout/IconCircleLabelList"/>
    <dgm:cxn modelId="{191C00D7-EF33-4027-90B2-752BDF2A8823}" type="presParOf" srcId="{9CC2FB8F-80B1-4E70-B26D-87DA2D6C1CF1}" destId="{2D9E42EA-0463-4080-A159-CBAB44687042}" srcOrd="0" destOrd="0" presId="urn:microsoft.com/office/officeart/2018/5/layout/IconCircleLabelList"/>
    <dgm:cxn modelId="{8AD6729B-1F79-4BE2-AFE8-5CB646B4B8FB}" type="presParOf" srcId="{9CC2FB8F-80B1-4E70-B26D-87DA2D6C1CF1}" destId="{D9A74EB7-99EE-467F-AB1E-926418CC5E44}" srcOrd="1" destOrd="0" presId="urn:microsoft.com/office/officeart/2018/5/layout/IconCircleLabelList"/>
    <dgm:cxn modelId="{FF4A5155-F8D4-40DC-B87C-46F04DB7D277}" type="presParOf" srcId="{9CC2FB8F-80B1-4E70-B26D-87DA2D6C1CF1}" destId="{EA5DBFEC-E468-4906-8570-4486486E90E2}" srcOrd="2" destOrd="0" presId="urn:microsoft.com/office/officeart/2018/5/layout/IconCircleLabelList"/>
    <dgm:cxn modelId="{21E501A2-804B-41D1-A59D-139F48498B05}" type="presParOf" srcId="{9CC2FB8F-80B1-4E70-B26D-87DA2D6C1CF1}" destId="{94A41634-65B6-4350-996B-2EEDF9340A3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B1733-88A3-4CCB-8ABA-5136E9BBBE23}">
      <dsp:nvSpPr>
        <dsp:cNvPr id="0" name=""/>
        <dsp:cNvSpPr/>
      </dsp:nvSpPr>
      <dsp:spPr>
        <a:xfrm>
          <a:off x="489253" y="1011400"/>
          <a:ext cx="793388" cy="793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5FCB7-5635-4701-953D-781373BCACC3}">
      <dsp:nvSpPr>
        <dsp:cNvPr id="0" name=""/>
        <dsp:cNvSpPr/>
      </dsp:nvSpPr>
      <dsp:spPr>
        <a:xfrm>
          <a:off x="4405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Walk </a:t>
          </a:r>
        </a:p>
      </dsp:txBody>
      <dsp:txXfrm>
        <a:off x="4405" y="2069445"/>
        <a:ext cx="1763085" cy="705234"/>
      </dsp:txXfrm>
    </dsp:sp>
    <dsp:sp modelId="{3FE87B30-EC09-4DFB-9C36-716C573B5E80}">
      <dsp:nvSpPr>
        <dsp:cNvPr id="0" name=""/>
        <dsp:cNvSpPr/>
      </dsp:nvSpPr>
      <dsp:spPr>
        <a:xfrm>
          <a:off x="2560879" y="1011400"/>
          <a:ext cx="793388" cy="793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1E902-0327-4C5F-91E2-4A6A951BCF8D}">
      <dsp:nvSpPr>
        <dsp:cNvPr id="0" name=""/>
        <dsp:cNvSpPr/>
      </dsp:nvSpPr>
      <dsp:spPr>
        <a:xfrm>
          <a:off x="2076031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Trail</a:t>
          </a:r>
        </a:p>
      </dsp:txBody>
      <dsp:txXfrm>
        <a:off x="2076031" y="2069445"/>
        <a:ext cx="1763085" cy="705234"/>
      </dsp:txXfrm>
    </dsp:sp>
    <dsp:sp modelId="{890A38CB-DA8D-4669-924F-B764375236E4}">
      <dsp:nvSpPr>
        <dsp:cNvPr id="0" name=""/>
        <dsp:cNvSpPr/>
      </dsp:nvSpPr>
      <dsp:spPr>
        <a:xfrm>
          <a:off x="4632505" y="1011400"/>
          <a:ext cx="793388" cy="793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B2842-B681-4F4A-955C-68A786D9DAA4}">
      <dsp:nvSpPr>
        <dsp:cNvPr id="0" name=""/>
        <dsp:cNvSpPr/>
      </dsp:nvSpPr>
      <dsp:spPr>
        <a:xfrm>
          <a:off x="4147657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Path</a:t>
          </a:r>
        </a:p>
      </dsp:txBody>
      <dsp:txXfrm>
        <a:off x="4147657" y="2069445"/>
        <a:ext cx="1763085" cy="705234"/>
      </dsp:txXfrm>
    </dsp:sp>
    <dsp:sp modelId="{60877C04-E7A9-49A3-8001-2C5A0028BE34}">
      <dsp:nvSpPr>
        <dsp:cNvPr id="0" name=""/>
        <dsp:cNvSpPr/>
      </dsp:nvSpPr>
      <dsp:spPr>
        <a:xfrm>
          <a:off x="6704131" y="1011400"/>
          <a:ext cx="793388" cy="793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8640D-19B2-4FEB-B2D6-CC0724E7EBC2}">
      <dsp:nvSpPr>
        <dsp:cNvPr id="0" name=""/>
        <dsp:cNvSpPr/>
      </dsp:nvSpPr>
      <dsp:spPr>
        <a:xfrm>
          <a:off x="6219283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Circuit</a:t>
          </a:r>
        </a:p>
      </dsp:txBody>
      <dsp:txXfrm>
        <a:off x="6219283" y="2069445"/>
        <a:ext cx="1763085" cy="705234"/>
      </dsp:txXfrm>
    </dsp:sp>
    <dsp:sp modelId="{57AB6CB3-C29D-4401-8A2E-B4EF08CBF002}">
      <dsp:nvSpPr>
        <dsp:cNvPr id="0" name=""/>
        <dsp:cNvSpPr/>
      </dsp:nvSpPr>
      <dsp:spPr>
        <a:xfrm>
          <a:off x="8775757" y="1011400"/>
          <a:ext cx="793388" cy="7933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40866-A2D4-4A38-9807-C151BD7DC8C8}">
      <dsp:nvSpPr>
        <dsp:cNvPr id="0" name=""/>
        <dsp:cNvSpPr/>
      </dsp:nvSpPr>
      <dsp:spPr>
        <a:xfrm>
          <a:off x="8290908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Cycle</a:t>
          </a:r>
        </a:p>
      </dsp:txBody>
      <dsp:txXfrm>
        <a:off x="8290908" y="2069445"/>
        <a:ext cx="1763085" cy="705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587D2-11F1-4226-99B0-81D3522CA2C6}">
      <dsp:nvSpPr>
        <dsp:cNvPr id="0" name=""/>
        <dsp:cNvSpPr/>
      </dsp:nvSpPr>
      <dsp:spPr>
        <a:xfrm>
          <a:off x="0" y="1502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A14B2-92DA-475C-A1D0-932ECC9D71FE}">
      <dsp:nvSpPr>
        <dsp:cNvPr id="0" name=""/>
        <dsp:cNvSpPr/>
      </dsp:nvSpPr>
      <dsp:spPr>
        <a:xfrm>
          <a:off x="230297" y="172797"/>
          <a:ext cx="418722" cy="418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265CF-8F51-4FB1-959E-24B38801B0A1}">
      <dsp:nvSpPr>
        <dsp:cNvPr id="0" name=""/>
        <dsp:cNvSpPr/>
      </dsp:nvSpPr>
      <dsp:spPr>
        <a:xfrm>
          <a:off x="879316" y="1502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Only </a:t>
          </a:r>
          <a:r>
            <a:rPr lang="en-US" sz="2100" kern="1200" dirty="0">
              <a:solidFill>
                <a:srgbClr val="C00000"/>
              </a:solidFill>
            </a:rPr>
            <a:t>traversable</a:t>
          </a:r>
          <a:r>
            <a:rPr lang="en-US" sz="2100" kern="1200" dirty="0"/>
            <a:t> graphs</a:t>
          </a:r>
        </a:p>
      </dsp:txBody>
      <dsp:txXfrm>
        <a:off x="879316" y="1502"/>
        <a:ext cx="10021160" cy="761313"/>
      </dsp:txXfrm>
    </dsp:sp>
    <dsp:sp modelId="{A66CCB06-63FC-466B-9BA3-E7BB83491F46}">
      <dsp:nvSpPr>
        <dsp:cNvPr id="0" name=""/>
        <dsp:cNvSpPr/>
      </dsp:nvSpPr>
      <dsp:spPr>
        <a:xfrm>
          <a:off x="0" y="953143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BDACE-D844-447D-A5C9-665312EF2F1F}">
      <dsp:nvSpPr>
        <dsp:cNvPr id="0" name=""/>
        <dsp:cNvSpPr/>
      </dsp:nvSpPr>
      <dsp:spPr>
        <a:xfrm>
          <a:off x="230297" y="1124439"/>
          <a:ext cx="418722" cy="418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940D4-5026-4CB8-ABF2-964D53FD8287}">
      <dsp:nvSpPr>
        <dsp:cNvPr id="0" name=""/>
        <dsp:cNvSpPr/>
      </dsp:nvSpPr>
      <dsp:spPr>
        <a:xfrm>
          <a:off x="879316" y="953143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If a graph has an Eulerian trail, then it must have exactly </a:t>
          </a:r>
          <a:r>
            <a:rPr lang="en-US" sz="2100" kern="1200" dirty="0">
              <a:solidFill>
                <a:srgbClr val="C00000"/>
              </a:solidFill>
            </a:rPr>
            <a:t>two odd vertices</a:t>
          </a:r>
          <a:r>
            <a:rPr lang="en-US" sz="2100" kern="1200" dirty="0"/>
            <a:t>.</a:t>
          </a:r>
        </a:p>
      </dsp:txBody>
      <dsp:txXfrm>
        <a:off x="879316" y="953143"/>
        <a:ext cx="10021160" cy="761313"/>
      </dsp:txXfrm>
    </dsp:sp>
    <dsp:sp modelId="{D1AD712E-DE23-465A-B7D2-B46A9A720F16}">
      <dsp:nvSpPr>
        <dsp:cNvPr id="0" name=""/>
        <dsp:cNvSpPr/>
      </dsp:nvSpPr>
      <dsp:spPr>
        <a:xfrm>
          <a:off x="0" y="1904785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241E8-898C-4C88-A97E-E5A003B3404C}">
      <dsp:nvSpPr>
        <dsp:cNvPr id="0" name=""/>
        <dsp:cNvSpPr/>
      </dsp:nvSpPr>
      <dsp:spPr>
        <a:xfrm>
          <a:off x="230297" y="2076080"/>
          <a:ext cx="418722" cy="4187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DE1B7-B7AB-4494-A45B-23B8723DB44E}">
      <dsp:nvSpPr>
        <dsp:cNvPr id="0" name=""/>
        <dsp:cNvSpPr/>
      </dsp:nvSpPr>
      <dsp:spPr>
        <a:xfrm>
          <a:off x="879316" y="1904785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Or, to put it another way,</a:t>
          </a:r>
        </a:p>
      </dsp:txBody>
      <dsp:txXfrm>
        <a:off x="879316" y="1904785"/>
        <a:ext cx="10021160" cy="761313"/>
      </dsp:txXfrm>
    </dsp:sp>
    <dsp:sp modelId="{DFA61D6B-5B06-4603-98B7-F41E168D66F9}">
      <dsp:nvSpPr>
        <dsp:cNvPr id="0" name=""/>
        <dsp:cNvSpPr/>
      </dsp:nvSpPr>
      <dsp:spPr>
        <a:xfrm>
          <a:off x="0" y="2856426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5F53A-42CA-4C07-B3F0-8C09BACB3496}">
      <dsp:nvSpPr>
        <dsp:cNvPr id="0" name=""/>
        <dsp:cNvSpPr/>
      </dsp:nvSpPr>
      <dsp:spPr>
        <a:xfrm>
          <a:off x="230297" y="3027722"/>
          <a:ext cx="418722" cy="4187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F3B58-2729-47B8-BE19-3E38566C1A8C}">
      <dsp:nvSpPr>
        <dsp:cNvPr id="0" name=""/>
        <dsp:cNvSpPr/>
      </dsp:nvSpPr>
      <dsp:spPr>
        <a:xfrm>
          <a:off x="879316" y="2856426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If the number of odd vertices in a graph is anything other than 2, then the graph cannot have an Eulerian trail.</a:t>
          </a:r>
        </a:p>
      </dsp:txBody>
      <dsp:txXfrm>
        <a:off x="879316" y="2856426"/>
        <a:ext cx="10021160" cy="761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83783-6697-4A7B-AAD2-94E5E73F4C64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F9059-4655-4CDE-A221-57E7DFA72383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55C10-9B01-423E-AB9F-FB679E1DC258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Eulerian trails and circuits focus on </a:t>
          </a:r>
          <a:r>
            <a:rPr lang="en-US" sz="1900" kern="1200" dirty="0">
              <a:solidFill>
                <a:schemeClr val="tx1"/>
              </a:solidFill>
            </a:rPr>
            <a:t>edges.</a:t>
          </a:r>
        </a:p>
      </dsp:txBody>
      <dsp:txXfrm>
        <a:off x="1342800" y="3255669"/>
        <a:ext cx="3600000" cy="720000"/>
      </dsp:txXfrm>
    </dsp:sp>
    <dsp:sp modelId="{2D9E42EA-0463-4080-A159-CBAB44687042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74EB7-99EE-467F-AB1E-926418CC5E44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41634-65B6-4350-996B-2EEDF9340A30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Hamiltonian paths and cycles focus on </a:t>
          </a:r>
          <a:r>
            <a:rPr lang="en-US" sz="1900" kern="1200" dirty="0">
              <a:solidFill>
                <a:schemeClr val="tx1"/>
              </a:solidFill>
            </a:rPr>
            <a:t>vertices</a:t>
          </a:r>
          <a:r>
            <a:rPr lang="en-US" sz="1900" kern="1200" dirty="0"/>
            <a:t>.</a:t>
          </a:r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23:00:53.7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8084 11348,'-25'-56,"5"0,0-1,-5-4,3 5,2 2,6 14,-6-5,7-1,0 6,-16-31,18 33,-6-10,-2-2,2-7,-2-15,-8-7,10 25,-13-21,0 3,8 14,-5-5,6 7,0 9,-4 1,10 1,-9 5,4-6,0 8,-4 0,10 1,-10-1,10 0,-9 6,9-4,-8 11,8-11,-3 11,5-11,-5 11,3-11,-8 11,8-5,-8 0,8 6,-9-13,4 12,-5-4,-7-3,6 7,-8-13,10 14,-9-14,0 12,-2-13,-4 6,-13-19,5 8,-10-1,14 5,4 13,-1-6,1 8,0 0,0-1,0 7,6-4,-4 3,5 1,-1 1,3 1,-1 4,5 1,-11 1,11 4,-5-5,1 6,4-5,-5 5,7-1,0-3,5 9,-14-10,12 5,-8-1,6 2,5 0,-6 4,0-5,-1 6,7 0,-5 0,5 0,-13 0,-2 0,-5 0,-1 0,0 0,-8 0,-1 0,-1 0,-14 0,20 0,-20 0,-10 0,19 0,-17 0,24 0,6 6,-5-5,7 11,0-5,0 5,0 1,-8 0,13-1,-11 1,13-1,-7 6,0-4,-16 19,2-3,5 3,-3-1,-33-2,28-8,0-3,-41-12,9 8,3 9,0-1,7 5,2-11,22-2,1 1,-13 0,9-1,-2 2,-19 7,-10 0,-7-1,-3 1,17-7,-13 6,27-9,-8 1,-1 0,9-1,3 0,8-6,7 4,-5-11,13 5,-6-1,8-3,0 3,1-5,-1 6,6-5,-4 5,11-1,-5-4,7 4,0 0,0-3,5 3,-3 0,3-4,-12 4,6-5,-13 0,12 0,-11 0,5 0,-7 0,-10 0,7 0,-1 0,6 0,11 0,-11 0,5 0,-1 0,-4 0,4-5,-5-3,5-4,-4 0,11 0,-5 0,7 0,0 0,0 1,0-6,0 4,-1-4,1 0,0 5,0-10,-10-2,7 0,-8 1,11 1,0 4,5 0,-3-3,8 3,-9-5,9 0,-8 0,8-1,-4 1,5 0,0-7,0 6,0-6,1 7,4-7,-3 5,8-11,-8 4,8-5,-4-1,1-17,3 13,-3-21,5 16,-6-1,5-5,-5 5,0 1,5-6,-5 5,1 1,3-6,-4 13,6 1,-5 2,3 13,-8-6,8 7,-8 5,9-4,-4 10,1-9,3-11,-4-1,5-13,0 0,0 13,0-11,0 13,-6-7,5 0,-5 7,1-6,3-2,-9-1,9-13,-3 6,5-8,0-1,0-7,0-3,0-9,0 1,-7-1,5 1,-4-1,-1 1,5 8,-11-6,11 14,-4-14,6 15,0-7,0 9,0-9,0 7,0-15,0 14,0-4,0-1,0-8,0-8,0 0,0 6,-1 19,2 1,5-21,3-10,6 7,0-7,0 18,-1 2,-7 17,0 1,-7 8,0 7,0 7,0 7,0 1,0-8,0-15,0-17,0-10,6 0,2-6,-1 15,0-16,-1 16,-4-7,4 9,-6 0,0 0,0 7,0-5,0 13,0-5,0-1,0 6,0-5,0 7,0 0,0 0,0 0,0 0,0 0,0 0,0 0,0 0,0 7,0-5,0 11,0-12,0 6,0-7,0 7,0-6,0 6,0-7,-6 0,5 0,-11 0,11 0,-10-18,4 14,0-14,2 10,-1 7,5-15,-11 7,10-8,-4 0,6-9,0-2,0 0,0-6,-6 6,4 0,-5-6,1 6,-2 0,-13-22,12 26,-9-17,10 31,-5 3,0 7,1 6,5 8,-3 8,4 10,0-36,2 8,-3-43,-2 1,-5 8,-8-14,6 25,-11-7,12 17,-4 1,7 15,-1 1,2 7,4 5,-3-4,4 11,0-6,-9 7,8-5,-3 3,1-3,7-1,-7 5,3-9,0 2,2 2,4 0,-5 0,4 0,-4-5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23:01:10.9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7452 7189,'52'-45,"0"-8,-2 2,2-9,10-9,-23 33,1-1,-1-8,0-1,7 3,1-2,3-12,-1-1,-1 12,1 1,12-20,1-1,-8 15,1 1,12-16,-1-1,-9 11,-1-1,6-9,0-1,-5 5,-1 0,1 0,-1 0,-5 2,0 2,1 8,0 2,-3-5,0 2,-1 6,0 1,0-4,0 0,-2 4,1 2,-4 3,-1 2,29-19,-5-2,-16 20,8-6,-9 10,-10 9,-9 6,-13 3,-1 9,-6 3,21-23,6-6,20-27,5-9,-9 7,-16 14,0-3,-3 9,0-2,7-19,0 1,-8 22,-1 1,2-15,-1 1,13-10,9-17,-10 14,-9 16,-2 2,-9 10,-1 7,0 1,0 0,-1 5,8-5,-6 0,12 3,-11-10,11 11,-4-13,6 12,13-29,-18 25,17-25,-26 31,7-13,-9 13,2-11,-2 11,-4-4,-2 5,-1 1,-4 6,4 1,-5-1,0 0,1-6,-1 0,1-1,-1 1,1-7,0-1,1-7,-1 7,6-6,-4 6,3 0,1 1,-5 0,9-5,-9 3,3 4,-5 12,0 0,-5 4,3-4,-7 0,2 5,-4-9,0 3,0 1,0-4,-5 8,0-3,-6 0,1 3,-6-3,9 4,-7 1,4-1,-2 5,-14-3,8 3,-17 0,4-5,-1 9,-4-9,5 10,-15-11,6 10,-5-4,-1 6,-1 0,-8 0,-9 0,7 0,-7 0,9 0,0 0,-1 0,9 0,-6 0,19 0,-9 0,18 0,-12 0,13 0,-6 0,7 0,0 0,-1 0,-5 6,4 0,-5 1,-3 3,7-3,-7 4,15-5,-4 5,5-5,-6 6,-1-6,1 4,-6-3,4 5,-12 0,6 6,0-5,-6 5,13-1,-6-4,7 4,0-5,-1-1,7 0,-5 0,5 0,-7 6,1-4,0 9,0-10,0 10,-7-3,5-1,-21 16,18-19,-12 13,22-11,-4-4,4 3,1-5,-5 6,4-5,-5 10,-6-9,4 4,-5 0,7-4,0 3,0-4,-1-1,1 1,-6 0,-3 0,-6 0,0 1,-49 14,20-10,-24 10,21-6,11-5,-6 11,1-12,9 11,7-11,-5 11,13-12,-13 12,3 2,-7 9,-3 14,13-11,1-1,-1 0,4-9,0-8,8-22,-29 0,7 0,-36 0,2 0,32 0,-2 0,1 0,0 0,-1 0,2 0,-41 0,30 0,1 0,-8 0,14-1,0 2,-15 6,-9 1,12 7,11-1,9 0,8-1,1 0,15-1,-6-5,13 3,-6-9,0 10,5-4,-4 0,-1 3,5-8,-5 8,7-8,0 8,0-9,5 9,-3-9,3 9,-5-9,0 9,0-3,-1-1,1 4,0-3,-7 5,6-6,-6 5,7-10,-7 4,5-5,-11 0,-6 0,8 0,-6 0,17 0,0 0,0 0,5 0,2 0,1-4,3-2,2-10,0 4,4-10,0 4,-5-5,10-7,-10-1,10 0,-10-6,9 6,-4-7,6 0,0 0,0 7,0 1,0 12,0 2,0-19,0-10,-6-17,-2-10,-7-4,-7-1,6 21,-2-3,-3 2,-2-1,-8-10,-1-2,4-2,-1 0,-6 3,-1 0,3 0,1 0,0 2,1 2,0 7,2 3,4 0,1 3,-15-26,-6-4,15 16,-7-8,8 8,1 2,0 9,7 8,2 1,6 8,-5 0,4 0,-5 0,7 0,-7 0,5 0,-4 0,5 7,1-5,0 11,0-5,5 7,-3 0,4 0,-1 0,-4-7,5 5,-1-11,-4 4,4-9,-5 2,0 4,0 5,5 7,-3 5,4-4,-5 11,0-11,-6 9,5-3,-4 5,5 0,-4 1,3 4,-8-3,9 8,-9-4,-25 5,-7 0,-27 0,-5 0,-3 0,1 0,23-1,-3 2,8 2,-1 2,-14-1,-1 1,0 3,4 2,-24 12,18-9,4 2,3 14,0-8,1 1,14 7,-37 10,39 2,-12-9,11 24,0-25,7 25,-2-19,6 5,-7 6,6-4,1 0,-16 13,12-13,-6 1,4 2,7-5,-3 1,-5 6,7-7,1-1,7-1,-6 0,6 0,-8 1,8-1,-7 9,13-9,-23 20,14-18,-14 9,16-11,-4 1,11-3,-11 3,12-3,-14 11,4 8,-7 4,-1 12,0-12,1 11,7-20,10-6,-1 2,-11 16,-5 25,8-18,4-3,14-2,-9 4,1-3,12-18,-17 33,-8-4,14-26,0 2,4 0,0 1,-4 5,1 0,6-5,0-1,-3 6,1-2,-5 22,13-29,0 0,-3 27,-1 18,0 0,1-10,6-2,2-10,7 0,0-22,0 0,0-13,0 9,0 15,0-6,7 15,1 4,7-8,0 14,5-25,3 15,4-15,2 7,-8-9,5 0,-5 0,6-8,0 6,7-4,-11-1,9 0,-11-3,4-5,2 13,-7-14,-1 7,-6-8,5-1,-4-5,4 4,-6-5,1 14,5-5,-3 13,10-5,-10 7,11 0,-4-1,-1 1,5 0,-6-7,6-3,-1-14,-1-1,-7-7,15 0,-21 0,9 23,-20 5,0 24,0-1,0 10,0-7,0-2,0 17,0-11,0-28,0 0,0 34,0-12,0-3,6-15,-4-1,10-3,-5-5,1-1,3-8,-10-10,10-6,-10 0,4-5,-5-2,0 6,0 11,6 15,2 7,6 8,8 13,0-8,-6-11,2-1,9 2,-10-2,-1 0,11-5,4 31,-3-16,9 2,-8-12,5-8,-14-11,2-10,-9-5,3-11,-5-5,16-2,-1-4,17-5,-5 3,16-10,-5 4,15-6,-1-7,-6 11,25-10,-14 12,26-8,-17 1,-2 0,7-1,-14 8,16-5,-19 5,-1-1,-9-3,-8 11,-1-11,-8 10,-1-9,1 4,8-6,-7 0,7 0,-1-7,-5 12,22-5,-4 13,16 0,10 0,-7 0,-2 0,-3 0,-15 0,25 0,6 0,-27 0,-1 0,34 0,-41 0,-2 0,15 0,0 0,-3-6,-8-2,-14-4,3-2,-25 3,3 0,-11 0,5 5,15 1,2 5,13 0,-8 0,-7 0,5 0,3 0,8 0,8 0,0 0,9 0,-7-6,6 5,-8-5,0 6,-7 0,-3-6,-14 5,5-5,-11 1,5 3,-7-3,6 0,-4 3,11-4,-5 1,0 3,6-3,-13 0,6-2,-7-5,-6 1,-1 5,-5-3,4-2,-8-1,2-8,-9 9,5-10,1 3,6-12,0 6,0-6,-1 7,13 10,-5-3,11 10,-7-6,-6 1,-1 5,-6-4,5 5,-3-6,3 0,-5 1,1-1,4-4,-4 3,4-3,-4 5,4-1,-4 5,10-4,-9 4,9-5,3-6,1 3,11-9,-11 4,-1 1,4-5,-15 11,10-1,-13 4,1 8,-1-18,-4 6,3-3,6 6,-7 0,11 3,-14-9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29F80-EB9C-6F4C-92CD-602213766A7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1104A-AB35-D04C-9673-EB82A2B6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3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2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8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6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7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0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5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7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7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3253C-25C3-42F4-8C92-615DC3281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330" b="94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986F88-1433-4AF7-AF71-41A89DC93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D3823-C2E9-D246-80E9-71A8B5654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Exploring and travelling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B6A44-E42F-EC41-90B3-2BEF0ACE3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FFFF"/>
                </a:solidFill>
              </a:rPr>
              <a:t>13C 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44FFD5D-B985-4624-BBCD-50AD2E16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9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A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FA96FA-DD10-2C40-A332-DA65BB47C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334" y="801793"/>
            <a:ext cx="9675332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0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DD92-B467-7D42-9D0B-340EECF8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511679"/>
            <a:ext cx="10058400" cy="1450757"/>
          </a:xfrm>
        </p:spPr>
        <p:txBody>
          <a:bodyPr/>
          <a:lstStyle/>
          <a:p>
            <a:r>
              <a:rPr lang="en-US" dirty="0"/>
              <a:t>Eulerian trails and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2BFA-B3C6-D946-83A3-BD7664F3C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76091"/>
            <a:ext cx="10058400" cy="3760891"/>
          </a:xfrm>
        </p:spPr>
        <p:txBody>
          <a:bodyPr/>
          <a:lstStyle/>
          <a:p>
            <a:r>
              <a:rPr lang="en-US" dirty="0"/>
              <a:t>An Eulerian trail is a trail that includes </a:t>
            </a:r>
            <a:r>
              <a:rPr lang="en-US" dirty="0">
                <a:solidFill>
                  <a:srgbClr val="FF0000"/>
                </a:solidFill>
              </a:rPr>
              <a:t>every edge </a:t>
            </a:r>
            <a:r>
              <a:rPr lang="en-US" dirty="0"/>
              <a:t>in a graph.</a:t>
            </a:r>
          </a:p>
          <a:p>
            <a:r>
              <a:rPr lang="en-US" dirty="0"/>
              <a:t>An Eulerian circuit is a circuit that includes </a:t>
            </a:r>
            <a:r>
              <a:rPr lang="en-US" dirty="0">
                <a:solidFill>
                  <a:srgbClr val="FF0000"/>
                </a:solidFill>
              </a:rPr>
              <a:t>every edge </a:t>
            </a:r>
            <a:r>
              <a:rPr lang="en-US" dirty="0"/>
              <a:t>in a graph.</a:t>
            </a:r>
          </a:p>
          <a:p>
            <a:r>
              <a:rPr lang="en-US" dirty="0"/>
              <a:t>An Eulerian trail starts and ends at </a:t>
            </a:r>
            <a:r>
              <a:rPr lang="en-US" dirty="0">
                <a:solidFill>
                  <a:srgbClr val="FF0000"/>
                </a:solidFill>
              </a:rPr>
              <a:t>different</a:t>
            </a:r>
            <a:r>
              <a:rPr lang="en-US" dirty="0"/>
              <a:t> vertices.</a:t>
            </a:r>
          </a:p>
          <a:p>
            <a:r>
              <a:rPr lang="en-US" dirty="0"/>
              <a:t>An Eulerian circuit starts and ends at the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vertex.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2A871-ECAB-D943-8E7B-4E91ACD5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8" y="3429000"/>
            <a:ext cx="5872783" cy="29268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5C644B-2692-2E4D-AC8C-7F17D22FBFF0}"/>
              </a:ext>
            </a:extLst>
          </p:cNvPr>
          <p:cNvSpPr/>
          <p:nvPr/>
        </p:nvSpPr>
        <p:spPr>
          <a:xfrm>
            <a:off x="2902081" y="3260236"/>
            <a:ext cx="300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CMSSBX10"/>
              </a:rPr>
              <a:t>An Eulerian trail: 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B</a:t>
            </a:r>
            <a:r>
              <a:rPr lang="en-AU" dirty="0">
                <a:latin typeface="CMSSBX10"/>
              </a:rPr>
              <a:t>BADCDEB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C</a:t>
            </a:r>
            <a:r>
              <a:rPr lang="en-AU" dirty="0">
                <a:latin typeface="CMSSBX10"/>
              </a:rPr>
              <a:t> </a:t>
            </a:r>
            <a:endParaRPr lang="en-AU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BBA0D-732E-5940-91C8-4CC30F29C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583" y="3629568"/>
            <a:ext cx="5470672" cy="2667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C6BF7D-E885-BF42-B986-B841DA609F2A}"/>
              </a:ext>
            </a:extLst>
          </p:cNvPr>
          <p:cNvSpPr/>
          <p:nvPr/>
        </p:nvSpPr>
        <p:spPr>
          <a:xfrm>
            <a:off x="8646100" y="3223223"/>
            <a:ext cx="338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CMSSBX10"/>
              </a:rPr>
              <a:t>An Eulerian circuit: 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C</a:t>
            </a:r>
            <a:r>
              <a:rPr lang="en-AU" dirty="0">
                <a:latin typeface="CMSSBX10"/>
              </a:rPr>
              <a:t>DCBBADEB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C</a:t>
            </a:r>
            <a:r>
              <a:rPr lang="en-AU" dirty="0">
                <a:latin typeface="CMSSBX10"/>
              </a:rPr>
              <a:t> 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32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9FEA4-A34D-8145-9C0C-978C631B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The Criterion for Eulerian trails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B68288-32E1-4B78-8E6B-B26FF6BFAC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59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F69F-AB7E-4549-9DBD-34F0E477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The Criterion for Eulerian Circuits</a:t>
            </a:r>
            <a:endParaRPr lang="en-US" dirty="0"/>
          </a:p>
        </p:txBody>
      </p:sp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9416E842-6DFD-42FA-82B7-CB1E36357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509" y="2472903"/>
            <a:ext cx="3031484" cy="3031484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AC10A45-AEC6-8048-A156-3ECD77C6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60" y="2108201"/>
            <a:ext cx="6388260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Only traversable graphs</a:t>
            </a:r>
          </a:p>
          <a:p>
            <a:pPr marL="0" indent="0">
              <a:buNone/>
            </a:pPr>
            <a:r>
              <a:rPr lang="en-US" dirty="0"/>
              <a:t>If a graph has an Eulerian circuit, then all of its vertices must be </a:t>
            </a:r>
            <a:r>
              <a:rPr lang="en-US" dirty="0">
                <a:solidFill>
                  <a:srgbClr val="C00000"/>
                </a:solidFill>
              </a:rPr>
              <a:t>even vertices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Or, to put it another way,</a:t>
            </a:r>
          </a:p>
          <a:p>
            <a:pPr marL="0" indent="0">
              <a:buNone/>
            </a:pPr>
            <a:r>
              <a:rPr lang="en-US" dirty="0"/>
              <a:t>If the number of odd vertices in a graph is anything other than 0, then the graph cannot have an Eulerian circuit.</a:t>
            </a:r>
          </a:p>
        </p:txBody>
      </p:sp>
    </p:spTree>
    <p:extLst>
      <p:ext uri="{BB962C8B-B14F-4D97-AF65-F5344CB8AC3E}">
        <p14:creationId xmlns:p14="http://schemas.microsoft.com/office/powerpoint/2010/main" val="31436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73C0-F9E7-D249-89BC-F1E40C4A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569738"/>
            <a:ext cx="10058400" cy="1450757"/>
          </a:xfrm>
        </p:spPr>
        <p:txBody>
          <a:bodyPr/>
          <a:lstStyle/>
          <a:p>
            <a:r>
              <a:rPr lang="en-US" dirty="0"/>
              <a:t>Identifying Eulerian trails and circuits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DDAE8-EA98-E244-9433-CE6DC2DA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29" y="1041823"/>
            <a:ext cx="2313818" cy="1891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D3CE5-CABD-0E41-850B-67C77D449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878" y="1041823"/>
            <a:ext cx="2581415" cy="2006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85E796-24DA-C848-A09D-ABC06A7A3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662" y="1111342"/>
            <a:ext cx="2204421" cy="1867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9100C-34EE-4F42-92FA-268DA3DC2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079" y="3271581"/>
            <a:ext cx="1892917" cy="19943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A19C3B-711D-1649-B7EE-64A3DF482CA4}"/>
              </a:ext>
            </a:extLst>
          </p:cNvPr>
          <p:cNvSpPr/>
          <p:nvPr/>
        </p:nvSpPr>
        <p:spPr>
          <a:xfrm>
            <a:off x="589808" y="5446845"/>
            <a:ext cx="3203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Eulerian circuit: all even vertices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B321F5-FD30-6540-80F9-1E6A1295F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766" y="3209411"/>
            <a:ext cx="2508998" cy="22483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3BCAE6-FF4E-9142-84BE-1F5000B9A240}"/>
              </a:ext>
            </a:extLst>
          </p:cNvPr>
          <p:cNvSpPr/>
          <p:nvPr/>
        </p:nvSpPr>
        <p:spPr>
          <a:xfrm>
            <a:off x="4613345" y="5446845"/>
            <a:ext cx="4451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Eulerian trail: two odd vertices, the rest even.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C58A2-13F2-DF4C-8C21-71630585D466}"/>
              </a:ext>
            </a:extLst>
          </p:cNvPr>
          <p:cNvSpPr/>
          <p:nvPr/>
        </p:nvSpPr>
        <p:spPr>
          <a:xfrm>
            <a:off x="8090409" y="3520917"/>
            <a:ext cx="361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Neither: more than two odd vertices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FFD36F-49B8-414E-9725-75AA8771E192}"/>
              </a:ext>
            </a:extLst>
          </p:cNvPr>
          <p:cNvSpPr/>
          <p:nvPr/>
        </p:nvSpPr>
        <p:spPr>
          <a:xfrm>
            <a:off x="765629" y="881019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deg(𝐴)=2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44B56-42B8-F04C-B55D-B2AA896FEACF}"/>
              </a:ext>
            </a:extLst>
          </p:cNvPr>
          <p:cNvSpPr/>
          <p:nvPr/>
        </p:nvSpPr>
        <p:spPr>
          <a:xfrm>
            <a:off x="2287747" y="786824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deg(B)=2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BDE04-8679-C54A-B39F-1D40A9AE3F98}"/>
              </a:ext>
            </a:extLst>
          </p:cNvPr>
          <p:cNvSpPr/>
          <p:nvPr/>
        </p:nvSpPr>
        <p:spPr>
          <a:xfrm>
            <a:off x="2315847" y="2863941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deg(C)=2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BDA84A-75DF-D74B-8119-4BCF1880D982}"/>
              </a:ext>
            </a:extLst>
          </p:cNvPr>
          <p:cNvSpPr/>
          <p:nvPr/>
        </p:nvSpPr>
        <p:spPr>
          <a:xfrm>
            <a:off x="669492" y="2786919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deg(D)=2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2561D2-3D85-A541-BBC7-66B2BF08440C}"/>
              </a:ext>
            </a:extLst>
          </p:cNvPr>
          <p:cNvSpPr/>
          <p:nvPr/>
        </p:nvSpPr>
        <p:spPr>
          <a:xfrm>
            <a:off x="5143239" y="776755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deg(𝐴)=2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BD8930-24D1-E142-8CEC-888D3A7A6FAD}"/>
              </a:ext>
            </a:extLst>
          </p:cNvPr>
          <p:cNvSpPr/>
          <p:nvPr/>
        </p:nvSpPr>
        <p:spPr>
          <a:xfrm>
            <a:off x="6330931" y="1473747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deg(B)=2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835195-5F6D-8549-AA12-A578EB18BF2B}"/>
              </a:ext>
            </a:extLst>
          </p:cNvPr>
          <p:cNvSpPr/>
          <p:nvPr/>
        </p:nvSpPr>
        <p:spPr>
          <a:xfrm>
            <a:off x="6439072" y="2609756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deg(C)=2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3C7927-B772-7943-BEB7-167B6EEF500A}"/>
              </a:ext>
            </a:extLst>
          </p:cNvPr>
          <p:cNvSpPr/>
          <p:nvPr/>
        </p:nvSpPr>
        <p:spPr>
          <a:xfrm>
            <a:off x="5004639" y="2951460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deg(D)=3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2A20E2-5BC0-AB4C-BFE4-21E1417E4022}"/>
              </a:ext>
            </a:extLst>
          </p:cNvPr>
          <p:cNvSpPr/>
          <p:nvPr/>
        </p:nvSpPr>
        <p:spPr>
          <a:xfrm>
            <a:off x="3898271" y="2073210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deg(E)=3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18DE9C-D838-CA4B-8C81-2F314A5C2AEA}"/>
              </a:ext>
            </a:extLst>
          </p:cNvPr>
          <p:cNvSpPr/>
          <p:nvPr/>
        </p:nvSpPr>
        <p:spPr>
          <a:xfrm>
            <a:off x="9323004" y="811515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deg(𝐴)=3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5E2B30-8F1C-7946-821F-CFBF58C6D8ED}"/>
              </a:ext>
            </a:extLst>
          </p:cNvPr>
          <p:cNvSpPr/>
          <p:nvPr/>
        </p:nvSpPr>
        <p:spPr>
          <a:xfrm>
            <a:off x="10845122" y="2073210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deg(B)=3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25D94C-7DB6-7141-9578-2AB460B7701B}"/>
              </a:ext>
            </a:extLst>
          </p:cNvPr>
          <p:cNvSpPr/>
          <p:nvPr/>
        </p:nvSpPr>
        <p:spPr>
          <a:xfrm>
            <a:off x="9393536" y="2976512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deg(C)=3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0DCD5D-1F45-7A49-BB02-7E3AEF95BFB6}"/>
              </a:ext>
            </a:extLst>
          </p:cNvPr>
          <p:cNvSpPr/>
          <p:nvPr/>
        </p:nvSpPr>
        <p:spPr>
          <a:xfrm>
            <a:off x="8194426" y="2360512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deg(D)=3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6BB4E9-504D-5444-8FAB-C4892E4775E2}"/>
              </a:ext>
            </a:extLst>
          </p:cNvPr>
          <p:cNvSpPr/>
          <p:nvPr/>
        </p:nvSpPr>
        <p:spPr>
          <a:xfrm>
            <a:off x="8212413" y="1307687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deg(E)=2</a:t>
            </a:r>
          </a:p>
        </p:txBody>
      </p:sp>
    </p:spTree>
    <p:extLst>
      <p:ext uri="{BB962C8B-B14F-4D97-AF65-F5344CB8AC3E}">
        <p14:creationId xmlns:p14="http://schemas.microsoft.com/office/powerpoint/2010/main" val="34518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8E523-F0E3-9D43-A602-6DDBC24B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Difference between Euler &amp; Hamilton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0D23CA-E3A5-4632-BD07-104F97EF0A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6BF7892-51DF-404C-88BD-A0E6D0BCF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1" y="19895"/>
            <a:ext cx="5420482" cy="2303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DA7931-719D-D84E-963D-16AF016D03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158" y="19896"/>
            <a:ext cx="6028842" cy="230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21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4F6F29-265C-4E49-8973-5E21AA31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147"/>
            <a:ext cx="12192000" cy="58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72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5CEFB6-03B2-D44E-A31E-61B2E2CEF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6" r="1" b="2083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8849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F511DB-528A-8E40-B209-56EEC1E51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95" y="0"/>
            <a:ext cx="9794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29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A89A-BBA2-5B4C-9FA8-E4A2BFAF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Hamiltonian paths and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A3892-74B4-8D49-950F-16465407B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66" y="591344"/>
            <a:ext cx="10381033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 Hamiltonian path passes through </a:t>
            </a:r>
            <a:r>
              <a:rPr lang="en-US" dirty="0">
                <a:solidFill>
                  <a:srgbClr val="C00000"/>
                </a:solidFill>
              </a:rPr>
              <a:t>every vertex </a:t>
            </a:r>
            <a:r>
              <a:rPr lang="en-US" dirty="0"/>
              <a:t>in a connected graph. It may or may or may not involve all of the edges in the graph.</a:t>
            </a:r>
          </a:p>
          <a:p>
            <a:r>
              <a:rPr lang="en-US" dirty="0"/>
              <a:t>A Hamiltonian cycle is a Hamiltonian path that starts and finishes at the </a:t>
            </a:r>
            <a:r>
              <a:rPr lang="en-US" dirty="0">
                <a:solidFill>
                  <a:srgbClr val="C00000"/>
                </a:solidFill>
              </a:rPr>
              <a:t>same vertex.</a:t>
            </a:r>
          </a:p>
        </p:txBody>
      </p:sp>
    </p:spTree>
    <p:extLst>
      <p:ext uri="{BB962C8B-B14F-4D97-AF65-F5344CB8AC3E}">
        <p14:creationId xmlns:p14="http://schemas.microsoft.com/office/powerpoint/2010/main" val="355944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030DF-B194-814F-BC13-0261F08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Learning Intentions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4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0877B6-5810-47C5-B41C-15099E63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2920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0E108A8-36CF-4314-8421-9E384696F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5534" y="405808"/>
            <a:ext cx="3105583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12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4E20A-038C-244B-A181-BB0EDE537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7" y="1475014"/>
            <a:ext cx="4864100" cy="488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38FFB-30CD-F441-A898-BCF8A677E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685" y="1623785"/>
            <a:ext cx="5537200" cy="4787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A06D31-8362-F346-8ED5-23A9C6348E0A}"/>
              </a:ext>
            </a:extLst>
          </p:cNvPr>
          <p:cNvSpPr/>
          <p:nvPr/>
        </p:nvSpPr>
        <p:spPr>
          <a:xfrm>
            <a:off x="493485" y="44631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i="1" dirty="0">
                <a:solidFill>
                  <a:srgbClr val="000000"/>
                </a:solidFill>
                <a:latin typeface="Open Sans"/>
              </a:rPr>
              <a:t>Hamiltonian path: 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𝐴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𝐵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𝐷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𝐶</a:t>
            </a:r>
            <a:br>
              <a:rPr lang="en-AU" sz="2400" dirty="0"/>
            </a:b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D4ECD-1F07-564B-B2FF-B02D2A308BAF}"/>
              </a:ext>
            </a:extLst>
          </p:cNvPr>
          <p:cNvSpPr/>
          <p:nvPr/>
        </p:nvSpPr>
        <p:spPr>
          <a:xfrm>
            <a:off x="6589485" y="3825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i="1" dirty="0">
                <a:solidFill>
                  <a:srgbClr val="000000"/>
                </a:solidFill>
                <a:latin typeface="Open Sans"/>
              </a:rPr>
              <a:t>Hamiltonian cycle: 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𝐴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𝐶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𝐹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𝐸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𝐷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𝐵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81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81CA35-928C-7241-8296-5D83E569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943" y="5246"/>
            <a:ext cx="6662057" cy="639557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A80878-497C-934A-8B2A-23BD1709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dirty="0"/>
              <a:t>Applications of Hamiltonian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40AE-F890-F641-AE75-191B05B7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49" y="2155110"/>
            <a:ext cx="5257799" cy="4223397"/>
          </a:xfrm>
        </p:spPr>
        <p:txBody>
          <a:bodyPr>
            <a:normAutofit/>
          </a:bodyPr>
          <a:lstStyle/>
          <a:p>
            <a:r>
              <a:rPr lang="en-US" sz="2400" dirty="0"/>
              <a:t>Hamiltonian paths You plan a trip from </a:t>
            </a:r>
            <a:r>
              <a:rPr lang="en-US" sz="2400" dirty="0">
                <a:solidFill>
                  <a:srgbClr val="C00000"/>
                </a:solidFill>
              </a:rPr>
              <a:t>Melbourne to Mildura</a:t>
            </a:r>
            <a:r>
              <a:rPr lang="en-US" sz="2400" dirty="0"/>
              <a:t>, with visits to </a:t>
            </a:r>
            <a:r>
              <a:rPr lang="en-US" sz="2400" dirty="0">
                <a:solidFill>
                  <a:srgbClr val="C00000"/>
                </a:solidFill>
              </a:rPr>
              <a:t>Bendigo, Halls Gap, Horsham, </a:t>
            </a:r>
            <a:r>
              <a:rPr lang="en-US" sz="2400" dirty="0" err="1">
                <a:solidFill>
                  <a:srgbClr val="C00000"/>
                </a:solidFill>
              </a:rPr>
              <a:t>Stawell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en-US" sz="2400" dirty="0" err="1">
                <a:solidFill>
                  <a:srgbClr val="C00000"/>
                </a:solidFill>
              </a:rPr>
              <a:t>Ouyen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on the way, but do not want to visit any town more than once.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012F79-C7A4-9A42-B357-E933A5EB54D7}"/>
                  </a:ext>
                </a:extLst>
              </p14:cNvPr>
              <p14:cNvContentPartPr/>
              <p14:nvPr/>
            </p14:nvContentPartPr>
            <p14:xfrm>
              <a:off x="7680491" y="747686"/>
              <a:ext cx="2910600" cy="408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012F79-C7A4-9A42-B357-E933A5EB54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6491" y="640046"/>
                <a:ext cx="3018240" cy="43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6967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0878-497C-934A-8B2A-23BD1709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190" y="347507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Applications of Hamiltonian cycles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04FA1-9150-914C-8FC1-04A37A84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6" y="0"/>
            <a:ext cx="6485082" cy="509078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40AE-F890-F641-AE75-191B05B7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305" y="2020576"/>
            <a:ext cx="5458838" cy="41925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 courier leaves her depot to make a succession of deliveries to a variety of locations before returning to her depot. She does not like to go past each location more than once.</a:t>
            </a:r>
          </a:p>
          <a:p>
            <a:r>
              <a:rPr lang="en-US" sz="2000" dirty="0"/>
              <a:t>A tourist plans to visit all of the historic sites in a city without visiting each more than once.</a:t>
            </a:r>
          </a:p>
          <a:p>
            <a:r>
              <a:rPr lang="en-US" sz="2000" dirty="0"/>
              <a:t>You are planning a trip from </a:t>
            </a:r>
            <a:r>
              <a:rPr lang="en-US" sz="2000" dirty="0">
                <a:solidFill>
                  <a:srgbClr val="C00000"/>
                </a:solidFill>
              </a:rPr>
              <a:t>Melbourne</a:t>
            </a:r>
            <a:r>
              <a:rPr lang="en-US" sz="2000" dirty="0"/>
              <a:t> to visit </a:t>
            </a:r>
            <a:r>
              <a:rPr lang="en-US" sz="2000" dirty="0" err="1">
                <a:solidFill>
                  <a:srgbClr val="C00000"/>
                </a:solidFill>
              </a:rPr>
              <a:t>Shepparton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Wodonga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Bendigo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Swan Hill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C00000"/>
                </a:solidFill>
              </a:rPr>
              <a:t>Natimuk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Warrnambool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C00000"/>
                </a:solidFill>
              </a:rPr>
              <a:t>Geelong</a:t>
            </a:r>
            <a:r>
              <a:rPr lang="en-US" sz="2000" dirty="0"/>
              <a:t> before returning to </a:t>
            </a:r>
            <a:r>
              <a:rPr lang="en-US" sz="2000" dirty="0">
                <a:solidFill>
                  <a:srgbClr val="C00000"/>
                </a:solidFill>
              </a:rPr>
              <a:t>Melbourne</a:t>
            </a:r>
            <a:r>
              <a:rPr lang="en-US" sz="2000" dirty="0"/>
              <a:t>. You don’t want to visit any town more than once.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C2B6EC-D153-5C43-97AA-A5EBF6AE2C59}"/>
                  </a:ext>
                </a:extLst>
              </p14:cNvPr>
              <p14:cNvContentPartPr/>
              <p14:nvPr/>
            </p14:nvContentPartPr>
            <p14:xfrm>
              <a:off x="1246931" y="937406"/>
              <a:ext cx="4273560" cy="3291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C2B6EC-D153-5C43-97AA-A5EBF6AE2C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2931" y="829406"/>
                <a:ext cx="4381200" cy="35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82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8B975-E41C-7F4E-94F1-EFDD5B6C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09" y="634946"/>
            <a:ext cx="6432434" cy="1450757"/>
          </a:xfrm>
        </p:spPr>
        <p:txBody>
          <a:bodyPr>
            <a:normAutofit/>
          </a:bodyPr>
          <a:lstStyle/>
          <a:p>
            <a:r>
              <a:rPr lang="en-US"/>
              <a:t>Practical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CB1C7-5BF9-D140-A185-861C4164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6" y="634947"/>
            <a:ext cx="3816718" cy="251903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EC7294F-E14E-1043-9E97-452901DAC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3579729"/>
            <a:ext cx="4001315" cy="22707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B8745-6E1F-7A46-813F-B36743103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308" y="2407436"/>
            <a:ext cx="6432434" cy="3461658"/>
          </a:xfrm>
        </p:spPr>
        <p:txBody>
          <a:bodyPr>
            <a:normAutofit/>
          </a:bodyPr>
          <a:lstStyle/>
          <a:p>
            <a:r>
              <a:rPr lang="en-US" dirty="0"/>
              <a:t>Practical problems: designing a postal delivery route or solving the </a:t>
            </a:r>
            <a:r>
              <a:rPr lang="en-US" dirty="0" err="1"/>
              <a:t>Königsberg</a:t>
            </a:r>
            <a:r>
              <a:rPr lang="en-US" dirty="0"/>
              <a:t> bridge problem. </a:t>
            </a:r>
          </a:p>
          <a:p>
            <a:r>
              <a:rPr lang="en-US" dirty="0"/>
              <a:t>To solve such problems you will need to know about a number of concepts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350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55C67-7063-6341-B658-AEF93DA6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Walk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02F3-3FD6-0F42-BFE3-13FFA5F36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A </a:t>
            </a:r>
            <a:r>
              <a:rPr lang="en-US" sz="1700" dirty="0">
                <a:solidFill>
                  <a:srgbClr val="FF0000"/>
                </a:solidFill>
              </a:rPr>
              <a:t>walk</a:t>
            </a:r>
            <a:r>
              <a:rPr lang="en-US" sz="1700" dirty="0"/>
              <a:t> is a sequence of edges, linking successive vertices, that connects two different vertices in a graph.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The</a:t>
            </a:r>
            <a:r>
              <a:rPr lang="en-US" sz="1700" dirty="0">
                <a:solidFill>
                  <a:srgbClr val="FF0000"/>
                </a:solidFill>
              </a:rPr>
              <a:t> red </a:t>
            </a:r>
            <a:r>
              <a:rPr lang="en-US" sz="1700" dirty="0"/>
              <a:t>line in the graph opposite traces out a walk. This walk can be written down by listing the vertices in the order they are visited: A−C−A−D−G.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53B77-9AA7-3844-A82A-994A465F9E3D}"/>
              </a:ext>
            </a:extLst>
          </p:cNvPr>
          <p:cNvSpPr txBox="1"/>
          <p:nvPr/>
        </p:nvSpPr>
        <p:spPr>
          <a:xfrm>
            <a:off x="2430370" y="990992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10AC5F-97DE-AB42-B9C2-E9FDF09E37FE}"/>
              </a:ext>
            </a:extLst>
          </p:cNvPr>
          <p:cNvSpPr txBox="1"/>
          <p:nvPr/>
        </p:nvSpPr>
        <p:spPr>
          <a:xfrm>
            <a:off x="4202814" y="4441421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A8742-C227-46CD-BB45-A88D3EAE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57" y="1360324"/>
            <a:ext cx="4020111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5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9062F-B61F-E44A-AEAD-A564CB58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538480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 dirty="0"/>
              <a:t>Trail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AE57C-ADC7-7E40-87B3-B432C7F2A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4712477" cy="3229714"/>
          </a:xfrm>
        </p:spPr>
        <p:txBody>
          <a:bodyPr>
            <a:normAutofit/>
          </a:bodyPr>
          <a:lstStyle/>
          <a:p>
            <a:r>
              <a:rPr lang="en-US" sz="2000" dirty="0"/>
              <a:t>A </a:t>
            </a:r>
            <a:r>
              <a:rPr lang="en-US" sz="2000" dirty="0">
                <a:solidFill>
                  <a:srgbClr val="FF0000"/>
                </a:solidFill>
              </a:rPr>
              <a:t>trail</a:t>
            </a:r>
            <a:r>
              <a:rPr lang="en-US" sz="2000" dirty="0"/>
              <a:t> is a walk with no repeated edges.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red line in the graph opposite traces out a trail. This trail can be written down by listing the vertices in the order they are visited: B−E−F−C−B−A.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Note: There are no repeated edges in this trail, but one vertex (B) is repeated.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FBDF0-81D1-A948-8461-F1E6354EABAC}"/>
              </a:ext>
            </a:extLst>
          </p:cNvPr>
          <p:cNvSpPr txBox="1"/>
          <p:nvPr/>
        </p:nvSpPr>
        <p:spPr>
          <a:xfrm>
            <a:off x="6332786" y="2658243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3A038-5C29-EA40-8FFB-5A3B661F8CC2}"/>
              </a:ext>
            </a:extLst>
          </p:cNvPr>
          <p:cNvSpPr txBox="1"/>
          <p:nvPr/>
        </p:nvSpPr>
        <p:spPr>
          <a:xfrm>
            <a:off x="8666625" y="1073916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1D2EF-1001-4E1B-AF1D-1DBD05AB1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329" y="1449341"/>
            <a:ext cx="3993884" cy="288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6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520A-074A-8D43-9928-8D38B96D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Circuit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FB975-3441-6B4F-83AC-28BE06BF0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35" y="2407436"/>
            <a:ext cx="4292908" cy="346165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A circuit is a trail (</a:t>
            </a:r>
            <a:r>
              <a:rPr lang="en-US" sz="1700" dirty="0">
                <a:solidFill>
                  <a:srgbClr val="C00000"/>
                </a:solidFill>
              </a:rPr>
              <a:t>no repeated edges</a:t>
            </a:r>
            <a:r>
              <a:rPr lang="en-US" sz="1700" dirty="0"/>
              <a:t>) that starts and ends at the same vertex. Circuits are also called closed trails.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The red line in the graph opposite traces out a circuit. This circuit can be written down by listing the vertices in the order they are visited: A−C−F−G−D−C−B−A.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Note: There are no repeated edges in this circuit, but one vertex, C, is repeated. The start and end vertices are also repeated because of the definition of a circuit.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B461A-BE45-5840-92F9-2A6878731074}"/>
              </a:ext>
            </a:extLst>
          </p:cNvPr>
          <p:cNvSpPr txBox="1"/>
          <p:nvPr/>
        </p:nvSpPr>
        <p:spPr>
          <a:xfrm>
            <a:off x="1567542" y="2831068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3832B-FC1A-4F4D-AFA8-E70A2888BBA7}"/>
              </a:ext>
            </a:extLst>
          </p:cNvPr>
          <p:cNvSpPr txBox="1"/>
          <p:nvPr/>
        </p:nvSpPr>
        <p:spPr>
          <a:xfrm>
            <a:off x="1567542" y="3433302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8B926-325B-402F-B106-809055EE0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419" y="1873223"/>
            <a:ext cx="4059015" cy="31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7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F0777-724B-FC43-9F23-39A0A96D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Path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84DE4-90FA-C546-8176-3DA20DB8E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path is a walk with </a:t>
            </a:r>
            <a:r>
              <a:rPr lang="en-US" dirty="0">
                <a:solidFill>
                  <a:srgbClr val="C00000"/>
                </a:solidFill>
              </a:rPr>
              <a:t>no repeated edges and no repeated vertices.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The red line in the graph opposite traces out a path. This path can be written down by listing the vertices in the order they are visited: A−D−C−F−E−B.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89B0F-06A9-0047-B787-747E327BE50B}"/>
              </a:ext>
            </a:extLst>
          </p:cNvPr>
          <p:cNvSpPr txBox="1"/>
          <p:nvPr/>
        </p:nvSpPr>
        <p:spPr>
          <a:xfrm>
            <a:off x="3461115" y="1360324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87247-9E97-6640-ABAA-3DD812841ABC}"/>
              </a:ext>
            </a:extLst>
          </p:cNvPr>
          <p:cNvSpPr txBox="1"/>
          <p:nvPr/>
        </p:nvSpPr>
        <p:spPr>
          <a:xfrm>
            <a:off x="642258" y="2990908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63396-01E1-4D4E-90FB-70BF557FC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45" y="1782997"/>
            <a:ext cx="4127484" cy="31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5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131AF-F66F-CB4F-AD0F-300004A6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Cycle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68FA0-3FFE-7645-BC5E-4BD646D07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16" y="2558947"/>
            <a:ext cx="5341728" cy="37614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cycle is a path (</a:t>
            </a:r>
            <a:r>
              <a:rPr lang="en-US" dirty="0">
                <a:solidFill>
                  <a:srgbClr val="C00000"/>
                </a:solidFill>
              </a:rPr>
              <a:t>no repeated edges, no repeated vertices</a:t>
            </a:r>
            <a:r>
              <a:rPr lang="en-US" dirty="0"/>
              <a:t>) that starts and ends at the same vertex. The start and end vertex is an exception to repeated vertices. Cycles are also called closed paths.</a:t>
            </a:r>
          </a:p>
          <a:p>
            <a:pPr>
              <a:lnSpc>
                <a:spcPct val="110000"/>
              </a:lnSpc>
            </a:pPr>
            <a:r>
              <a:rPr lang="en-US" dirty="0"/>
              <a:t>The red line in the graph opposite traces out a cycle. This cycle can be written down by listing the vertices in the order they are visited: F−E−B−C−F.</a:t>
            </a:r>
          </a:p>
          <a:p>
            <a:pPr>
              <a:lnSpc>
                <a:spcPct val="110000"/>
              </a:lnSpc>
            </a:pPr>
            <a:r>
              <a:rPr lang="en-US" dirty="0"/>
              <a:t>Note: There are no repeated edges and no repeated vertices in this cycle, except for the start and end vertices.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C1BC4-FC07-D94D-B7C5-6C33E60737A0}"/>
              </a:ext>
            </a:extLst>
          </p:cNvPr>
          <p:cNvSpPr txBox="1"/>
          <p:nvPr/>
        </p:nvSpPr>
        <p:spPr>
          <a:xfrm>
            <a:off x="7989328" y="4370794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0822D4-3CD1-3442-8FB5-E91B1F4854E1}"/>
              </a:ext>
            </a:extLst>
          </p:cNvPr>
          <p:cNvSpPr txBox="1"/>
          <p:nvPr/>
        </p:nvSpPr>
        <p:spPr>
          <a:xfrm>
            <a:off x="7989328" y="4825310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5D177-930F-4613-9221-3DADB6E88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745" y="1196586"/>
            <a:ext cx="4182552" cy="31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8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DACA-55CE-46A2-9E3C-C0CC129D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Identifying types of walks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B7B29-35CA-4CAA-A245-E606E128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399" y="2276571"/>
            <a:ext cx="1503349" cy="3760891"/>
          </a:xfrm>
        </p:spPr>
        <p:txBody>
          <a:bodyPr/>
          <a:lstStyle/>
          <a:p>
            <a:r>
              <a:rPr lang="en-US" dirty="0"/>
              <a:t>Circuit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Cycle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FB7E0-D9A2-47B2-899E-3BD5FAA84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62" y="1957618"/>
            <a:ext cx="3307205" cy="4362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E70D5-1D8E-47E2-B8FE-686D6D6FC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957618"/>
            <a:ext cx="3307205" cy="439879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AEED2A-2A57-4082-B4E3-C67B6DFBF2D0}"/>
              </a:ext>
            </a:extLst>
          </p:cNvPr>
          <p:cNvSpPr txBox="1">
            <a:spLocks/>
          </p:cNvSpPr>
          <p:nvPr/>
        </p:nvSpPr>
        <p:spPr>
          <a:xfrm>
            <a:off x="9930655" y="2258634"/>
            <a:ext cx="1503349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Walk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91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3B3921"/>
      </a:dk2>
      <a:lt2>
        <a:srgbClr val="E8E5E2"/>
      </a:lt2>
      <a:accent1>
        <a:srgbClr val="85A4C6"/>
      </a:accent1>
      <a:accent2>
        <a:srgbClr val="71ACB3"/>
      </a:accent2>
      <a:accent3>
        <a:srgbClr val="7BAC9C"/>
      </a:accent3>
      <a:accent4>
        <a:srgbClr val="70B281"/>
      </a:accent4>
      <a:accent5>
        <a:srgbClr val="83AD7B"/>
      </a:accent5>
      <a:accent6>
        <a:srgbClr val="8FAB6B"/>
      </a:accent6>
      <a:hlink>
        <a:srgbClr val="9B7E5E"/>
      </a:hlink>
      <a:folHlink>
        <a:srgbClr val="828282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977</Words>
  <Application>Microsoft Office PowerPoint</Application>
  <PresentationFormat>Widescreen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CMSSBX10</vt:lpstr>
      <vt:lpstr>STIXGeneral-Italic</vt:lpstr>
      <vt:lpstr>Arial Nova</vt:lpstr>
      <vt:lpstr>Arial Nova Light</vt:lpstr>
      <vt:lpstr>Calibri</vt:lpstr>
      <vt:lpstr>Open Sans</vt:lpstr>
      <vt:lpstr>RetrospectVTI</vt:lpstr>
      <vt:lpstr>Exploring and travelling</vt:lpstr>
      <vt:lpstr>Learning Intentions</vt:lpstr>
      <vt:lpstr>Practical problems</vt:lpstr>
      <vt:lpstr>Walk</vt:lpstr>
      <vt:lpstr>Trail</vt:lpstr>
      <vt:lpstr>Circuit</vt:lpstr>
      <vt:lpstr>Path</vt:lpstr>
      <vt:lpstr>Cycle</vt:lpstr>
      <vt:lpstr>Identifying types of walks</vt:lpstr>
      <vt:lpstr>PowerPoint Presentation</vt:lpstr>
      <vt:lpstr>Eulerian trails and circuits</vt:lpstr>
      <vt:lpstr>The Criterion for Eulerian trails</vt:lpstr>
      <vt:lpstr>The Criterion for Eulerian Circuits</vt:lpstr>
      <vt:lpstr>Identifying Eulerian trails and circuits</vt:lpstr>
      <vt:lpstr>Difference between Euler &amp; Hamilton</vt:lpstr>
      <vt:lpstr>PowerPoint Presentation</vt:lpstr>
      <vt:lpstr>PowerPoint Presentation</vt:lpstr>
      <vt:lpstr>PowerPoint Presentation</vt:lpstr>
      <vt:lpstr>Hamiltonian paths and cycles</vt:lpstr>
      <vt:lpstr>PowerPoint Presentation</vt:lpstr>
      <vt:lpstr>Applications of Hamiltonian paths</vt:lpstr>
      <vt:lpstr>Applications of Hamiltonian cycles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Walks, trails, paths, circuits and cycles</dc:title>
  <dc:creator>Yongmei Zhang</dc:creator>
  <cp:lastModifiedBy>Lyn ZHANG</cp:lastModifiedBy>
  <cp:revision>10</cp:revision>
  <dcterms:created xsi:type="dcterms:W3CDTF">2020-05-10T04:55:26Z</dcterms:created>
  <dcterms:modified xsi:type="dcterms:W3CDTF">2023-02-28T04:12:13Z</dcterms:modified>
</cp:coreProperties>
</file>