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3" r:id="rId1"/>
  </p:sldMasterIdLst>
  <p:notesMasterIdLst>
    <p:notesMasterId r:id="rId7"/>
  </p:notesMasterIdLst>
  <p:sldIdLst>
    <p:sldId id="256" r:id="rId2"/>
    <p:sldId id="274" r:id="rId3"/>
    <p:sldId id="257" r:id="rId4"/>
    <p:sldId id="258" r:id="rId5"/>
    <p:sldId id="358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21"/>
    <p:restoredTop sz="94615"/>
  </p:normalViewPr>
  <p:slideViewPr>
    <p:cSldViewPr snapToGrid="0" snapToObjects="1">
      <p:cViewPr varScale="1">
        <p:scale>
          <a:sx n="101" d="100"/>
          <a:sy n="101" d="100"/>
        </p:scale>
        <p:origin x="6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B9474B-76C3-4738-A218-9FB3D0E9208C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A832F5D-8E35-45E5-A941-B0782E4C4493}">
      <dgm:prSet/>
      <dgm:spPr/>
      <dgm:t>
        <a:bodyPr/>
        <a:lstStyle/>
        <a:p>
          <a:r>
            <a:rPr lang="en-US" i="1" dirty="0"/>
            <a:t>Vertex</a:t>
          </a:r>
          <a:endParaRPr lang="en-US" dirty="0"/>
        </a:p>
      </dgm:t>
    </dgm:pt>
    <dgm:pt modelId="{E635E203-83B3-4518-8101-6195351C3D03}" type="parTrans" cxnId="{200DA544-7947-4338-AFF6-17744A48F813}">
      <dgm:prSet/>
      <dgm:spPr/>
      <dgm:t>
        <a:bodyPr/>
        <a:lstStyle/>
        <a:p>
          <a:endParaRPr lang="en-US"/>
        </a:p>
      </dgm:t>
    </dgm:pt>
    <dgm:pt modelId="{4ED596C4-56E7-4574-AAEA-DB75B2553AC1}" type="sibTrans" cxnId="{200DA544-7947-4338-AFF6-17744A48F813}">
      <dgm:prSet/>
      <dgm:spPr/>
      <dgm:t>
        <a:bodyPr/>
        <a:lstStyle/>
        <a:p>
          <a:endParaRPr lang="en-US"/>
        </a:p>
      </dgm:t>
    </dgm:pt>
    <dgm:pt modelId="{3F4F00AD-2B0C-4916-AE2E-255B29EED0D1}">
      <dgm:prSet/>
      <dgm:spPr/>
      <dgm:t>
        <a:bodyPr/>
        <a:lstStyle/>
        <a:p>
          <a:r>
            <a:rPr lang="en-US" dirty="0"/>
            <a:t>Edge</a:t>
          </a:r>
        </a:p>
      </dgm:t>
    </dgm:pt>
    <dgm:pt modelId="{D71FEC92-DF8E-4823-BFD8-5A555D84E17F}" type="parTrans" cxnId="{E8713534-A5A3-49B0-8196-2329370FE045}">
      <dgm:prSet/>
      <dgm:spPr/>
      <dgm:t>
        <a:bodyPr/>
        <a:lstStyle/>
        <a:p>
          <a:endParaRPr lang="en-US"/>
        </a:p>
      </dgm:t>
    </dgm:pt>
    <dgm:pt modelId="{26FF5F41-C1DD-4A76-83CB-FA505A33FB47}" type="sibTrans" cxnId="{E8713534-A5A3-49B0-8196-2329370FE045}">
      <dgm:prSet/>
      <dgm:spPr/>
      <dgm:t>
        <a:bodyPr/>
        <a:lstStyle/>
        <a:p>
          <a:endParaRPr lang="en-US"/>
        </a:p>
      </dgm:t>
    </dgm:pt>
    <dgm:pt modelId="{B92B8350-948F-4212-A052-9FB26A3A701A}">
      <dgm:prSet/>
      <dgm:spPr/>
      <dgm:t>
        <a:bodyPr/>
        <a:lstStyle/>
        <a:p>
          <a:r>
            <a:rPr lang="en-US" i="1" dirty="0"/>
            <a:t>Loop</a:t>
          </a:r>
          <a:endParaRPr lang="en-US" dirty="0"/>
        </a:p>
      </dgm:t>
    </dgm:pt>
    <dgm:pt modelId="{5D87625B-13A1-471A-9044-6B8B569C878E}" type="parTrans" cxnId="{345825DC-73B9-4201-AE2A-832FEE8F26B6}">
      <dgm:prSet/>
      <dgm:spPr/>
      <dgm:t>
        <a:bodyPr/>
        <a:lstStyle/>
        <a:p>
          <a:endParaRPr lang="en-US"/>
        </a:p>
      </dgm:t>
    </dgm:pt>
    <dgm:pt modelId="{12E8FFF7-7D3D-4A5F-9B46-95AE5360584E}" type="sibTrans" cxnId="{345825DC-73B9-4201-AE2A-832FEE8F26B6}">
      <dgm:prSet/>
      <dgm:spPr/>
      <dgm:t>
        <a:bodyPr/>
        <a:lstStyle/>
        <a:p>
          <a:endParaRPr lang="en-US"/>
        </a:p>
      </dgm:t>
    </dgm:pt>
    <dgm:pt modelId="{617BBCC4-B131-0D4B-9E3B-3A89451950DD}">
      <dgm:prSet/>
      <dgm:spPr/>
      <dgm:t>
        <a:bodyPr/>
        <a:lstStyle/>
        <a:p>
          <a:r>
            <a:rPr lang="en-US" dirty="0"/>
            <a:t>Multiple Edges</a:t>
          </a:r>
        </a:p>
      </dgm:t>
    </dgm:pt>
    <dgm:pt modelId="{9D7E3D7D-FD40-D541-B969-47F7314DDF98}" type="parTrans" cxnId="{66625FEC-F6F9-D544-B7A6-2BB27BD28978}">
      <dgm:prSet/>
      <dgm:spPr/>
      <dgm:t>
        <a:bodyPr/>
        <a:lstStyle/>
        <a:p>
          <a:endParaRPr lang="en-GB"/>
        </a:p>
      </dgm:t>
    </dgm:pt>
    <dgm:pt modelId="{DF0BE8F4-00BC-A545-9D4F-E516382577ED}" type="sibTrans" cxnId="{66625FEC-F6F9-D544-B7A6-2BB27BD28978}">
      <dgm:prSet/>
      <dgm:spPr/>
      <dgm:t>
        <a:bodyPr/>
        <a:lstStyle/>
        <a:p>
          <a:endParaRPr lang="en-GB"/>
        </a:p>
      </dgm:t>
    </dgm:pt>
    <dgm:pt modelId="{5F873422-622C-1A49-852D-1C2045DF0DC7}">
      <dgm:prSet/>
      <dgm:spPr/>
      <dgm:t>
        <a:bodyPr/>
        <a:lstStyle/>
        <a:p>
          <a:r>
            <a:rPr lang="en-US" dirty="0"/>
            <a:t>Degree of Vertices</a:t>
          </a:r>
        </a:p>
      </dgm:t>
    </dgm:pt>
    <dgm:pt modelId="{E7BFB870-DBF4-3D42-ADBD-ABB4704BDE62}" type="parTrans" cxnId="{BB0D3CFC-995E-6B48-8DD3-6CB57414234D}">
      <dgm:prSet/>
      <dgm:spPr/>
      <dgm:t>
        <a:bodyPr/>
        <a:lstStyle/>
        <a:p>
          <a:endParaRPr lang="en-GB"/>
        </a:p>
      </dgm:t>
    </dgm:pt>
    <dgm:pt modelId="{5E869432-2ECF-444C-8B3E-667ECBFF7245}" type="sibTrans" cxnId="{BB0D3CFC-995E-6B48-8DD3-6CB57414234D}">
      <dgm:prSet/>
      <dgm:spPr/>
      <dgm:t>
        <a:bodyPr/>
        <a:lstStyle/>
        <a:p>
          <a:endParaRPr lang="en-GB"/>
        </a:p>
      </dgm:t>
    </dgm:pt>
    <dgm:pt modelId="{786DF6FD-C7FA-4941-BE25-D22FBD40E090}" type="pres">
      <dgm:prSet presAssocID="{E0B9474B-76C3-4738-A218-9FB3D0E9208C}" presName="outerComposite" presStyleCnt="0">
        <dgm:presLayoutVars>
          <dgm:chMax val="5"/>
          <dgm:dir/>
          <dgm:resizeHandles val="exact"/>
        </dgm:presLayoutVars>
      </dgm:prSet>
      <dgm:spPr/>
    </dgm:pt>
    <dgm:pt modelId="{FAD3B4AE-961A-6B43-B92E-1A04801C397B}" type="pres">
      <dgm:prSet presAssocID="{E0B9474B-76C3-4738-A218-9FB3D0E9208C}" presName="dummyMaxCanvas" presStyleCnt="0">
        <dgm:presLayoutVars/>
      </dgm:prSet>
      <dgm:spPr/>
    </dgm:pt>
    <dgm:pt modelId="{5149FD2C-EC7A-D940-8695-0916E83AC9F8}" type="pres">
      <dgm:prSet presAssocID="{E0B9474B-76C3-4738-A218-9FB3D0E9208C}" presName="FiveNodes_1" presStyleLbl="node1" presStyleIdx="0" presStyleCnt="5">
        <dgm:presLayoutVars>
          <dgm:bulletEnabled val="1"/>
        </dgm:presLayoutVars>
      </dgm:prSet>
      <dgm:spPr/>
    </dgm:pt>
    <dgm:pt modelId="{546CFA66-0300-2742-89BA-F46CDAA676D8}" type="pres">
      <dgm:prSet presAssocID="{E0B9474B-76C3-4738-A218-9FB3D0E9208C}" presName="FiveNodes_2" presStyleLbl="node1" presStyleIdx="1" presStyleCnt="5">
        <dgm:presLayoutVars>
          <dgm:bulletEnabled val="1"/>
        </dgm:presLayoutVars>
      </dgm:prSet>
      <dgm:spPr/>
    </dgm:pt>
    <dgm:pt modelId="{4BFCFC3D-E69A-6E4C-98CA-AE28D4BDDD06}" type="pres">
      <dgm:prSet presAssocID="{E0B9474B-76C3-4738-A218-9FB3D0E9208C}" presName="FiveNodes_3" presStyleLbl="node1" presStyleIdx="2" presStyleCnt="5">
        <dgm:presLayoutVars>
          <dgm:bulletEnabled val="1"/>
        </dgm:presLayoutVars>
      </dgm:prSet>
      <dgm:spPr/>
    </dgm:pt>
    <dgm:pt modelId="{E0B9FE32-7677-F946-881B-DF74F47EEE31}" type="pres">
      <dgm:prSet presAssocID="{E0B9474B-76C3-4738-A218-9FB3D0E9208C}" presName="FiveNodes_4" presStyleLbl="node1" presStyleIdx="3" presStyleCnt="5">
        <dgm:presLayoutVars>
          <dgm:bulletEnabled val="1"/>
        </dgm:presLayoutVars>
      </dgm:prSet>
      <dgm:spPr/>
    </dgm:pt>
    <dgm:pt modelId="{11AF4046-1AEF-6649-94B4-0E5EEA1BFFA3}" type="pres">
      <dgm:prSet presAssocID="{E0B9474B-76C3-4738-A218-9FB3D0E9208C}" presName="FiveNodes_5" presStyleLbl="node1" presStyleIdx="4" presStyleCnt="5">
        <dgm:presLayoutVars>
          <dgm:bulletEnabled val="1"/>
        </dgm:presLayoutVars>
      </dgm:prSet>
      <dgm:spPr/>
    </dgm:pt>
    <dgm:pt modelId="{5DC238C6-FECA-2C4C-86DD-472D49449844}" type="pres">
      <dgm:prSet presAssocID="{E0B9474B-76C3-4738-A218-9FB3D0E9208C}" presName="FiveConn_1-2" presStyleLbl="fgAccFollowNode1" presStyleIdx="0" presStyleCnt="4">
        <dgm:presLayoutVars>
          <dgm:bulletEnabled val="1"/>
        </dgm:presLayoutVars>
      </dgm:prSet>
      <dgm:spPr/>
    </dgm:pt>
    <dgm:pt modelId="{7A3516DD-97FD-1F4C-A75B-4FE9EEF33928}" type="pres">
      <dgm:prSet presAssocID="{E0B9474B-76C3-4738-A218-9FB3D0E9208C}" presName="FiveConn_2-3" presStyleLbl="fgAccFollowNode1" presStyleIdx="1" presStyleCnt="4">
        <dgm:presLayoutVars>
          <dgm:bulletEnabled val="1"/>
        </dgm:presLayoutVars>
      </dgm:prSet>
      <dgm:spPr/>
    </dgm:pt>
    <dgm:pt modelId="{118F1EDE-9AD6-8B4F-BE63-E10436C173DA}" type="pres">
      <dgm:prSet presAssocID="{E0B9474B-76C3-4738-A218-9FB3D0E9208C}" presName="FiveConn_3-4" presStyleLbl="fgAccFollowNode1" presStyleIdx="2" presStyleCnt="4">
        <dgm:presLayoutVars>
          <dgm:bulletEnabled val="1"/>
        </dgm:presLayoutVars>
      </dgm:prSet>
      <dgm:spPr/>
    </dgm:pt>
    <dgm:pt modelId="{6D2240A3-4327-B848-8B54-13C3D072B8E6}" type="pres">
      <dgm:prSet presAssocID="{E0B9474B-76C3-4738-A218-9FB3D0E9208C}" presName="FiveConn_4-5" presStyleLbl="fgAccFollowNode1" presStyleIdx="3" presStyleCnt="4">
        <dgm:presLayoutVars>
          <dgm:bulletEnabled val="1"/>
        </dgm:presLayoutVars>
      </dgm:prSet>
      <dgm:spPr/>
    </dgm:pt>
    <dgm:pt modelId="{6BAFEAF0-8117-B647-9974-8D668245C950}" type="pres">
      <dgm:prSet presAssocID="{E0B9474B-76C3-4738-A218-9FB3D0E9208C}" presName="FiveNodes_1_text" presStyleLbl="node1" presStyleIdx="4" presStyleCnt="5">
        <dgm:presLayoutVars>
          <dgm:bulletEnabled val="1"/>
        </dgm:presLayoutVars>
      </dgm:prSet>
      <dgm:spPr/>
    </dgm:pt>
    <dgm:pt modelId="{04BF4260-D5AA-584F-9D98-DB96695547F7}" type="pres">
      <dgm:prSet presAssocID="{E0B9474B-76C3-4738-A218-9FB3D0E9208C}" presName="FiveNodes_2_text" presStyleLbl="node1" presStyleIdx="4" presStyleCnt="5">
        <dgm:presLayoutVars>
          <dgm:bulletEnabled val="1"/>
        </dgm:presLayoutVars>
      </dgm:prSet>
      <dgm:spPr/>
    </dgm:pt>
    <dgm:pt modelId="{B5D32451-B72A-F743-B444-9870C678F2D2}" type="pres">
      <dgm:prSet presAssocID="{E0B9474B-76C3-4738-A218-9FB3D0E9208C}" presName="FiveNodes_3_text" presStyleLbl="node1" presStyleIdx="4" presStyleCnt="5">
        <dgm:presLayoutVars>
          <dgm:bulletEnabled val="1"/>
        </dgm:presLayoutVars>
      </dgm:prSet>
      <dgm:spPr/>
    </dgm:pt>
    <dgm:pt modelId="{9088356D-6B83-A043-9644-08FF50682F9F}" type="pres">
      <dgm:prSet presAssocID="{E0B9474B-76C3-4738-A218-9FB3D0E9208C}" presName="FiveNodes_4_text" presStyleLbl="node1" presStyleIdx="4" presStyleCnt="5">
        <dgm:presLayoutVars>
          <dgm:bulletEnabled val="1"/>
        </dgm:presLayoutVars>
      </dgm:prSet>
      <dgm:spPr/>
    </dgm:pt>
    <dgm:pt modelId="{F3624A15-2E04-9847-9005-4B8B7FC4E9CD}" type="pres">
      <dgm:prSet presAssocID="{E0B9474B-76C3-4738-A218-9FB3D0E9208C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DEBCC915-12DE-8B47-89FB-DBED23FB23FB}" type="presOf" srcId="{617BBCC4-B131-0D4B-9E3B-3A89451950DD}" destId="{E0B9FE32-7677-F946-881B-DF74F47EEE31}" srcOrd="0" destOrd="0" presId="urn:microsoft.com/office/officeart/2005/8/layout/vProcess5"/>
    <dgm:cxn modelId="{39DADC2C-A828-D64E-AC16-11F6A817AD88}" type="presOf" srcId="{4ED596C4-56E7-4574-AAEA-DB75B2553AC1}" destId="{5DC238C6-FECA-2C4C-86DD-472D49449844}" srcOrd="0" destOrd="0" presId="urn:microsoft.com/office/officeart/2005/8/layout/vProcess5"/>
    <dgm:cxn modelId="{E8713534-A5A3-49B0-8196-2329370FE045}" srcId="{E0B9474B-76C3-4738-A218-9FB3D0E9208C}" destId="{3F4F00AD-2B0C-4916-AE2E-255B29EED0D1}" srcOrd="1" destOrd="0" parTransId="{D71FEC92-DF8E-4823-BFD8-5A555D84E17F}" sibTransId="{26FF5F41-C1DD-4A76-83CB-FA505A33FB47}"/>
    <dgm:cxn modelId="{DE070B35-2647-C642-B637-6A7A8BACC602}" type="presOf" srcId="{B92B8350-948F-4212-A052-9FB26A3A701A}" destId="{B5D32451-B72A-F743-B444-9870C678F2D2}" srcOrd="1" destOrd="0" presId="urn:microsoft.com/office/officeart/2005/8/layout/vProcess5"/>
    <dgm:cxn modelId="{8BCEEA3D-7EC8-E64D-B697-0040A5B71682}" type="presOf" srcId="{26FF5F41-C1DD-4A76-83CB-FA505A33FB47}" destId="{7A3516DD-97FD-1F4C-A75B-4FE9EEF33928}" srcOrd="0" destOrd="0" presId="urn:microsoft.com/office/officeart/2005/8/layout/vProcess5"/>
    <dgm:cxn modelId="{200DA544-7947-4338-AFF6-17744A48F813}" srcId="{E0B9474B-76C3-4738-A218-9FB3D0E9208C}" destId="{6A832F5D-8E35-45E5-A941-B0782E4C4493}" srcOrd="0" destOrd="0" parTransId="{E635E203-83B3-4518-8101-6195351C3D03}" sibTransId="{4ED596C4-56E7-4574-AAEA-DB75B2553AC1}"/>
    <dgm:cxn modelId="{FE0D4A45-6BA7-C44D-AF01-D36CF8E11C97}" type="presOf" srcId="{DF0BE8F4-00BC-A545-9D4F-E516382577ED}" destId="{6D2240A3-4327-B848-8B54-13C3D072B8E6}" srcOrd="0" destOrd="0" presId="urn:microsoft.com/office/officeart/2005/8/layout/vProcess5"/>
    <dgm:cxn modelId="{ACED8651-F936-C24E-86DA-E77B445979EF}" type="presOf" srcId="{B92B8350-948F-4212-A052-9FB26A3A701A}" destId="{4BFCFC3D-E69A-6E4C-98CA-AE28D4BDDD06}" srcOrd="0" destOrd="0" presId="urn:microsoft.com/office/officeart/2005/8/layout/vProcess5"/>
    <dgm:cxn modelId="{B6806274-3FF9-E84E-BDD1-948D4F5CDF63}" type="presOf" srcId="{6A832F5D-8E35-45E5-A941-B0782E4C4493}" destId="{5149FD2C-EC7A-D940-8695-0916E83AC9F8}" srcOrd="0" destOrd="0" presId="urn:microsoft.com/office/officeart/2005/8/layout/vProcess5"/>
    <dgm:cxn modelId="{EC875A7D-4A7D-CB42-B78F-B98F54F34FE0}" type="presOf" srcId="{E0B9474B-76C3-4738-A218-9FB3D0E9208C}" destId="{786DF6FD-C7FA-4941-BE25-D22FBD40E090}" srcOrd="0" destOrd="0" presId="urn:microsoft.com/office/officeart/2005/8/layout/vProcess5"/>
    <dgm:cxn modelId="{9C507B8D-1EB2-DA48-ACA9-3AD1FC1B3C81}" type="presOf" srcId="{12E8FFF7-7D3D-4A5F-9B46-95AE5360584E}" destId="{118F1EDE-9AD6-8B4F-BE63-E10436C173DA}" srcOrd="0" destOrd="0" presId="urn:microsoft.com/office/officeart/2005/8/layout/vProcess5"/>
    <dgm:cxn modelId="{2179E69E-977D-474F-BA77-4A369E5A99EB}" type="presOf" srcId="{3F4F00AD-2B0C-4916-AE2E-255B29EED0D1}" destId="{04BF4260-D5AA-584F-9D98-DB96695547F7}" srcOrd="1" destOrd="0" presId="urn:microsoft.com/office/officeart/2005/8/layout/vProcess5"/>
    <dgm:cxn modelId="{631003A2-AA23-E54F-AD2F-5E74C890A916}" type="presOf" srcId="{617BBCC4-B131-0D4B-9E3B-3A89451950DD}" destId="{9088356D-6B83-A043-9644-08FF50682F9F}" srcOrd="1" destOrd="0" presId="urn:microsoft.com/office/officeart/2005/8/layout/vProcess5"/>
    <dgm:cxn modelId="{7887D4B1-9D5B-DC4F-937D-BEC412B68661}" type="presOf" srcId="{6A832F5D-8E35-45E5-A941-B0782E4C4493}" destId="{6BAFEAF0-8117-B647-9974-8D668245C950}" srcOrd="1" destOrd="0" presId="urn:microsoft.com/office/officeart/2005/8/layout/vProcess5"/>
    <dgm:cxn modelId="{0F6AD5D2-E6B6-294B-B5FF-66C7E66467F7}" type="presOf" srcId="{3F4F00AD-2B0C-4916-AE2E-255B29EED0D1}" destId="{546CFA66-0300-2742-89BA-F46CDAA676D8}" srcOrd="0" destOrd="0" presId="urn:microsoft.com/office/officeart/2005/8/layout/vProcess5"/>
    <dgm:cxn modelId="{0F8728D9-B69D-554F-AE9C-8DB622DF14F8}" type="presOf" srcId="{5F873422-622C-1A49-852D-1C2045DF0DC7}" destId="{11AF4046-1AEF-6649-94B4-0E5EEA1BFFA3}" srcOrd="0" destOrd="0" presId="urn:microsoft.com/office/officeart/2005/8/layout/vProcess5"/>
    <dgm:cxn modelId="{345825DC-73B9-4201-AE2A-832FEE8F26B6}" srcId="{E0B9474B-76C3-4738-A218-9FB3D0E9208C}" destId="{B92B8350-948F-4212-A052-9FB26A3A701A}" srcOrd="2" destOrd="0" parTransId="{5D87625B-13A1-471A-9044-6B8B569C878E}" sibTransId="{12E8FFF7-7D3D-4A5F-9B46-95AE5360584E}"/>
    <dgm:cxn modelId="{C16408DF-AD21-DF48-BAD3-B631582C1466}" type="presOf" srcId="{5F873422-622C-1A49-852D-1C2045DF0DC7}" destId="{F3624A15-2E04-9847-9005-4B8B7FC4E9CD}" srcOrd="1" destOrd="0" presId="urn:microsoft.com/office/officeart/2005/8/layout/vProcess5"/>
    <dgm:cxn modelId="{66625FEC-F6F9-D544-B7A6-2BB27BD28978}" srcId="{E0B9474B-76C3-4738-A218-9FB3D0E9208C}" destId="{617BBCC4-B131-0D4B-9E3B-3A89451950DD}" srcOrd="3" destOrd="0" parTransId="{9D7E3D7D-FD40-D541-B969-47F7314DDF98}" sibTransId="{DF0BE8F4-00BC-A545-9D4F-E516382577ED}"/>
    <dgm:cxn modelId="{BB0D3CFC-995E-6B48-8DD3-6CB57414234D}" srcId="{E0B9474B-76C3-4738-A218-9FB3D0E9208C}" destId="{5F873422-622C-1A49-852D-1C2045DF0DC7}" srcOrd="4" destOrd="0" parTransId="{E7BFB870-DBF4-3D42-ADBD-ABB4704BDE62}" sibTransId="{5E869432-2ECF-444C-8B3E-667ECBFF7245}"/>
    <dgm:cxn modelId="{BE8BEE34-3A3A-D740-842D-73C11DE932AD}" type="presParOf" srcId="{786DF6FD-C7FA-4941-BE25-D22FBD40E090}" destId="{FAD3B4AE-961A-6B43-B92E-1A04801C397B}" srcOrd="0" destOrd="0" presId="urn:microsoft.com/office/officeart/2005/8/layout/vProcess5"/>
    <dgm:cxn modelId="{E4D6C113-A3C3-3C49-8362-B247B4AB1B5A}" type="presParOf" srcId="{786DF6FD-C7FA-4941-BE25-D22FBD40E090}" destId="{5149FD2C-EC7A-D940-8695-0916E83AC9F8}" srcOrd="1" destOrd="0" presId="urn:microsoft.com/office/officeart/2005/8/layout/vProcess5"/>
    <dgm:cxn modelId="{59D8B922-27E7-AF41-8ECD-09AB95C64311}" type="presParOf" srcId="{786DF6FD-C7FA-4941-BE25-D22FBD40E090}" destId="{546CFA66-0300-2742-89BA-F46CDAA676D8}" srcOrd="2" destOrd="0" presId="urn:microsoft.com/office/officeart/2005/8/layout/vProcess5"/>
    <dgm:cxn modelId="{3015C0B4-EBEA-144E-BBCD-561FAE122D22}" type="presParOf" srcId="{786DF6FD-C7FA-4941-BE25-D22FBD40E090}" destId="{4BFCFC3D-E69A-6E4C-98CA-AE28D4BDDD06}" srcOrd="3" destOrd="0" presId="urn:microsoft.com/office/officeart/2005/8/layout/vProcess5"/>
    <dgm:cxn modelId="{CBAC4AA2-7D01-564D-944C-0AE4F605C3B3}" type="presParOf" srcId="{786DF6FD-C7FA-4941-BE25-D22FBD40E090}" destId="{E0B9FE32-7677-F946-881B-DF74F47EEE31}" srcOrd="4" destOrd="0" presId="urn:microsoft.com/office/officeart/2005/8/layout/vProcess5"/>
    <dgm:cxn modelId="{A9CDE9B1-12AA-B849-9122-B6F9DEFD4CC5}" type="presParOf" srcId="{786DF6FD-C7FA-4941-BE25-D22FBD40E090}" destId="{11AF4046-1AEF-6649-94B4-0E5EEA1BFFA3}" srcOrd="5" destOrd="0" presId="urn:microsoft.com/office/officeart/2005/8/layout/vProcess5"/>
    <dgm:cxn modelId="{8F637CA0-68C0-BD4A-BBD0-971FABD3485F}" type="presParOf" srcId="{786DF6FD-C7FA-4941-BE25-D22FBD40E090}" destId="{5DC238C6-FECA-2C4C-86DD-472D49449844}" srcOrd="6" destOrd="0" presId="urn:microsoft.com/office/officeart/2005/8/layout/vProcess5"/>
    <dgm:cxn modelId="{490393C4-2559-B047-87C8-DFB19A3F96D7}" type="presParOf" srcId="{786DF6FD-C7FA-4941-BE25-D22FBD40E090}" destId="{7A3516DD-97FD-1F4C-A75B-4FE9EEF33928}" srcOrd="7" destOrd="0" presId="urn:microsoft.com/office/officeart/2005/8/layout/vProcess5"/>
    <dgm:cxn modelId="{0CF27802-53F5-3C46-8BC3-3F523F9D2050}" type="presParOf" srcId="{786DF6FD-C7FA-4941-BE25-D22FBD40E090}" destId="{118F1EDE-9AD6-8B4F-BE63-E10436C173DA}" srcOrd="8" destOrd="0" presId="urn:microsoft.com/office/officeart/2005/8/layout/vProcess5"/>
    <dgm:cxn modelId="{AE515641-D025-A949-94C2-548D4586AB1B}" type="presParOf" srcId="{786DF6FD-C7FA-4941-BE25-D22FBD40E090}" destId="{6D2240A3-4327-B848-8B54-13C3D072B8E6}" srcOrd="9" destOrd="0" presId="urn:microsoft.com/office/officeart/2005/8/layout/vProcess5"/>
    <dgm:cxn modelId="{84E71909-1820-D54C-8427-219D862A79AC}" type="presParOf" srcId="{786DF6FD-C7FA-4941-BE25-D22FBD40E090}" destId="{6BAFEAF0-8117-B647-9974-8D668245C950}" srcOrd="10" destOrd="0" presId="urn:microsoft.com/office/officeart/2005/8/layout/vProcess5"/>
    <dgm:cxn modelId="{B0E74B67-D315-384F-AB68-13055CFE0F0E}" type="presParOf" srcId="{786DF6FD-C7FA-4941-BE25-D22FBD40E090}" destId="{04BF4260-D5AA-584F-9D98-DB96695547F7}" srcOrd="11" destOrd="0" presId="urn:microsoft.com/office/officeart/2005/8/layout/vProcess5"/>
    <dgm:cxn modelId="{661D5EE3-3127-2B42-9ACF-30FE200D78D6}" type="presParOf" srcId="{786DF6FD-C7FA-4941-BE25-D22FBD40E090}" destId="{B5D32451-B72A-F743-B444-9870C678F2D2}" srcOrd="12" destOrd="0" presId="urn:microsoft.com/office/officeart/2005/8/layout/vProcess5"/>
    <dgm:cxn modelId="{CBDA1D36-4287-1F4D-843B-E91E9C1B41B2}" type="presParOf" srcId="{786DF6FD-C7FA-4941-BE25-D22FBD40E090}" destId="{9088356D-6B83-A043-9644-08FF50682F9F}" srcOrd="13" destOrd="0" presId="urn:microsoft.com/office/officeart/2005/8/layout/vProcess5"/>
    <dgm:cxn modelId="{2819D16E-31FD-1042-8C56-DC7BC7F81E68}" type="presParOf" srcId="{786DF6FD-C7FA-4941-BE25-D22FBD40E090}" destId="{F3624A15-2E04-9847-9005-4B8B7FC4E9CD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FDA408-EBE3-4FFF-B181-52121CC44C86}" type="doc">
      <dgm:prSet loTypeId="urn:microsoft.com/office/officeart/2005/8/layout/defaul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22505801-6524-4B50-AD6D-CE222BF09B96}">
      <dgm:prSet/>
      <dgm:spPr/>
      <dgm:t>
        <a:bodyPr/>
        <a:lstStyle/>
        <a:p>
          <a:r>
            <a:rPr lang="en-US" dirty="0">
              <a:latin typeface="Comic Sans MS" panose="030F0902030302020204" pitchFamily="66" charset="0"/>
            </a:rPr>
            <a:t>1. Ex </a:t>
          </a:r>
          <a:r>
            <a:rPr lang="en-AU" dirty="0">
              <a:latin typeface="Comic Sans MS" panose="030F0902030302020204" pitchFamily="66" charset="0"/>
            </a:rPr>
            <a:t>9B</a:t>
          </a:r>
          <a:endParaRPr lang="en-US" dirty="0">
            <a:latin typeface="Comic Sans MS" panose="030F0902030302020204" pitchFamily="66" charset="0"/>
          </a:endParaRPr>
        </a:p>
      </dgm:t>
    </dgm:pt>
    <dgm:pt modelId="{F664BA33-F85F-48D7-A564-D8394F92F3FB}" type="parTrans" cxnId="{68933B17-4191-497B-8B48-CCB54489E637}">
      <dgm:prSet/>
      <dgm:spPr/>
      <dgm:t>
        <a:bodyPr/>
        <a:lstStyle/>
        <a:p>
          <a:endParaRPr lang="en-US"/>
        </a:p>
      </dgm:t>
    </dgm:pt>
    <dgm:pt modelId="{A5CD2530-2B66-466F-AF32-B7FC543B0E93}" type="sibTrans" cxnId="{68933B17-4191-497B-8B48-CCB54489E637}">
      <dgm:prSet/>
      <dgm:spPr/>
      <dgm:t>
        <a:bodyPr/>
        <a:lstStyle/>
        <a:p>
          <a:endParaRPr lang="en-US"/>
        </a:p>
      </dgm:t>
    </dgm:pt>
    <dgm:pt modelId="{7B63A322-A32D-7440-95CC-4C227BD04D22}">
      <dgm:prSet/>
      <dgm:spPr/>
      <dgm:t>
        <a:bodyPr/>
        <a:lstStyle/>
        <a:p>
          <a:r>
            <a:rPr lang="en-US">
              <a:latin typeface="Comic Sans MS" panose="030F0902030302020204" pitchFamily="66" charset="0"/>
            </a:rPr>
            <a:t>2. Summary notes for Homework. </a:t>
          </a:r>
        </a:p>
      </dgm:t>
    </dgm:pt>
    <dgm:pt modelId="{7164EDF1-821B-9F48-8E34-24AA228D5842}" type="parTrans" cxnId="{E489B857-F90D-154D-83E9-BE784D0DE1BC}">
      <dgm:prSet/>
      <dgm:spPr/>
      <dgm:t>
        <a:bodyPr/>
        <a:lstStyle/>
        <a:p>
          <a:endParaRPr lang="en-GB"/>
        </a:p>
      </dgm:t>
    </dgm:pt>
    <dgm:pt modelId="{E3499D71-138A-3D4F-9E73-CB03BBB5C5F4}" type="sibTrans" cxnId="{E489B857-F90D-154D-83E9-BE784D0DE1BC}">
      <dgm:prSet/>
      <dgm:spPr/>
      <dgm:t>
        <a:bodyPr/>
        <a:lstStyle/>
        <a:p>
          <a:endParaRPr lang="en-GB"/>
        </a:p>
      </dgm:t>
    </dgm:pt>
    <dgm:pt modelId="{3E7C0EF7-1BCA-7345-AF56-59CF2AB0A702}" type="pres">
      <dgm:prSet presAssocID="{E8FDA408-EBE3-4FFF-B181-52121CC44C86}" presName="diagram" presStyleCnt="0">
        <dgm:presLayoutVars>
          <dgm:dir/>
          <dgm:resizeHandles val="exact"/>
        </dgm:presLayoutVars>
      </dgm:prSet>
      <dgm:spPr/>
    </dgm:pt>
    <dgm:pt modelId="{8C1331E2-1D41-1F47-B3C8-C1FEFA483753}" type="pres">
      <dgm:prSet presAssocID="{22505801-6524-4B50-AD6D-CE222BF09B96}" presName="node" presStyleLbl="node1" presStyleIdx="0" presStyleCnt="2">
        <dgm:presLayoutVars>
          <dgm:bulletEnabled val="1"/>
        </dgm:presLayoutVars>
      </dgm:prSet>
      <dgm:spPr/>
    </dgm:pt>
    <dgm:pt modelId="{A1143C20-0D1A-4C4C-9520-05581FFC266B}" type="pres">
      <dgm:prSet presAssocID="{A5CD2530-2B66-466F-AF32-B7FC543B0E93}" presName="sibTrans" presStyleCnt="0"/>
      <dgm:spPr/>
    </dgm:pt>
    <dgm:pt modelId="{ECD8FAAA-EC6A-0347-B354-12D2A4126205}" type="pres">
      <dgm:prSet presAssocID="{7B63A322-A32D-7440-95CC-4C227BD04D22}" presName="node" presStyleLbl="node1" presStyleIdx="1" presStyleCnt="2">
        <dgm:presLayoutVars>
          <dgm:bulletEnabled val="1"/>
        </dgm:presLayoutVars>
      </dgm:prSet>
      <dgm:spPr/>
    </dgm:pt>
  </dgm:ptLst>
  <dgm:cxnLst>
    <dgm:cxn modelId="{68933B17-4191-497B-8B48-CCB54489E637}" srcId="{E8FDA408-EBE3-4FFF-B181-52121CC44C86}" destId="{22505801-6524-4B50-AD6D-CE222BF09B96}" srcOrd="0" destOrd="0" parTransId="{F664BA33-F85F-48D7-A564-D8394F92F3FB}" sibTransId="{A5CD2530-2B66-466F-AF32-B7FC543B0E93}"/>
    <dgm:cxn modelId="{E489B857-F90D-154D-83E9-BE784D0DE1BC}" srcId="{E8FDA408-EBE3-4FFF-B181-52121CC44C86}" destId="{7B63A322-A32D-7440-95CC-4C227BD04D22}" srcOrd="1" destOrd="0" parTransId="{7164EDF1-821B-9F48-8E34-24AA228D5842}" sibTransId="{E3499D71-138A-3D4F-9E73-CB03BBB5C5F4}"/>
    <dgm:cxn modelId="{A42FB09C-671F-004B-B6C5-BC66AE73FB1E}" type="presOf" srcId="{E8FDA408-EBE3-4FFF-B181-52121CC44C86}" destId="{3E7C0EF7-1BCA-7345-AF56-59CF2AB0A702}" srcOrd="0" destOrd="0" presId="urn:microsoft.com/office/officeart/2005/8/layout/default"/>
    <dgm:cxn modelId="{1DC144A5-7D96-0645-A6FF-8E79D6C36C75}" type="presOf" srcId="{22505801-6524-4B50-AD6D-CE222BF09B96}" destId="{8C1331E2-1D41-1F47-B3C8-C1FEFA483753}" srcOrd="0" destOrd="0" presId="urn:microsoft.com/office/officeart/2005/8/layout/default"/>
    <dgm:cxn modelId="{945FC9D6-2D58-F84F-BE22-B9953AE227A3}" type="presOf" srcId="{7B63A322-A32D-7440-95CC-4C227BD04D22}" destId="{ECD8FAAA-EC6A-0347-B354-12D2A4126205}" srcOrd="0" destOrd="0" presId="urn:microsoft.com/office/officeart/2005/8/layout/default"/>
    <dgm:cxn modelId="{F48D7E5B-6503-1F4D-B6EF-E48AB23355E6}" type="presParOf" srcId="{3E7C0EF7-1BCA-7345-AF56-59CF2AB0A702}" destId="{8C1331E2-1D41-1F47-B3C8-C1FEFA483753}" srcOrd="0" destOrd="0" presId="urn:microsoft.com/office/officeart/2005/8/layout/default"/>
    <dgm:cxn modelId="{C4D8E544-5F25-5341-B1B2-1B578D9C18C2}" type="presParOf" srcId="{3E7C0EF7-1BCA-7345-AF56-59CF2AB0A702}" destId="{A1143C20-0D1A-4C4C-9520-05581FFC266B}" srcOrd="1" destOrd="0" presId="urn:microsoft.com/office/officeart/2005/8/layout/default"/>
    <dgm:cxn modelId="{34074CAE-155B-C149-9BD5-77C29EFED0E3}" type="presParOf" srcId="{3E7C0EF7-1BCA-7345-AF56-59CF2AB0A702}" destId="{ECD8FAAA-EC6A-0347-B354-12D2A4126205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49FD2C-EC7A-D940-8695-0916E83AC9F8}">
      <dsp:nvSpPr>
        <dsp:cNvPr id="0" name=""/>
        <dsp:cNvSpPr/>
      </dsp:nvSpPr>
      <dsp:spPr>
        <a:xfrm>
          <a:off x="0" y="0"/>
          <a:ext cx="5399524" cy="84764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i="1" kern="1200" dirty="0"/>
            <a:t>Vertex</a:t>
          </a:r>
          <a:endParaRPr lang="en-US" sz="3500" kern="1200" dirty="0"/>
        </a:p>
      </dsp:txBody>
      <dsp:txXfrm>
        <a:off x="24827" y="24827"/>
        <a:ext cx="4385676" cy="797989"/>
      </dsp:txXfrm>
    </dsp:sp>
    <dsp:sp modelId="{546CFA66-0300-2742-89BA-F46CDAA676D8}">
      <dsp:nvSpPr>
        <dsp:cNvPr id="0" name=""/>
        <dsp:cNvSpPr/>
      </dsp:nvSpPr>
      <dsp:spPr>
        <a:xfrm>
          <a:off x="403211" y="965371"/>
          <a:ext cx="5399524" cy="84764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Edge</a:t>
          </a:r>
        </a:p>
      </dsp:txBody>
      <dsp:txXfrm>
        <a:off x="428038" y="990198"/>
        <a:ext cx="4395691" cy="797989"/>
      </dsp:txXfrm>
    </dsp:sp>
    <dsp:sp modelId="{4BFCFC3D-E69A-6E4C-98CA-AE28D4BDDD06}">
      <dsp:nvSpPr>
        <dsp:cNvPr id="0" name=""/>
        <dsp:cNvSpPr/>
      </dsp:nvSpPr>
      <dsp:spPr>
        <a:xfrm>
          <a:off x="806422" y="1930743"/>
          <a:ext cx="5399524" cy="84764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i="1" kern="1200" dirty="0"/>
            <a:t>Loop</a:t>
          </a:r>
          <a:endParaRPr lang="en-US" sz="3500" kern="1200" dirty="0"/>
        </a:p>
      </dsp:txBody>
      <dsp:txXfrm>
        <a:off x="831249" y="1955570"/>
        <a:ext cx="4395691" cy="797989"/>
      </dsp:txXfrm>
    </dsp:sp>
    <dsp:sp modelId="{E0B9FE32-7677-F946-881B-DF74F47EEE31}">
      <dsp:nvSpPr>
        <dsp:cNvPr id="0" name=""/>
        <dsp:cNvSpPr/>
      </dsp:nvSpPr>
      <dsp:spPr>
        <a:xfrm>
          <a:off x="1209633" y="2896115"/>
          <a:ext cx="5399524" cy="84764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Multiple Edges</a:t>
          </a:r>
        </a:p>
      </dsp:txBody>
      <dsp:txXfrm>
        <a:off x="1234460" y="2920942"/>
        <a:ext cx="4395691" cy="797989"/>
      </dsp:txXfrm>
    </dsp:sp>
    <dsp:sp modelId="{11AF4046-1AEF-6649-94B4-0E5EEA1BFFA3}">
      <dsp:nvSpPr>
        <dsp:cNvPr id="0" name=""/>
        <dsp:cNvSpPr/>
      </dsp:nvSpPr>
      <dsp:spPr>
        <a:xfrm>
          <a:off x="1612845" y="3861487"/>
          <a:ext cx="5399524" cy="84764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Degree of Vertices</a:t>
          </a:r>
        </a:p>
      </dsp:txBody>
      <dsp:txXfrm>
        <a:off x="1637672" y="3886314"/>
        <a:ext cx="4395691" cy="797989"/>
      </dsp:txXfrm>
    </dsp:sp>
    <dsp:sp modelId="{5DC238C6-FECA-2C4C-86DD-472D49449844}">
      <dsp:nvSpPr>
        <dsp:cNvPr id="0" name=""/>
        <dsp:cNvSpPr/>
      </dsp:nvSpPr>
      <dsp:spPr>
        <a:xfrm>
          <a:off x="4848556" y="619250"/>
          <a:ext cx="550968" cy="550968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4972524" y="619250"/>
        <a:ext cx="303032" cy="414603"/>
      </dsp:txXfrm>
    </dsp:sp>
    <dsp:sp modelId="{7A3516DD-97FD-1F4C-A75B-4FE9EEF33928}">
      <dsp:nvSpPr>
        <dsp:cNvPr id="0" name=""/>
        <dsp:cNvSpPr/>
      </dsp:nvSpPr>
      <dsp:spPr>
        <a:xfrm>
          <a:off x="5251767" y="1584622"/>
          <a:ext cx="550968" cy="550968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375735" y="1584622"/>
        <a:ext cx="303032" cy="414603"/>
      </dsp:txXfrm>
    </dsp:sp>
    <dsp:sp modelId="{118F1EDE-9AD6-8B4F-BE63-E10436C173DA}">
      <dsp:nvSpPr>
        <dsp:cNvPr id="0" name=""/>
        <dsp:cNvSpPr/>
      </dsp:nvSpPr>
      <dsp:spPr>
        <a:xfrm>
          <a:off x="5654979" y="2535867"/>
          <a:ext cx="550968" cy="550968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kern="1200"/>
        </a:p>
      </dsp:txBody>
      <dsp:txXfrm>
        <a:off x="5778947" y="2535867"/>
        <a:ext cx="303032" cy="414603"/>
      </dsp:txXfrm>
    </dsp:sp>
    <dsp:sp modelId="{6D2240A3-4327-B848-8B54-13C3D072B8E6}">
      <dsp:nvSpPr>
        <dsp:cNvPr id="0" name=""/>
        <dsp:cNvSpPr/>
      </dsp:nvSpPr>
      <dsp:spPr>
        <a:xfrm>
          <a:off x="6058190" y="3510657"/>
          <a:ext cx="550968" cy="550968"/>
        </a:xfrm>
        <a:prstGeom prst="downArrow">
          <a:avLst>
            <a:gd name="adj1" fmla="val 55000"/>
            <a:gd name="adj2" fmla="val 45000"/>
          </a:avLst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500" kern="1200"/>
        </a:p>
      </dsp:txBody>
      <dsp:txXfrm>
        <a:off x="6182158" y="3510657"/>
        <a:ext cx="303032" cy="4146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1331E2-1D41-1F47-B3C8-C1FEFA483753}">
      <dsp:nvSpPr>
        <dsp:cNvPr id="0" name=""/>
        <dsp:cNvSpPr/>
      </dsp:nvSpPr>
      <dsp:spPr>
        <a:xfrm>
          <a:off x="1698308" y="4325"/>
          <a:ext cx="3615753" cy="2169451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 dirty="0">
              <a:latin typeface="Comic Sans MS" panose="030F0902030302020204" pitchFamily="66" charset="0"/>
            </a:rPr>
            <a:t>1. Ex </a:t>
          </a:r>
          <a:r>
            <a:rPr lang="en-AU" sz="3900" kern="1200" dirty="0">
              <a:latin typeface="Comic Sans MS" panose="030F0902030302020204" pitchFamily="66" charset="0"/>
            </a:rPr>
            <a:t>9B</a:t>
          </a:r>
          <a:endParaRPr lang="en-US" sz="3900" kern="1200" dirty="0">
            <a:latin typeface="Comic Sans MS" panose="030F0902030302020204" pitchFamily="66" charset="0"/>
          </a:endParaRPr>
        </a:p>
      </dsp:txBody>
      <dsp:txXfrm>
        <a:off x="1698308" y="4325"/>
        <a:ext cx="3615753" cy="2169451"/>
      </dsp:txXfrm>
    </dsp:sp>
    <dsp:sp modelId="{ECD8FAAA-EC6A-0347-B354-12D2A4126205}">
      <dsp:nvSpPr>
        <dsp:cNvPr id="0" name=""/>
        <dsp:cNvSpPr/>
      </dsp:nvSpPr>
      <dsp:spPr>
        <a:xfrm>
          <a:off x="1698308" y="2535353"/>
          <a:ext cx="3615753" cy="2169451"/>
        </a:xfrm>
        <a:prstGeom prst="rect">
          <a:avLst/>
        </a:prstGeom>
        <a:solidFill>
          <a:schemeClr val="accent5">
            <a:hueOff val="1489215"/>
            <a:satOff val="4192"/>
            <a:lumOff val="-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marL="0" lvl="0" indent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900" kern="1200">
              <a:latin typeface="Comic Sans MS" panose="030F0902030302020204" pitchFamily="66" charset="0"/>
            </a:rPr>
            <a:t>2. Summary notes for Homework. </a:t>
          </a:r>
        </a:p>
      </dsp:txBody>
      <dsp:txXfrm>
        <a:off x="1698308" y="2535353"/>
        <a:ext cx="3615753" cy="2169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9T22:37:51.21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1272 1 24575,'10'6'0,"1"3"0,-6-3 0,0 4 0,0-4 0,-4 3 0,8-3 0,-8 4 0,8-4 0,-7 3 0,7-3 0,-8 4 0,8 1 0,-8-1 0,9 1 0,-5-1 0,1 0 0,3 1 0,-3-1 0,5 0 0,-6 1 0,5-1 0,-4 6 0,4-4 0,-3 4 0,-3-6 0,1 1 0,-4-1 0,8 1 0,-8-1 0,9 0 0,-9 1 0,3-1 0,1 1 0,-4-1 0,4 0 0,-5 1 0,4-1 0,-2 1 0,2-1 0,1 0 0,-4 1 0,4-1 0,-5 1 0,4-1 0,-3 6 0,4-4 0,-5 9 0,5-3 0,-4-1 0,4 5 0,1-5 0,0 23 0,0-13 0,5 19 0,-10-14 0,11 5 0,-5 1 0,0 0 0,4 0 0,-10 7 0,10-12 0,-10 11 0,10-13 0,-10 21 0,10-17 0,-10 3 0,4-17 0,-5-9 0,0 4 0,0-6 0,0 1 0,0-1 0,0 1 0,0-1 0,-10 1 0,8-1 0,-9 1 0,11 0 0,0-1 0,0 0 0,0 1 0,0-1 0,0 1 0,0-1 0,0 0 0,0 1 0,0-1 0,0 1 0,0-1 0,0 0 0,0 1 0,0-1 0,0 1 0,0-1 0,0 0 0,0 1 0,0-1 0,0 1 0,0-1 0,0 0 0,0 1 0,5-1 0,-4 0 0,4 1 0,-5-1 0,0 1 0,0-1 0,0 0 0,0 1 0,0-1 0,0 1 0,0-1 0,0 0 0,4 1 0,-3-1 0,4 1 0,-5-1 0,0 0 0,0 1 0,0-1 0,0 1 0,0-1 0,0 0 0,0 1 0,0-1 0,0 1 0,0-1 0,0 0 0,0 1 0,0-1 0,0 1 0,0-1 0,0 0 0,0 1 0,0-1 0,5 0 0,-4 1 0,4-1 0,-5 1 0,0-1 0,0 0 0,0 1 0,0-1 0,0 1 0,0-1 0,0 0 0,0 1 0,0-1 0,0 1 0,0-1 0,0 0 0,0 1 0,0-1 0,0 1 0,0-1 0,0 0 0,0 1 0,0-1 0,0 1 0,0-1 0,0 0 0,0 1 0,0-1 0,0 1 0,0-1 0,0 0 0,0 1 0,0-1 0,0 1 0,0-1 0,0 0 0,0 1 0,0-1 0,0 0 0,0 1 0,0-1 0,0 1 0,0-1 0,0 0 0,0 1 0,0-1 0,0 1 0,0-1 0,0 0 0,0 1 0,0-1 0,0 1 0,0-1 0,0 0 0,0 1 0,0-1 0,0 1 0,0-1 0,0 0 0,0 1 0,0-1 0,0 1 0,0-1 0,0 0 0,-5-4 0,4 3 0,-4-3 0,5 5 0,0-1 0,-5-4 0,4 3 0,-4-3 0,5 4 0,0 0 0,0 1 0,0-1 0,-4-4 0,3 3 0,-4-3 0,5 4 0,-5 1 0,4-1 0,-4 1 0,5-1 0,0 0 0,-4-4 0,2 3 0,-2-3 0,-1 5 0,4-1 0,-8-4 0,7 3 0,-2-3 0,4 4 0,-5-4 0,4 3 0,-4-3 0,0 4 0,4 1 0,-3-1 0,-1-4 0,4 3 0,-4-3 0,0 0 0,4 3 0,-4-3 0,1 4 0,3 1 0,-9-1 0,9 0 0,-4 1 0,1-6 0,2 5 0,-2-5 0,-1 6 0,4-1 0,-4 1 0,1-6 0,2 5 0,-2-5 0,-1 6 0,4-1 0,-4 1 0,0-1 0,4 0 0,-3 1 0,-1-1 0,4 1 0,-4-1 0,0-4 0,4 3 0,-4-3 0,1 4 0,3 1 0,-4-1 0,0 0 0,4 1 0,-4-1 0,1-4 0,3 3 0,-4-3 0,0 4 0,-1 1 0,0-1 0,2 1 0,4-1 0,-5 0 0,4 1 0,-9-6 0,9 5 0,-8-4 0,8 4 0,-9 0 0,9 1 0,-8-1 0,8 0 0,-9-4 0,9 3 0,-4-3 0,1 5 0,3-1 0,-9 0 0,9 1 0,-4-1 0,1-4 0,2 3 0,-7-3 0,8 4 0,-8-4 0,7 3 0,-2-3 0,-1 0 0,4 3 0,-4-3 0,5 4 0,-5-4 0,4 3 0,-3-3 0,-1 0 0,4 3 0,-4-3 0,0 4 0,4 1 0,-4-1 0,1 1 0,3-1 0,-9-4 0,9 3 0,-4-3 0,1 4 0,2 1 0,-7-1 0,8 0 0,-4 1 0,1-1 0,2 0 0,-7 1 0,8-1 0,-9 1 0,9-1 0,-8 0 0,8 1 0,-9-1 0,9 1 0,-8-1 0,8 0 0,-4 1 0,0-5 0,4 3 0,-4-3 0,5 4 0,-4-4 0,2 3 0,-7-3 0,8 4 0,-4 1 0,1-1 0,2 0 0,-7 1 0,8-1 0,-4 1 0,0-1 0,4 0 0,-3 1 0,-1-5 0,4 3 0,-4-3 0,0 4 0,4 0 0,-8-4 0,8 3 0,-9-8 0,9 9 0,-8-4 0,8 4 0,-9-4 0,9 3 0,-8-8 0,7 8 0,-2-3 0,-1 0 0,4 3 0,-9-3 0,5 4 0,-6 1 0,5-1 0,-3-4 0,8 3 0,-4-3 0,0 4 0,-1 1 0,1-1 0,-5-4 0,9 3 0,-8-3 0,7 4 0,-7-4 0,8 3 0,-8-8 0,7 9 0,-2-5 0,-1 1 0,4 3 0,-9-3 0,9 5 0,-8-6 0,8 5 0,-9-9 0,4 8 0,1-3 0,-5 4 0,4 1 0,0-1 0,-3-4 0,3 3 0,0-3 0,-3 4 0,3-4 0,0 3 0,-3-8 0,8 9 0,-9-5 0,4 6 0,-4-1 0,-1 0 0,1 1 0,4-1 0,-3-4 0,3 3 0,-5-3 0,1 4 0,-7 1 0,6 0 0,-1 0 0,3-5 0,3 3 0,0-3 0,-3 4 0,3-4 0,0 3 0,-4-8 0,9 8 0,-8-7 0,8 7 0,-9-8 0,9 8 0,-8-8 0,8 9 0,-9-9 0,9 8 0,-8-3 0,3-1 0,0 5 0,-3-5 0,3 6 0,-5-1 0,1 1 0,-1-6 0,5 5 0,-3-5 0,3 6 0,-10 0 0,4-1 0,-4 1 0,5 0 0,1-1 0,-1 0 0,1 1 0,-1-1 0,0-4 0,1 3 0,-1-3 0,1 4 0,-1 1 0,1-6 0,-1 5 0,1-5 0,-1 1 0,0 3 0,6-3 0,-5 0 0,4-1 0,0-1 0,-3-3 0,3 9 0,-4-9 0,-1 3 0,5 1 0,-3-4 0,3 4 0,-5-1 0,1-2 0,4 7 0,-3-8 0,3 4 0,-5-5 0,5 4 0,-3-3 0,3 4 0,-4-5 0,-1 5 0,1-4 0,-1 3 0,0-4 0,6 33 0,0-29 0,5 28 0,0-37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9T22:38:00.88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1900 0 24575,'-17'0'0,"1"0"0,5 0 0,1 0 0,-1 0 0,1 0 0,-1 0 0,0 0 0,1 0 0,-1 5 0,1-4 0,4 8 0,-3-7 0,3 2 0,-5 1 0,1-4 0,-1 4 0,0-1 0,-5-3 0,4 4 0,-4 0 0,6-4 0,-1 8 0,1-8 0,-1 8 0,0-7 0,-5 2 0,4 1 0,-9 1 0,9 0 0,-5 4 0,7-9 0,-1 3 0,6 1 0,-5-4 0,4 8 0,-4-7 0,-1 7 0,1-8 0,-1 4 0,5-1 0,-3-3 0,3 9 0,-5-9 0,1 8 0,-1-3 0,1 4 0,-1 1 0,1-1 0,-1 0 0,1-4 0,-1 3 0,0-3 0,1 5 0,-1-1 0,1-4 0,-1 3 0,1-3 0,-1 4 0,1-4 0,4 3 0,-4-3 0,4 0 0,-4 3 0,-1-3 0,1 0 0,4 3 0,-3-8 0,3 8 0,-5-3 0,1 0 0,-1 3 0,1-3 0,-1 4 0,0-4 0,1 3 0,-1-3 0,1 4 0,-1-4 0,1 3 0,4-3 0,-4 4 0,5-4 0,-6 3 0,0-3 0,1 5 0,-1-6 0,1 5 0,4-5 0,-3 1 0,3 3 0,0-3 0,-4 0 0,5 3 0,-1-3 0,-4 4 0,4-4 0,-4 3 0,4-3 0,-3 5 0,3-1 0,-5 0 0,5 1 0,-3-1 0,3 1 0,-4-6 0,4 5 0,-4-5 0,5 6 0,-6-5 0,5 3 0,-3-8 0,3 8 0,-5-3 0,1 4 0,-1 1 0,1-1 0,-1 1 0,1-1 0,-1 0 0,5 1 0,-3-6 0,3 5 0,0-5 0,-3 1 0,7 4 0,-2-5 0,-1 1 0,4 3 0,-8-3 0,3 4 0,-5 1 0,5-1 0,-3-4 0,8 3 0,-9-8 0,9 9 0,-8-9 0,8 8 0,-9-8 0,9 8 0,-8-7 0,8 7 0,-9-8 0,9 8 0,-8-8 0,7 9 0,-7-5 0,3 6 0,0-1 0,-3-4 0,8 3 0,-4-3 0,0 0 0,4 3 0,-8-8 0,8 8 0,-9-3 0,9 5 0,-8-6 0,8 5 0,-9-9 0,9 8 0,-8-8 0,7 8 0,-2-3 0,-1 5 0,-1-1 0,0 0 0,-3 1 0,8-1 0,-9 1 0,9-1 0,-8 0 0,8 1 0,-9-1 0,9 0 0,-4 1 0,1-5 0,3 3 0,-4-3 0,5 4 0,-5 0 0,4 1 0,-4-1 0,5 1 0,-4-1 0,2 0 0,-2 1 0,4-1 0,0 1 0,0-1 0,-5 0 0,4 1 0,-4-1 0,5 1 0,0-1 0,0 0 0,0 1 0,-4-1 0,2 1 0,-2-1 0,-1 0 0,4 1 0,-4-1 0,5 1 0,-5-1 0,4 0 0,-3 1 0,4-1 0,0 0 0,-5-4 0,4 4 0,-4-5 0,5 6 0,0-1 0,-5-4 0,4 3 0,-4-3 0,5 4 0,-4 1 0,3-1 0,-4 0 0,0 1 0,4-1 0,-4 1 0,1-1 0,3 0 0,-4 1 0,5-1 0,-5 1 0,4-1 0,-4 0 0,5 1 0,0-1 0,-4 1 0,2-1 0,-2 0 0,4 1 0,0-1 0,-5 1 0,4-1 0,-4 0 0,5 1 0,0-1 0,-5 1 0,4-1 0,-3 0 0,4 1 0,0-1 0,0 0 0,0 1 0,0-1 0,0 1 0,0-1 0,0 0 0,0 1 0,0-1 0,0 1 0,0-1 0,0 0 0,0 1 0,-5-5 0,4 3 0,-4-3 0,5 4 0,0-9 0,-10 3 0,7-5 0,-7 7 0,10 5 0,0-1 0,0 0 0,0 1 0,0-1 0,0 1 0,-5-1 0,4 0 0,-4 1 0,5-1 0,-4 1 0,2-1 0,-7 0 0,8 1 0,-4-1 0,1-4 0,2 3 0,-2-3 0,4 4 0,-5-4 0,4 3 0,-4-3 0,0 5 0,4-1 0,-8 0 0,8 1 0,-4-1 0,0 0 0,4 1 0,-4-1 0,5 1 0,0-1 0,0 0 0,-4-4 0,3 3 0,-4-3 0,5 5 0,0-1 0,0 0 0,-5-4 0,4 3 0,-4-3 0,5 5 0,0-1 0,0 0 0,0 1 0,-4-1 0,3 1 0,-4-1 0,5 0 0,-5 1 0,4-1 0,-4 1 0,5-1 0,-4 0 0,2 1 0,-2-1 0,4 1 0,-5-1 0,4 0 0,-4 1 0,5-1 0,-5 1 0,4-1 0,-3 0 0,4 1 0,0-1 0,-5 0 0,4 1 0,-4-1 0,5 1 0,0-1 0,-5 0 0,4 1 0,-3-1 0,4 1 0,0-1 0,0 0 0,0 1 0,0-1 0,0 1 0,0-1 0,0 0 0,0 1 0,0-1 0,-5 1 0,4-1 0,-4 0 0,5 1 0,0-1 0,0 1 0,0-1 0,0 0 0,0 1 0,0-1 0,0 1 0,0-1 0,0 0 0,0 1 0,0-1 0,0 0 0,0 1 0,0-1 0,0 1 0,0-1 0,0 0 0,0 1 0,0-1 0,0 1 0,0-1 0,0 0 0,0 1 0,0-1 0,0 1 0,0-1 0,0 0 0,0 1 0,0-1 0,0 1 0,0-1 0,0 0 0,0 1 0,0-1 0,0 1 0,0-1 0,0 0 0,0 6 0,0-4 0,0 10 0,0-10 0,0 4 0,0-6 0,0 0 0,0 1 0,0-1 0,0 6 0,0-4 0,0 4 0,0-6 0,0 1 0,0-1 0,0 0 0,0 1 0,0-1 0,0 1 0,0-1 0,0 0 0,0 1 0,0-1 0,0 1 0,0-1 0,0 0 0,0 1 0,0-1 0,0 1 0,0-1 0,0 0 0,0 1 0,0-1 0,0 1 0,0-1 0,0 0 0,0 1 0,0-1 0,0 1 0,0-1 0,0 0 0,0 1 0,0-1 0,0 0 0,0 1 0,0-1 0,0 1 0,0-1 0,0 0 0,0 1 0,0-1 0,0 1 0,0-1 0,0 0 0,0 6 0,0-4 0,0 10 0,0-5 0,0 1 0,0 3 0,0-9 0,-5 10 0,3-11 0,-3 5 0,5-5 0,0-1 0,0 1 0,0-1 0,0 0 0,0 1 0,0-1 0,0 1 0,0-1 0,0 0 0,0 1 0,0-1 0,0 1 0,0-1 0,0 0 0,0 1 0,0-1 0,0 0 0,0 1 0,0-1 0,0 1 0,0-1 0,0 0 0,0 1 0,0-1 0,0 1 0,0-1 0,0 0 0,0 1 0,0-1 0,0 1 0,0-1 0,0 0 0,5 1 0,-4-1 0,4 1 0,-5-1 0,4 0 0,-3 1 0,4-1 0,-5 1 0,5-6 0,-4 5 0,4-5 0,-1 1 0,-3 3 0,4-3 0,0 5 0,-4-1 0,3 0 0,1-4 0,-4 3 0,4-3 0,-1 4 0,-3 1 0,9-1 0,-9 1 0,8-1 0,-8 0 0,8 1 0,-7-1 0,7 1 0,-8-1 0,8-4 0,-8 3 0,4-3 0,0 0 0,-4 3 0,8-8 0,-8 8 0,4-3 0,-1 0 0,-2 3 0,7-8 0,-8 8 0,8-3 0,-8 5 0,9-6 0,-9 5 0,3-5 0,1 1 0,-4 3 0,8-3 0,-7 5 0,7-6 0,-8 5 0,8-9 0,-8 8 0,9-3 0,-9 4 0,8-4 0,-8 3 0,8-3 0,-7 4 0,7-4 0,-3 3 0,-1-3 0,5 5 0,-9-1 0,8-4 0,-8 3 0,8-8 0,-7 8 0,2-3 0,1 0 0,-4 3 0,8-8 0,-3 8 0,0-3 0,-2 5 0,-4-1 0,0 0 0,0 1 0,0-1 0,0 1 0,0-1 0,0 0 0,5-4 0,-4 3 0,8-7 0,-7 2 0,2-4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9T22:44:16.313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1 298 24575,'4'-6'0,"2"-9"0,5 12 0,0-12 0,-1 9 0,1-4 0,-1 4 0,0-3 0,1 7 0,-1-7 0,1 8 0,-1-9 0,0 9 0,-4-8 0,3 8 0,-3-4 0,5 0 0,-1 4 0,0-8 0,1 8 0,-1-4 0,1 5 0,-6-5 0,5 4 0,-5-4 0,1 1 0,3 3 0,-3-4 0,0 0 0,3 4 0,-8-8 0,9 7 0,-5-7 0,6 8 0,-5-8 0,3 7 0,-3-7 0,4 8 0,-4-9 0,3 9 0,-3-3 0,4-1 0,1-1 0,-1 0 0,-4-3 0,3 8 0,-3-9 0,4 9 0,0-4 0,-4 1 0,4 2 0,-5-2 0,6 4 0,-1 0 0,-4-5 0,3 4 0,-3-4 0,4 5 0,-4-4 0,3 2 0,-3-2 0,4 4 0,1 0 0,-5-5 0,3 4 0,-3-4 0,4 5 0,0 0 0,1 0 0,-1 0 0,1 0 0,-1 0 0,0 0 0,1 0 0,-1 0 0,1 0 0,-1 0 0,0 0 0,1 0 0,-1 0 0,1 0 0,-1 0 0,0 0 0,1 0 0,-1 0 0,0 0 0,1 0 0,-1 0 0,1 0 0,-1 0 0,0 0 0,1 0 0,-1 0 0,1 5 0,-1-4 0,0 8 0,1-8 0,-1 4 0,1 0 0,-1-4 0,0 3 0,1-4 0,-5 5 0,3-4 0,-3 8 0,4-8 0,-4 9 0,3-9 0,-3 4 0,4-1 0,1 2 0,-1 0 0,-4 3 0,3-8 0,-8 8 0,4-8 0,-5 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29T22:44:19.500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214 1 24575,'0'10'0,"0"1"0,-10 0 0,7-1 0,-12 1 0,14-1 0,-9 1 0,5-1 0,-6 1 0,5-1 0,-3 0 0,3 1 0,0-1 0,-3 0 0,8 1 0,-9-1 0,4 1 0,-4-1 0,4 0 0,-4-4 0,9 3 0,-8-3 0,8 5 0,-9-1 0,9 0 0,-8-4 0,8 3 0,-4-3 0,0 0 0,4 3 0,-4-3 0,1 0 0,3 3 0,-4-3 0,0 4 0,4 1 0,-4-1 0,5 0 0,-4-4 0,2 3 0,-2-3 0,4 5 0,0-1 0,0 0 0,0 1 0,0-1 0,0 1 0,0-1 0,0 0 0,0 1 0,0-1 0,0 0 0,0 1 0,0-1 0,0 1 0,0-1 0,0 0 0,0 1 0,0-1 0,0 1 0,0-1 0,0 0 0,0 1 0,0-1 0,0 1 0,0-1 0,0 0 0,0 1 0,0-1 0,0 1 0,0-1 0,4 0 0,-2 1 0,7-1 0,-8 1 0,8-1 0,-8 0 0,9 1 0,-5-5 0,1 3 0,3-3 0,-7 4 0,7-4 0,-8 3 0,8-3 0,-8 4 0,9-4 0,-9 3 0,3-3 0,1 0 0,-4 3 0,8-8 0,-8 8 0,4-3 0,0 0 0,-4-2 0,4-4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022186-ADDE-8F47-A4E9-7081F2215A8B}" type="datetimeFigureOut">
              <a:rPr lang="en-US" smtClean="0"/>
              <a:t>5/6/20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3B4262-E036-CE42-828D-9238305968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173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2:notes"/>
          <p:cNvSpPr txBox="1">
            <a:spLocks noGrp="1"/>
          </p:cNvSpPr>
          <p:nvPr>
            <p:ph type="body" idx="1"/>
          </p:nvPr>
        </p:nvSpPr>
        <p:spPr>
          <a:xfrm>
            <a:off x="685800" y="4415775"/>
            <a:ext cx="54864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9" name="Google Shape;159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2656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>
            <a:extLst>
              <a:ext uri="{FF2B5EF4-FFF2-40B4-BE49-F238E27FC236}">
                <a16:creationId xmlns:a16="http://schemas.microsoft.com/office/drawing/2014/main" id="{804EF98F-B712-8248-9E7E-D9B564143A2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>
            <a:extLst>
              <a:ext uri="{FF2B5EF4-FFF2-40B4-BE49-F238E27FC236}">
                <a16:creationId xmlns:a16="http://schemas.microsoft.com/office/drawing/2014/main" id="{7C6D221C-DC71-1B40-9597-674A604E8A5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121CDE5D-C119-CE4A-BC98-934BCB5863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5AE10C5-5E39-F745-8437-407B011E82D6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03469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01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92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849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7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81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33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595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5489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53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5413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224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07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5/6/20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660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81" r:id="rId5"/>
    <p:sldLayoutId id="2147483682" r:id="rId6"/>
    <p:sldLayoutId id="2147483688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customXml" Target="../ink/ink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3" Type="http://schemas.openxmlformats.org/officeDocument/2006/relationships/image" Target="../media/image40.png"/><Relationship Id="rId7" Type="http://schemas.openxmlformats.org/officeDocument/2006/relationships/image" Target="../media/image8.png"/><Relationship Id="rId12" Type="http://schemas.openxmlformats.org/officeDocument/2006/relationships/customXml" Target="../ink/ink4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1.png"/><Relationship Id="rId5" Type="http://schemas.openxmlformats.org/officeDocument/2006/relationships/image" Target="../media/image6.png"/><Relationship Id="rId10" Type="http://schemas.openxmlformats.org/officeDocument/2006/relationships/customXml" Target="../ink/ink3.xml"/><Relationship Id="rId4" Type="http://schemas.openxmlformats.org/officeDocument/2006/relationships/image" Target="../media/image50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A9E1B9-3137-4BB0-9DD5-AB5BA8E61F2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9870" b="388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>
                  <a:alpha val="30000"/>
                </a:schemeClr>
              </a:gs>
              <a:gs pos="33000">
                <a:schemeClr val="bg1">
                  <a:alpha val="20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44E716-3EE4-B741-89E4-5E61AA19D5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2"/>
            <a:ext cx="5258940" cy="2802219"/>
          </a:xfrm>
        </p:spPr>
        <p:txBody>
          <a:bodyPr anchor="b">
            <a:normAutofit/>
          </a:bodyPr>
          <a:lstStyle/>
          <a:p>
            <a:r>
              <a:rPr lang="en-US" sz="5400" dirty="0"/>
              <a:t>What is a Graph?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BFCD78-C4AD-764D-A32C-CD9E467127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3969352"/>
            <a:ext cx="4023359" cy="1208141"/>
          </a:xfrm>
        </p:spPr>
        <p:txBody>
          <a:bodyPr>
            <a:normAutofit/>
          </a:bodyPr>
          <a:lstStyle/>
          <a:p>
            <a:r>
              <a:rPr lang="en-US" sz="2800" dirty="0"/>
              <a:t>Lesson 9B</a:t>
            </a:r>
          </a:p>
        </p:txBody>
      </p:sp>
    </p:spTree>
    <p:extLst>
      <p:ext uri="{BB962C8B-B14F-4D97-AF65-F5344CB8AC3E}">
        <p14:creationId xmlns:p14="http://schemas.microsoft.com/office/powerpoint/2010/main" val="34017045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2"/>
          <p:cNvSpPr txBox="1">
            <a:spLocks noGrp="1"/>
          </p:cNvSpPr>
          <p:nvPr>
            <p:ph type="title"/>
          </p:nvPr>
        </p:nvSpPr>
        <p:spPr>
          <a:xfrm>
            <a:off x="0" y="1037967"/>
            <a:ext cx="4449548" cy="4709131"/>
          </a:xfrm>
          <a:prstGeom prst="rect">
            <a:avLst/>
          </a:prstGeom>
        </p:spPr>
        <p:txBody>
          <a:bodyPr spcFirstLastPara="1" vert="horz" lIns="91425" tIns="45700" rIns="91425" bIns="45700" rtlCol="0" anchor="ctr" anchorCtr="0">
            <a:normAutofit/>
          </a:bodyPr>
          <a:lstStyle/>
          <a:p>
            <a:pPr>
              <a:spcBef>
                <a:spcPts val="0"/>
              </a:spcBef>
              <a:buClr>
                <a:schemeClr val="dk2"/>
              </a:buClr>
            </a:pPr>
            <a:r>
              <a:rPr lang="en-US" sz="4000" cap="none" dirty="0">
                <a:latin typeface="Times New Roman"/>
                <a:ea typeface="Times New Roman"/>
                <a:cs typeface="Times New Roman"/>
                <a:sym typeface="Times New Roman"/>
              </a:rPr>
              <a:t>Learning Intention: What is a Graph?</a:t>
            </a:r>
          </a:p>
        </p:txBody>
      </p:sp>
      <p:graphicFrame>
        <p:nvGraphicFramePr>
          <p:cNvPr id="169" name="Google Shape;162;p32">
            <a:extLst>
              <a:ext uri="{FF2B5EF4-FFF2-40B4-BE49-F238E27FC236}">
                <a16:creationId xmlns:a16="http://schemas.microsoft.com/office/drawing/2014/main" id="{D731D797-7CFE-43E8-A8F0-42879633E6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56944203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244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BE9A8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8E2D7E-E316-7F4F-BD16-E556391C5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en-US" dirty="0"/>
              <a:t>Graph elements: definitions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83251B-4C4F-F74A-BEED-26D81D629B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269347"/>
            <a:ext cx="5682846" cy="358019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97BF12-D12E-CD42-BFBE-073263158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anchor="t">
            <a:normAutofit/>
          </a:bodyPr>
          <a:lstStyle/>
          <a:p>
            <a:r>
              <a:rPr lang="en-US" sz="2400" dirty="0"/>
              <a:t>A </a:t>
            </a:r>
            <a:r>
              <a:rPr lang="en-US" sz="2400" dirty="0">
                <a:solidFill>
                  <a:srgbClr val="FF0000"/>
                </a:solidFill>
              </a:rPr>
              <a:t>graph</a:t>
            </a:r>
            <a:r>
              <a:rPr lang="en-US" sz="2400" dirty="0"/>
              <a:t> is a diagram that consists of a set of points called vertices that are joined by a set of lines called </a:t>
            </a:r>
            <a:r>
              <a:rPr lang="en-US" sz="2400" dirty="0">
                <a:solidFill>
                  <a:srgbClr val="FF0000"/>
                </a:solidFill>
              </a:rPr>
              <a:t>edges</a:t>
            </a:r>
            <a:r>
              <a:rPr lang="en-US" sz="2400" dirty="0"/>
              <a:t>. Each edge joins two vertices.</a:t>
            </a:r>
          </a:p>
          <a:p>
            <a:r>
              <a:rPr lang="en-US" sz="2400" dirty="0"/>
              <a:t>A </a:t>
            </a:r>
            <a:r>
              <a:rPr lang="en-US" sz="2400" dirty="0">
                <a:solidFill>
                  <a:srgbClr val="FF0000"/>
                </a:solidFill>
              </a:rPr>
              <a:t>loop</a:t>
            </a:r>
            <a:r>
              <a:rPr lang="en-US" sz="2400" dirty="0"/>
              <a:t> is an edge in a graph that joins a </a:t>
            </a:r>
            <a:r>
              <a:rPr lang="en-US" sz="2400" dirty="0">
                <a:solidFill>
                  <a:srgbClr val="FF0000"/>
                </a:solidFill>
              </a:rPr>
              <a:t>vertex</a:t>
            </a:r>
            <a:r>
              <a:rPr lang="en-US" sz="2400" dirty="0"/>
              <a:t> in a graph to itself.</a:t>
            </a:r>
          </a:p>
          <a:p>
            <a:r>
              <a:rPr lang="en-US" sz="2400" dirty="0"/>
              <a:t>Two or more edges that connect the same vertices are called </a:t>
            </a:r>
            <a:r>
              <a:rPr lang="en-US" sz="2400" dirty="0">
                <a:solidFill>
                  <a:srgbClr val="FF0000"/>
                </a:solidFill>
              </a:rPr>
              <a:t>multiple edges</a:t>
            </a:r>
            <a:r>
              <a:rPr lang="en-US" sz="2400" dirty="0"/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6A3DBE-163D-084E-81E7-EF78EC858AF2}"/>
              </a:ext>
            </a:extLst>
          </p:cNvPr>
          <p:cNvSpPr txBox="1"/>
          <p:nvPr/>
        </p:nvSpPr>
        <p:spPr>
          <a:xfrm>
            <a:off x="838200" y="3429000"/>
            <a:ext cx="5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6CC6715-09F2-564F-8EDD-A6525FB552F2}"/>
              </a:ext>
            </a:extLst>
          </p:cNvPr>
          <p:cNvSpPr txBox="1"/>
          <p:nvPr/>
        </p:nvSpPr>
        <p:spPr>
          <a:xfrm>
            <a:off x="315685" y="5992296"/>
            <a:ext cx="5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B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1BD5E15-DC51-B24E-9C8F-93B878D4CACD}"/>
              </a:ext>
            </a:extLst>
          </p:cNvPr>
          <p:cNvSpPr txBox="1"/>
          <p:nvPr/>
        </p:nvSpPr>
        <p:spPr>
          <a:xfrm>
            <a:off x="3367729" y="6064476"/>
            <a:ext cx="5225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953F590-823D-A14D-935A-6C667E9A4552}"/>
              </a:ext>
            </a:extLst>
          </p:cNvPr>
          <p:cNvSpPr txBox="1"/>
          <p:nvPr/>
        </p:nvSpPr>
        <p:spPr>
          <a:xfrm>
            <a:off x="4818743" y="3931721"/>
            <a:ext cx="39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</a:t>
            </a:r>
          </a:p>
        </p:txBody>
      </p:sp>
      <p:sp>
        <p:nvSpPr>
          <p:cNvPr id="5" name="Doughnut 4">
            <a:extLst>
              <a:ext uri="{FF2B5EF4-FFF2-40B4-BE49-F238E27FC236}">
                <a16:creationId xmlns:a16="http://schemas.microsoft.com/office/drawing/2014/main" id="{C6BB9B18-2EB9-3243-945A-2BEC7091D299}"/>
              </a:ext>
            </a:extLst>
          </p:cNvPr>
          <p:cNvSpPr/>
          <p:nvPr/>
        </p:nvSpPr>
        <p:spPr>
          <a:xfrm>
            <a:off x="3796688" y="5969096"/>
            <a:ext cx="812385" cy="785063"/>
          </a:xfrm>
          <a:prstGeom prst="donut">
            <a:avLst>
              <a:gd name="adj" fmla="val 4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16C7713E-8230-FD47-B626-B88CE490D9F2}"/>
                  </a:ext>
                </a:extLst>
              </p14:cNvPr>
              <p14:cNvContentPartPr/>
              <p14:nvPr/>
            </p14:nvContentPartPr>
            <p14:xfrm>
              <a:off x="583091" y="4027777"/>
              <a:ext cx="590760" cy="181476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16C7713E-8230-FD47-B626-B88CE490D9F2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74451" y="4019137"/>
                <a:ext cx="608400" cy="1832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DF94A98E-06C2-B14A-A613-3DCDF4563495}"/>
                  </a:ext>
                </a:extLst>
              </p14:cNvPr>
              <p14:cNvContentPartPr/>
              <p14:nvPr/>
            </p14:nvContentPartPr>
            <p14:xfrm>
              <a:off x="277811" y="3973417"/>
              <a:ext cx="684360" cy="185940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DF94A98E-06C2-B14A-A613-3DCDF456349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68811" y="3964417"/>
                <a:ext cx="702000" cy="187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0771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2" grpId="0"/>
      <p:bldP spid="13" grpId="0"/>
      <p:bldP spid="1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541DB91-0B10-46D9-B34B-7BFF96026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9CF7FE1C-8BC5-4B0C-A2BC-93AB72C90F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rgbClr val="BE9A86">
              <a:alpha val="20000"/>
            </a:srgb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31AF63-2F69-1347-A215-50609C8E5D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26156" y="365125"/>
            <a:ext cx="5827643" cy="1433433"/>
          </a:xfrm>
        </p:spPr>
        <p:txBody>
          <a:bodyPr anchor="b">
            <a:normAutofit/>
          </a:bodyPr>
          <a:lstStyle/>
          <a:p>
            <a:r>
              <a:rPr lang="en-US" dirty="0"/>
              <a:t>The degree of a vertex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C39FFA-BAF1-9749-8DD4-982BEA40F0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09" y="2163961"/>
            <a:ext cx="4309533" cy="3167506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A20994-F6DC-D843-986E-22F6015D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6156" y="2055813"/>
            <a:ext cx="5827644" cy="4121149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dirty="0"/>
              <a:t>The degree of a vertex is the number of edges attached to the vertex. The degree of a vertex is denoted </a:t>
            </a:r>
            <a:r>
              <a:rPr lang="en-US" sz="2000" dirty="0">
                <a:solidFill>
                  <a:srgbClr val="FF0000"/>
                </a:solidFill>
              </a:rPr>
              <a:t>deg(𝑉). 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 loop contributes </a:t>
            </a:r>
            <a:r>
              <a:rPr lang="en-US" sz="2000" dirty="0">
                <a:solidFill>
                  <a:srgbClr val="FF0000"/>
                </a:solidFill>
              </a:rPr>
              <a:t>two degrees </a:t>
            </a:r>
            <a:r>
              <a:rPr lang="en-US" sz="2000" dirty="0"/>
              <a:t>to </a:t>
            </a:r>
            <a:r>
              <a:rPr lang="en-US" sz="2000" dirty="0">
                <a:solidFill>
                  <a:srgbClr val="FF0000"/>
                </a:solidFill>
              </a:rPr>
              <a:t>a vertex </a:t>
            </a:r>
            <a:r>
              <a:rPr lang="en-US" sz="2000" dirty="0"/>
              <a:t>because a loop is attached to its vertex at both ends.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In any graph, the sum of degrees of the vertices is equal to </a:t>
            </a:r>
            <a:r>
              <a:rPr lang="en-US" sz="2000" dirty="0">
                <a:solidFill>
                  <a:srgbClr val="7030A0"/>
                </a:solidFill>
              </a:rPr>
              <a:t>twice</a:t>
            </a:r>
            <a:r>
              <a:rPr lang="en-US" sz="2000" dirty="0"/>
              <a:t> the number of </a:t>
            </a:r>
            <a:r>
              <a:rPr lang="en-US" sz="2000" dirty="0">
                <a:solidFill>
                  <a:srgbClr val="00B050"/>
                </a:solidFill>
              </a:rPr>
              <a:t>edges</a:t>
            </a:r>
            <a:r>
              <a:rPr lang="en-US" sz="2000" dirty="0"/>
              <a:t>.</a:t>
            </a:r>
          </a:p>
          <a:p>
            <a:pPr>
              <a:lnSpc>
                <a:spcPct val="90000"/>
              </a:lnSpc>
            </a:pPr>
            <a:r>
              <a:rPr lang="en-US" sz="2000" dirty="0"/>
              <a:t>A loop contributes </a:t>
            </a:r>
            <a:r>
              <a:rPr lang="en-US" sz="2000" dirty="0">
                <a:solidFill>
                  <a:srgbClr val="00B050"/>
                </a:solidFill>
              </a:rPr>
              <a:t>one edge </a:t>
            </a:r>
            <a:r>
              <a:rPr lang="en-US" sz="2000" dirty="0"/>
              <a:t>to the graph.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997C23-E42D-3847-8DA5-7C72AD5D901A}"/>
              </a:ext>
            </a:extLst>
          </p:cNvPr>
          <p:cNvSpPr/>
          <p:nvPr/>
        </p:nvSpPr>
        <p:spPr>
          <a:xfrm>
            <a:off x="480761" y="1871147"/>
            <a:ext cx="12330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deg(𝐴)=4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274A72-A892-8E42-B015-9CEA56844F85}"/>
              </a:ext>
            </a:extLst>
          </p:cNvPr>
          <p:cNvSpPr/>
          <p:nvPr/>
        </p:nvSpPr>
        <p:spPr>
          <a:xfrm>
            <a:off x="3027407" y="2240479"/>
            <a:ext cx="12394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deg(𝐵)=2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02C2480-F794-C644-AC4B-8181C2935263}"/>
              </a:ext>
            </a:extLst>
          </p:cNvPr>
          <p:cNvSpPr/>
          <p:nvPr/>
        </p:nvSpPr>
        <p:spPr>
          <a:xfrm>
            <a:off x="2382839" y="4404440"/>
            <a:ext cx="1289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deg(𝐶)=4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8A931EC-97EA-DA42-BE45-3D18BF116E54}"/>
              </a:ext>
            </a:extLst>
          </p:cNvPr>
          <p:cNvSpPr/>
          <p:nvPr/>
        </p:nvSpPr>
        <p:spPr>
          <a:xfrm>
            <a:off x="1026296" y="4777470"/>
            <a:ext cx="1247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deg(𝐷)=2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D1738C8-6B64-E84F-A4B0-FB0C1732EF32}"/>
                  </a:ext>
                </a:extLst>
              </p:cNvPr>
              <p:cNvSpPr txBox="1"/>
              <p:nvPr/>
            </p:nvSpPr>
            <p:spPr>
              <a:xfrm>
                <a:off x="297094" y="3324307"/>
                <a:ext cx="5869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D1738C8-6B64-E84F-A4B0-FB0C1732EF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94" y="3324307"/>
                <a:ext cx="586956" cy="461665"/>
              </a:xfrm>
              <a:prstGeom prst="rect">
                <a:avLst/>
              </a:prstGeom>
              <a:blipFill>
                <a:blip r:embed="rId3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310C69-B651-644D-9A38-031613D60327}"/>
                  </a:ext>
                </a:extLst>
              </p:cNvPr>
              <p:cNvSpPr txBox="1"/>
              <p:nvPr/>
            </p:nvSpPr>
            <p:spPr>
              <a:xfrm>
                <a:off x="1460661" y="3608791"/>
                <a:ext cx="5869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E310C69-B651-644D-9A38-031613D603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661" y="3608791"/>
                <a:ext cx="586956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23CD6DE-A2E4-4342-AA46-F6E87B9E487B}"/>
                  </a:ext>
                </a:extLst>
              </p:cNvPr>
              <p:cNvSpPr txBox="1"/>
              <p:nvPr/>
            </p:nvSpPr>
            <p:spPr>
              <a:xfrm>
                <a:off x="2234332" y="3198167"/>
                <a:ext cx="5869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23CD6DE-A2E4-4342-AA46-F6E87B9E487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4332" y="3198167"/>
                <a:ext cx="586956" cy="461665"/>
              </a:xfrm>
              <a:prstGeom prst="rect">
                <a:avLst/>
              </a:prstGeom>
              <a:blipFill>
                <a:blip r:embed="rId5"/>
                <a:stretch>
                  <a:fillRect b="-2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0AD2687-6861-A547-8406-F393D222ABDD}"/>
                  </a:ext>
                </a:extLst>
              </p:cNvPr>
              <p:cNvSpPr txBox="1"/>
              <p:nvPr/>
            </p:nvSpPr>
            <p:spPr>
              <a:xfrm>
                <a:off x="2256867" y="2359263"/>
                <a:ext cx="5869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A0AD2687-6861-A547-8406-F393D222AB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867" y="2359263"/>
                <a:ext cx="586956" cy="461665"/>
              </a:xfrm>
              <a:prstGeom prst="rect">
                <a:avLst/>
              </a:prstGeom>
              <a:blipFill>
                <a:blip r:embed="rId6"/>
                <a:stretch>
                  <a:fillRect b="-27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39579F5-ABF1-DF4F-84F7-01D0E9DD150D}"/>
                  </a:ext>
                </a:extLst>
              </p:cNvPr>
              <p:cNvSpPr txBox="1"/>
              <p:nvPr/>
            </p:nvSpPr>
            <p:spPr>
              <a:xfrm>
                <a:off x="4055150" y="3508973"/>
                <a:ext cx="5869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39579F5-ABF1-DF4F-84F7-01D0E9DD15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150" y="3508973"/>
                <a:ext cx="586956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63D4E2-F838-D842-8CB1-F51FF613D492}"/>
                  </a:ext>
                </a:extLst>
              </p:cNvPr>
              <p:cNvSpPr txBox="1"/>
              <p:nvPr/>
            </p:nvSpPr>
            <p:spPr>
              <a:xfrm>
                <a:off x="4211718" y="4853985"/>
                <a:ext cx="58695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𝒆</m:t>
                          </m:r>
                        </m:e>
                        <m:sub>
                          <m:r>
                            <a:rPr lang="en-AU" sz="2400" b="1" i="1" dirty="0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8563D4E2-F838-D842-8CB1-F51FF613D4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718" y="4853985"/>
                <a:ext cx="586956" cy="461665"/>
              </a:xfrm>
              <a:prstGeom prst="rect">
                <a:avLst/>
              </a:prstGeom>
              <a:blipFill>
                <a:blip r:embed="rId8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2F9FE72-3E19-7B49-86B4-7D7685A18151}"/>
                  </a:ext>
                </a:extLst>
              </p:cNvPr>
              <p:cNvSpPr/>
              <p:nvPr/>
            </p:nvSpPr>
            <p:spPr>
              <a:xfrm>
                <a:off x="297094" y="6030981"/>
                <a:ext cx="929038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>
                    <a:solidFill>
                      <a:srgbClr val="000000"/>
                    </a:solidFill>
                    <a:latin typeface="Open Sans"/>
                  </a:rPr>
                  <a:t> </a:t>
                </a:r>
                <a:r>
                  <a:rPr lang="en-AU" sz="2800" dirty="0">
                    <a:solidFill>
                      <a:srgbClr val="FF0000"/>
                    </a:solidFill>
                    <a:latin typeface="STIXGeneral-Regular" pitchFamily="2" charset="2"/>
                  </a:rPr>
                  <a:t>deg(</a:t>
                </a:r>
                <a:r>
                  <a:rPr lang="en-AU" sz="2800" dirty="0">
                    <a:solidFill>
                      <a:srgbClr val="FF0000"/>
                    </a:solidFill>
                    <a:latin typeface="STIXGeneral-Italic" pitchFamily="2" charset="2"/>
                  </a:rPr>
                  <a:t>𝐴</a:t>
                </a:r>
                <a:r>
                  <a:rPr lang="en-AU" sz="2800" dirty="0">
                    <a:solidFill>
                      <a:srgbClr val="FF0000"/>
                    </a:solidFill>
                    <a:latin typeface="STIXGeneral-Regular" pitchFamily="2" charset="2"/>
                  </a:rPr>
                  <a:t>) + deg(</a:t>
                </a:r>
                <a:r>
                  <a:rPr lang="en-AU" sz="2800" dirty="0">
                    <a:solidFill>
                      <a:srgbClr val="FF0000"/>
                    </a:solidFill>
                    <a:latin typeface="STIXGeneral-Italic" pitchFamily="2" charset="2"/>
                  </a:rPr>
                  <a:t>𝐵) </a:t>
                </a:r>
                <a:r>
                  <a:rPr lang="en-AU" sz="2800" dirty="0">
                    <a:solidFill>
                      <a:srgbClr val="FF0000"/>
                    </a:solidFill>
                    <a:latin typeface="STIXGeneral-Regular" pitchFamily="2" charset="2"/>
                  </a:rPr>
                  <a:t>+ deg(</a:t>
                </a:r>
                <a:r>
                  <a:rPr lang="en-AU" sz="2800" dirty="0">
                    <a:solidFill>
                      <a:srgbClr val="FF0000"/>
                    </a:solidFill>
                    <a:latin typeface="STIXGeneral-Italic" pitchFamily="2" charset="2"/>
                  </a:rPr>
                  <a:t>𝐶) </a:t>
                </a:r>
                <a:r>
                  <a:rPr lang="en-AU" sz="2800" dirty="0">
                    <a:solidFill>
                      <a:srgbClr val="FF0000"/>
                    </a:solidFill>
                    <a:latin typeface="STIXGeneral-Regular" pitchFamily="2" charset="2"/>
                  </a:rPr>
                  <a:t>+ deg(</a:t>
                </a:r>
                <a:r>
                  <a:rPr lang="en-AU" sz="2800" dirty="0">
                    <a:solidFill>
                      <a:srgbClr val="FF0000"/>
                    </a:solidFill>
                    <a:latin typeface="STIXGeneral-Italic" pitchFamily="2" charset="2"/>
                  </a:rPr>
                  <a:t>𝐷</a:t>
                </a:r>
                <a:r>
                  <a:rPr lang="en-AU" sz="2800" dirty="0">
                    <a:solidFill>
                      <a:srgbClr val="FF0000"/>
                    </a:solidFill>
                    <a:latin typeface="STIXGeneral-Regular" pitchFamily="2" charset="2"/>
                  </a:rPr>
                  <a:t>) </a:t>
                </a:r>
                <a:r>
                  <a:rPr lang="en-AU" sz="2800" dirty="0">
                    <a:solidFill>
                      <a:srgbClr val="000000"/>
                    </a:solidFill>
                    <a:latin typeface="STIXGeneral-Regular" pitchFamily="2" charset="2"/>
                  </a:rPr>
                  <a:t>= </a:t>
                </a:r>
                <a:r>
                  <a:rPr lang="en-AU" sz="2800" dirty="0">
                    <a:solidFill>
                      <a:srgbClr val="FF0000"/>
                    </a:solidFill>
                    <a:latin typeface="STIXGeneral-Regular" pitchFamily="2" charset="2"/>
                  </a:rPr>
                  <a:t>4+2+4+2</a:t>
                </a:r>
                <a:r>
                  <a:rPr lang="en-AU" sz="2800" dirty="0">
                    <a:solidFill>
                      <a:srgbClr val="000000"/>
                    </a:solidFill>
                    <a:latin typeface="STIXGeneral-Regular" pitchFamily="2" charset="2"/>
                  </a:rPr>
                  <a:t>=</a:t>
                </a:r>
                <a:r>
                  <a:rPr lang="en-AU" sz="2800" dirty="0">
                    <a:solidFill>
                      <a:srgbClr val="FF0000"/>
                    </a:solidFill>
                    <a:latin typeface="STIXGeneral-Regular" pitchFamily="2" charset="2"/>
                  </a:rPr>
                  <a:t>12</a:t>
                </a:r>
                <a:r>
                  <a:rPr lang="en-AU" sz="2800" dirty="0">
                    <a:solidFill>
                      <a:srgbClr val="000000"/>
                    </a:solidFill>
                    <a:latin typeface="STIXGeneral-Regular" pitchFamily="2" charset="2"/>
                  </a:rPr>
                  <a:t> =</a:t>
                </a:r>
                <a:r>
                  <a:rPr lang="en-AU" sz="2800" dirty="0">
                    <a:solidFill>
                      <a:srgbClr val="00B050"/>
                    </a:solidFill>
                    <a:latin typeface="STIXGeneral-Regular" pitchFamily="2" charset="2"/>
                  </a:rPr>
                  <a:t>6</a:t>
                </a:r>
                <a:r>
                  <a:rPr lang="en-AU" sz="2800" dirty="0">
                    <a:solidFill>
                      <a:srgbClr val="000000"/>
                    </a:solidFill>
                    <a:latin typeface="STIXGeneral-Regular" pitchFamily="2" charset="2"/>
                  </a:rPr>
                  <a:t> </a:t>
                </a:r>
                <a14:m>
                  <m:oMath xmlns:m="http://schemas.openxmlformats.org/officeDocument/2006/math">
                    <m:r>
                      <a:rPr lang="en-AU" sz="280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AU" sz="2800" b="0" i="1" smtClean="0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AU" sz="2800" b="0" i="1" smtClean="0">
                        <a:solidFill>
                          <a:srgbClr val="7030A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02F9FE72-3E19-7B49-86B4-7D7685A181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094" y="6030981"/>
                <a:ext cx="9290380" cy="523220"/>
              </a:xfrm>
              <a:prstGeom prst="rect">
                <a:avLst/>
              </a:prstGeom>
              <a:blipFill>
                <a:blip r:embed="rId9"/>
                <a:stretch>
                  <a:fillRect l="-409" t="-14286" b="-3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2257CF93-2507-FD46-8BE0-DCE5781ED822}"/>
                  </a:ext>
                </a:extLst>
              </p14:cNvPr>
              <p14:cNvContentPartPr/>
              <p14:nvPr/>
            </p14:nvContentPartPr>
            <p14:xfrm>
              <a:off x="3887171" y="4566337"/>
              <a:ext cx="371160" cy="10764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2257CF93-2507-FD46-8BE0-DCE5781ED822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878531" y="4557337"/>
                <a:ext cx="388800" cy="125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6598E556-F993-8C4D-ABC0-35222DB12A2C}"/>
                  </a:ext>
                </a:extLst>
              </p14:cNvPr>
              <p14:cNvContentPartPr/>
              <p14:nvPr/>
            </p14:nvContentPartPr>
            <p14:xfrm>
              <a:off x="3731651" y="4723297"/>
              <a:ext cx="77040" cy="31896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6598E556-F993-8C4D-ABC0-35222DB12A2C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23011" y="4714657"/>
                <a:ext cx="94680" cy="336600"/>
              </a:xfrm>
              <a:prstGeom prst="rect">
                <a:avLst/>
              </a:prstGeom>
            </p:spPr>
          </p:pic>
        </mc:Fallback>
      </mc:AlternateContent>
      <p:sp>
        <p:nvSpPr>
          <p:cNvPr id="21" name="Doughnut 20">
            <a:extLst>
              <a:ext uri="{FF2B5EF4-FFF2-40B4-BE49-F238E27FC236}">
                <a16:creationId xmlns:a16="http://schemas.microsoft.com/office/drawing/2014/main" id="{A4620838-C30E-1D4E-8217-D0891A2A36C6}"/>
              </a:ext>
            </a:extLst>
          </p:cNvPr>
          <p:cNvSpPr/>
          <p:nvPr/>
        </p:nvSpPr>
        <p:spPr>
          <a:xfrm>
            <a:off x="3781060" y="4548214"/>
            <a:ext cx="605087" cy="643172"/>
          </a:xfrm>
          <a:prstGeom prst="donut">
            <a:avLst>
              <a:gd name="adj" fmla="val 46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578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7" grpId="1"/>
      <p:bldP spid="8" grpId="0"/>
      <p:bldP spid="10" grpId="0"/>
      <p:bldP spid="12" grpId="0"/>
      <p:bldP spid="13" grpId="0"/>
      <p:bldP spid="14" grpId="0"/>
      <p:bldP spid="15" grpId="0"/>
      <p:bldP spid="16" grpId="0"/>
      <p:bldP spid="16" grpId="1"/>
      <p:bldP spid="17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3">
            <a:extLst>
              <a:ext uri="{FF2B5EF4-FFF2-40B4-BE49-F238E27FC236}">
                <a16:creationId xmlns:a16="http://schemas.microsoft.com/office/drawing/2014/main" id="{2055705F-6470-DB4D-BE37-E9F644187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228" y="1037967"/>
            <a:ext cx="4319258" cy="47091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lvl="2" defTabSz="457200">
              <a:spcBef>
                <a:spcPct val="0"/>
              </a:spcBef>
              <a:spcAft>
                <a:spcPts val="600"/>
              </a:spcAft>
              <a:defRPr/>
            </a:pPr>
            <a:r>
              <a:rPr lang="en-US" sz="2800" b="0" i="1" kern="1200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rPr>
              <a:t>exercises &amp; Summary Book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2C4DA58-F559-144D-9EC8-248EF35C1C1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668639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779000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353B21"/>
      </a:dk2>
      <a:lt2>
        <a:srgbClr val="E2E6E8"/>
      </a:lt2>
      <a:accent1>
        <a:srgbClr val="BE9A86"/>
      </a:accent1>
      <a:accent2>
        <a:srgbClr val="ADA176"/>
      </a:accent2>
      <a:accent3>
        <a:srgbClr val="A0A77F"/>
      </a:accent3>
      <a:accent4>
        <a:srgbClr val="8AAB75"/>
      </a:accent4>
      <a:accent5>
        <a:srgbClr val="81AD82"/>
      </a:accent5>
      <a:accent6>
        <a:srgbClr val="77AE8F"/>
      </a:accent6>
      <a:hlink>
        <a:srgbClr val="5B879F"/>
      </a:hlink>
      <a:folHlink>
        <a:srgbClr val="828282"/>
      </a:folHlink>
    </a:clrScheme>
    <a:fontScheme name="Custom 3">
      <a:majorFont>
        <a:latin typeface="Elephant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242</Words>
  <Application>Microsoft Macintosh PowerPoint</Application>
  <PresentationFormat>Widescreen</PresentationFormat>
  <Paragraphs>36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6" baseType="lpstr">
      <vt:lpstr>Elephant</vt:lpstr>
      <vt:lpstr>Open Sans</vt:lpstr>
      <vt:lpstr>Arial</vt:lpstr>
      <vt:lpstr>Calibri</vt:lpstr>
      <vt:lpstr>Cambria Math</vt:lpstr>
      <vt:lpstr>Century Gothic</vt:lpstr>
      <vt:lpstr>Comic Sans MS</vt:lpstr>
      <vt:lpstr>STIXGeneral-Italic</vt:lpstr>
      <vt:lpstr>STIXGeneral-Regular</vt:lpstr>
      <vt:lpstr>Times New Roman</vt:lpstr>
      <vt:lpstr>BrushVTI</vt:lpstr>
      <vt:lpstr>What is a Graph?</vt:lpstr>
      <vt:lpstr>Learning Intention: What is a Graph?</vt:lpstr>
      <vt:lpstr>Graph elements: definitions</vt:lpstr>
      <vt:lpstr>The degree of a vertex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a Graph?</dc:title>
  <dc:creator>Yongmei Zhang</dc:creator>
  <cp:lastModifiedBy>Yongmei Zhang</cp:lastModifiedBy>
  <cp:revision>8</cp:revision>
  <dcterms:created xsi:type="dcterms:W3CDTF">2020-04-29T22:18:49Z</dcterms:created>
  <dcterms:modified xsi:type="dcterms:W3CDTF">2020-05-06T01:03:37Z</dcterms:modified>
</cp:coreProperties>
</file>