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420" r:id="rId3"/>
    <p:sldId id="257" r:id="rId4"/>
    <p:sldId id="259" r:id="rId5"/>
    <p:sldId id="260" r:id="rId6"/>
    <p:sldId id="262" r:id="rId7"/>
    <p:sldId id="261" r:id="rId8"/>
    <p:sldId id="263" r:id="rId9"/>
    <p:sldId id="258" r:id="rId10"/>
    <p:sldId id="3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0"/>
  </p:normalViewPr>
  <p:slideViewPr>
    <p:cSldViewPr snapToGrid="0" snapToObjects="1">
      <p:cViewPr varScale="1">
        <p:scale>
          <a:sx n="49" d="100"/>
          <a:sy n="49" d="100"/>
        </p:scale>
        <p:origin x="9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0906-8819-4A5C-A171-19FAAF65E54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788CF5E-A226-4E09-97F0-1B83AD82F7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Walk </a:t>
          </a:r>
        </a:p>
      </dgm:t>
    </dgm:pt>
    <dgm:pt modelId="{C15BDD9E-D839-4500-A880-52AAC5CE710A}" type="parTrans" cxnId="{C179FA42-ABB7-4233-BDC9-D9A6A642C825}">
      <dgm:prSet/>
      <dgm:spPr/>
      <dgm:t>
        <a:bodyPr/>
        <a:lstStyle/>
        <a:p>
          <a:endParaRPr lang="en-US"/>
        </a:p>
      </dgm:t>
    </dgm:pt>
    <dgm:pt modelId="{98E0826D-E7FB-47FC-9FD2-8CE7003B4863}" type="sibTrans" cxnId="{C179FA42-ABB7-4233-BDC9-D9A6A642C825}">
      <dgm:prSet/>
      <dgm:spPr/>
      <dgm:t>
        <a:bodyPr/>
        <a:lstStyle/>
        <a:p>
          <a:endParaRPr lang="en-US"/>
        </a:p>
      </dgm:t>
    </dgm:pt>
    <dgm:pt modelId="{DFB486D4-10DB-404F-9F22-CF28DC62B0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Trail</a:t>
          </a:r>
        </a:p>
      </dgm:t>
    </dgm:pt>
    <dgm:pt modelId="{51463F27-231E-4B0A-AB44-8A1E7A521DB0}" type="parTrans" cxnId="{ED07008B-9D0E-47BE-AFC8-42488A1114DA}">
      <dgm:prSet/>
      <dgm:spPr/>
      <dgm:t>
        <a:bodyPr/>
        <a:lstStyle/>
        <a:p>
          <a:endParaRPr lang="en-US"/>
        </a:p>
      </dgm:t>
    </dgm:pt>
    <dgm:pt modelId="{924BFF1B-41B6-4C71-B8B0-6FF982F05D00}" type="sibTrans" cxnId="{ED07008B-9D0E-47BE-AFC8-42488A1114DA}">
      <dgm:prSet/>
      <dgm:spPr/>
      <dgm:t>
        <a:bodyPr/>
        <a:lstStyle/>
        <a:p>
          <a:endParaRPr lang="en-US"/>
        </a:p>
      </dgm:t>
    </dgm:pt>
    <dgm:pt modelId="{260F342D-AF4A-4C48-8D7A-ADF09BCEE0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Path</a:t>
          </a:r>
        </a:p>
      </dgm:t>
    </dgm:pt>
    <dgm:pt modelId="{9FF42D82-BFA3-4ED6-B569-D8EB1135D7C6}" type="parTrans" cxnId="{DD4A33DD-7BC1-4A30-9BB9-08716C658890}">
      <dgm:prSet/>
      <dgm:spPr/>
      <dgm:t>
        <a:bodyPr/>
        <a:lstStyle/>
        <a:p>
          <a:endParaRPr lang="en-US"/>
        </a:p>
      </dgm:t>
    </dgm:pt>
    <dgm:pt modelId="{15409EED-EC65-4D51-A75B-06481582A350}" type="sibTrans" cxnId="{DD4A33DD-7BC1-4A30-9BB9-08716C658890}">
      <dgm:prSet/>
      <dgm:spPr/>
      <dgm:t>
        <a:bodyPr/>
        <a:lstStyle/>
        <a:p>
          <a:endParaRPr lang="en-US"/>
        </a:p>
      </dgm:t>
    </dgm:pt>
    <dgm:pt modelId="{1A28CB78-D44B-B646-A9F2-3F045BE52D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Circuit</a:t>
          </a:r>
        </a:p>
      </dgm:t>
    </dgm:pt>
    <dgm:pt modelId="{DB505D0E-8F59-7443-8BAF-B3B768D83FF7}" type="parTrans" cxnId="{AAF6C4B2-F868-C440-BB1C-59BD40EE5752}">
      <dgm:prSet/>
      <dgm:spPr/>
      <dgm:t>
        <a:bodyPr/>
        <a:lstStyle/>
        <a:p>
          <a:endParaRPr lang="en-GB"/>
        </a:p>
      </dgm:t>
    </dgm:pt>
    <dgm:pt modelId="{A6297A95-2F3E-8F48-80CF-2FE6EE6DC213}" type="sibTrans" cxnId="{AAF6C4B2-F868-C440-BB1C-59BD40EE5752}">
      <dgm:prSet/>
      <dgm:spPr/>
    </dgm:pt>
    <dgm:pt modelId="{568018CB-AFB6-4543-98D8-B44F2621C6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Cycle</a:t>
          </a:r>
        </a:p>
      </dgm:t>
    </dgm:pt>
    <dgm:pt modelId="{6E187322-B1BD-B04A-B835-67263E4A186B}" type="parTrans" cxnId="{9CFD3B49-B314-C04D-BF47-839D6163D91A}">
      <dgm:prSet/>
      <dgm:spPr/>
      <dgm:t>
        <a:bodyPr/>
        <a:lstStyle/>
        <a:p>
          <a:endParaRPr lang="en-GB"/>
        </a:p>
      </dgm:t>
    </dgm:pt>
    <dgm:pt modelId="{1A98B076-6755-104C-8274-3696F1103DF3}" type="sibTrans" cxnId="{9CFD3B49-B314-C04D-BF47-839D6163D91A}">
      <dgm:prSet/>
      <dgm:spPr/>
    </dgm:pt>
    <dgm:pt modelId="{930F72E3-0953-4F34-BC9C-0F522684C4EC}" type="pres">
      <dgm:prSet presAssocID="{35070906-8819-4A5C-A171-19FAAF65E54C}" presName="root" presStyleCnt="0">
        <dgm:presLayoutVars>
          <dgm:dir/>
          <dgm:resizeHandles val="exact"/>
        </dgm:presLayoutVars>
      </dgm:prSet>
      <dgm:spPr/>
    </dgm:pt>
    <dgm:pt modelId="{5DB35288-76D1-44BF-A960-78293DB91EE9}" type="pres">
      <dgm:prSet presAssocID="{0788CF5E-A226-4E09-97F0-1B83AD82F797}" presName="compNode" presStyleCnt="0"/>
      <dgm:spPr/>
    </dgm:pt>
    <dgm:pt modelId="{843B1733-88A3-4CCB-8ABA-5136E9BBBE23}" type="pres">
      <dgm:prSet presAssocID="{0788CF5E-A226-4E09-97F0-1B83AD82F79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87336B78-D975-446F-9A5D-8617777ECBF4}" type="pres">
      <dgm:prSet presAssocID="{0788CF5E-A226-4E09-97F0-1B83AD82F797}" presName="spaceRect" presStyleCnt="0"/>
      <dgm:spPr/>
    </dgm:pt>
    <dgm:pt modelId="{DB55FCB7-5635-4701-953D-781373BCACC3}" type="pres">
      <dgm:prSet presAssocID="{0788CF5E-A226-4E09-97F0-1B83AD82F797}" presName="textRect" presStyleLbl="revTx" presStyleIdx="0" presStyleCnt="5">
        <dgm:presLayoutVars>
          <dgm:chMax val="1"/>
          <dgm:chPref val="1"/>
        </dgm:presLayoutVars>
      </dgm:prSet>
      <dgm:spPr/>
    </dgm:pt>
    <dgm:pt modelId="{794C3053-3148-4C9B-9864-6A2589A44537}" type="pres">
      <dgm:prSet presAssocID="{98E0826D-E7FB-47FC-9FD2-8CE7003B4863}" presName="sibTrans" presStyleCnt="0"/>
      <dgm:spPr/>
    </dgm:pt>
    <dgm:pt modelId="{C7D94B39-3272-45DE-B19C-77D2CC45253F}" type="pres">
      <dgm:prSet presAssocID="{DFB486D4-10DB-404F-9F22-CF28DC62B057}" presName="compNode" presStyleCnt="0"/>
      <dgm:spPr/>
    </dgm:pt>
    <dgm:pt modelId="{3FE87B30-EC09-4DFB-9C36-716C573B5E80}" type="pres">
      <dgm:prSet presAssocID="{DFB486D4-10DB-404F-9F22-CF28DC62B05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6336EE31-9BB1-46F6-902F-979C7E5C245F}" type="pres">
      <dgm:prSet presAssocID="{DFB486D4-10DB-404F-9F22-CF28DC62B057}" presName="spaceRect" presStyleCnt="0"/>
      <dgm:spPr/>
    </dgm:pt>
    <dgm:pt modelId="{8221E902-0327-4C5F-91E2-4A6A951BCF8D}" type="pres">
      <dgm:prSet presAssocID="{DFB486D4-10DB-404F-9F22-CF28DC62B057}" presName="textRect" presStyleLbl="revTx" presStyleIdx="1" presStyleCnt="5">
        <dgm:presLayoutVars>
          <dgm:chMax val="1"/>
          <dgm:chPref val="1"/>
        </dgm:presLayoutVars>
      </dgm:prSet>
      <dgm:spPr/>
    </dgm:pt>
    <dgm:pt modelId="{E68AB1F5-99D8-43D2-8099-72B42BFE6D4E}" type="pres">
      <dgm:prSet presAssocID="{924BFF1B-41B6-4C71-B8B0-6FF982F05D00}" presName="sibTrans" presStyleCnt="0"/>
      <dgm:spPr/>
    </dgm:pt>
    <dgm:pt modelId="{DE4E1CAB-3103-4B7C-A39D-A6CA3308D433}" type="pres">
      <dgm:prSet presAssocID="{260F342D-AF4A-4C48-8D7A-ADF09BCEE0CF}" presName="compNode" presStyleCnt="0"/>
      <dgm:spPr/>
    </dgm:pt>
    <dgm:pt modelId="{890A38CB-DA8D-4669-924F-B764375236E4}" type="pres">
      <dgm:prSet presAssocID="{260F342D-AF4A-4C48-8D7A-ADF09BCEE0C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5FB1323A-B5D4-4D02-B5C7-2E80AD275313}" type="pres">
      <dgm:prSet presAssocID="{260F342D-AF4A-4C48-8D7A-ADF09BCEE0CF}" presName="spaceRect" presStyleCnt="0"/>
      <dgm:spPr/>
    </dgm:pt>
    <dgm:pt modelId="{72BB2842-B681-4F4A-955C-68A786D9DAA4}" type="pres">
      <dgm:prSet presAssocID="{260F342D-AF4A-4C48-8D7A-ADF09BCEE0CF}" presName="textRect" presStyleLbl="revTx" presStyleIdx="2" presStyleCnt="5">
        <dgm:presLayoutVars>
          <dgm:chMax val="1"/>
          <dgm:chPref val="1"/>
        </dgm:presLayoutVars>
      </dgm:prSet>
      <dgm:spPr/>
    </dgm:pt>
    <dgm:pt modelId="{D7F11568-B67F-4C1B-B827-3DF72405D1FA}" type="pres">
      <dgm:prSet presAssocID="{15409EED-EC65-4D51-A75B-06481582A350}" presName="sibTrans" presStyleCnt="0"/>
      <dgm:spPr/>
    </dgm:pt>
    <dgm:pt modelId="{8538BB30-40C0-4E09-BB02-7157A54922BE}" type="pres">
      <dgm:prSet presAssocID="{1A28CB78-D44B-B646-A9F2-3F045BE52DB3}" presName="compNode" presStyleCnt="0"/>
      <dgm:spPr/>
    </dgm:pt>
    <dgm:pt modelId="{60877C04-E7A9-49A3-8001-2C5A0028BE34}" type="pres">
      <dgm:prSet presAssocID="{1A28CB78-D44B-B646-A9F2-3F045BE52D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6BF59511-55FF-41EA-BB1B-B5D73035E873}" type="pres">
      <dgm:prSet presAssocID="{1A28CB78-D44B-B646-A9F2-3F045BE52DB3}" presName="spaceRect" presStyleCnt="0"/>
      <dgm:spPr/>
    </dgm:pt>
    <dgm:pt modelId="{E018640D-19B2-4FEB-B2D6-CC0724E7EBC2}" type="pres">
      <dgm:prSet presAssocID="{1A28CB78-D44B-B646-A9F2-3F045BE52DB3}" presName="textRect" presStyleLbl="revTx" presStyleIdx="3" presStyleCnt="5">
        <dgm:presLayoutVars>
          <dgm:chMax val="1"/>
          <dgm:chPref val="1"/>
        </dgm:presLayoutVars>
      </dgm:prSet>
      <dgm:spPr/>
    </dgm:pt>
    <dgm:pt modelId="{4E25428B-056F-4C65-9040-2D414A8C347E}" type="pres">
      <dgm:prSet presAssocID="{A6297A95-2F3E-8F48-80CF-2FE6EE6DC213}" presName="sibTrans" presStyleCnt="0"/>
      <dgm:spPr/>
    </dgm:pt>
    <dgm:pt modelId="{E086D0F0-14FD-4E78-95F9-8418877D824F}" type="pres">
      <dgm:prSet presAssocID="{568018CB-AFB6-4543-98D8-B44F2621C6C5}" presName="compNode" presStyleCnt="0"/>
      <dgm:spPr/>
    </dgm:pt>
    <dgm:pt modelId="{57AB6CB3-C29D-4401-8A2E-B4EF08CBF002}" type="pres">
      <dgm:prSet presAssocID="{568018CB-AFB6-4543-98D8-B44F2621C6C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CD26B64D-AFBF-446E-BBFB-E3A42735FD9D}" type="pres">
      <dgm:prSet presAssocID="{568018CB-AFB6-4543-98D8-B44F2621C6C5}" presName="spaceRect" presStyleCnt="0"/>
      <dgm:spPr/>
    </dgm:pt>
    <dgm:pt modelId="{CBF40866-A2D4-4A38-9807-C151BD7DC8C8}" type="pres">
      <dgm:prSet presAssocID="{568018CB-AFB6-4543-98D8-B44F2621C6C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179FA42-ABB7-4233-BDC9-D9A6A642C825}" srcId="{35070906-8819-4A5C-A171-19FAAF65E54C}" destId="{0788CF5E-A226-4E09-97F0-1B83AD82F797}" srcOrd="0" destOrd="0" parTransId="{C15BDD9E-D839-4500-A880-52AAC5CE710A}" sibTransId="{98E0826D-E7FB-47FC-9FD2-8CE7003B4863}"/>
    <dgm:cxn modelId="{7B032244-BEF8-F24F-895D-E0D7A150628C}" type="presOf" srcId="{35070906-8819-4A5C-A171-19FAAF65E54C}" destId="{930F72E3-0953-4F34-BC9C-0F522684C4EC}" srcOrd="0" destOrd="0" presId="urn:microsoft.com/office/officeart/2018/2/layout/IconLabelList"/>
    <dgm:cxn modelId="{196CBD47-1FC7-2B4A-A92D-58DE7FBC4BDC}" type="presOf" srcId="{568018CB-AFB6-4543-98D8-B44F2621C6C5}" destId="{CBF40866-A2D4-4A38-9807-C151BD7DC8C8}" srcOrd="0" destOrd="0" presId="urn:microsoft.com/office/officeart/2018/2/layout/IconLabelList"/>
    <dgm:cxn modelId="{9CFD3B49-B314-C04D-BF47-839D6163D91A}" srcId="{35070906-8819-4A5C-A171-19FAAF65E54C}" destId="{568018CB-AFB6-4543-98D8-B44F2621C6C5}" srcOrd="4" destOrd="0" parTransId="{6E187322-B1BD-B04A-B835-67263E4A186B}" sibTransId="{1A98B076-6755-104C-8274-3696F1103DF3}"/>
    <dgm:cxn modelId="{6A2B6288-138F-4847-A5F2-388EE8BB08CA}" type="presOf" srcId="{260F342D-AF4A-4C48-8D7A-ADF09BCEE0CF}" destId="{72BB2842-B681-4F4A-955C-68A786D9DAA4}" srcOrd="0" destOrd="0" presId="urn:microsoft.com/office/officeart/2018/2/layout/IconLabelList"/>
    <dgm:cxn modelId="{ED07008B-9D0E-47BE-AFC8-42488A1114DA}" srcId="{35070906-8819-4A5C-A171-19FAAF65E54C}" destId="{DFB486D4-10DB-404F-9F22-CF28DC62B057}" srcOrd="1" destOrd="0" parTransId="{51463F27-231E-4B0A-AB44-8A1E7A521DB0}" sibTransId="{924BFF1B-41B6-4C71-B8B0-6FF982F05D00}"/>
    <dgm:cxn modelId="{AAF6C4B2-F868-C440-BB1C-59BD40EE5752}" srcId="{35070906-8819-4A5C-A171-19FAAF65E54C}" destId="{1A28CB78-D44B-B646-A9F2-3F045BE52DB3}" srcOrd="3" destOrd="0" parTransId="{DB505D0E-8F59-7443-8BAF-B3B768D83FF7}" sibTransId="{A6297A95-2F3E-8F48-80CF-2FE6EE6DC213}"/>
    <dgm:cxn modelId="{C986C4B7-4FD2-1946-A491-BFFA7BD9A0A8}" type="presOf" srcId="{0788CF5E-A226-4E09-97F0-1B83AD82F797}" destId="{DB55FCB7-5635-4701-953D-781373BCACC3}" srcOrd="0" destOrd="0" presId="urn:microsoft.com/office/officeart/2018/2/layout/IconLabelList"/>
    <dgm:cxn modelId="{E4CF56CC-B2BA-6F46-8289-5C8B5A6EC87E}" type="presOf" srcId="{DFB486D4-10DB-404F-9F22-CF28DC62B057}" destId="{8221E902-0327-4C5F-91E2-4A6A951BCF8D}" srcOrd="0" destOrd="0" presId="urn:microsoft.com/office/officeart/2018/2/layout/IconLabelList"/>
    <dgm:cxn modelId="{DD4A33DD-7BC1-4A30-9BB9-08716C658890}" srcId="{35070906-8819-4A5C-A171-19FAAF65E54C}" destId="{260F342D-AF4A-4C48-8D7A-ADF09BCEE0CF}" srcOrd="2" destOrd="0" parTransId="{9FF42D82-BFA3-4ED6-B569-D8EB1135D7C6}" sibTransId="{15409EED-EC65-4D51-A75B-06481582A350}"/>
    <dgm:cxn modelId="{C8140AE6-F992-3F48-9160-FDCE08CC2999}" type="presOf" srcId="{1A28CB78-D44B-B646-A9F2-3F045BE52DB3}" destId="{E018640D-19B2-4FEB-B2D6-CC0724E7EBC2}" srcOrd="0" destOrd="0" presId="urn:microsoft.com/office/officeart/2018/2/layout/IconLabelList"/>
    <dgm:cxn modelId="{526BB382-2C7C-B243-B781-C5B61EDA9B8E}" type="presParOf" srcId="{930F72E3-0953-4F34-BC9C-0F522684C4EC}" destId="{5DB35288-76D1-44BF-A960-78293DB91EE9}" srcOrd="0" destOrd="0" presId="urn:microsoft.com/office/officeart/2018/2/layout/IconLabelList"/>
    <dgm:cxn modelId="{DA1C2853-8E87-3B41-A087-9DE36C1C12AA}" type="presParOf" srcId="{5DB35288-76D1-44BF-A960-78293DB91EE9}" destId="{843B1733-88A3-4CCB-8ABA-5136E9BBBE23}" srcOrd="0" destOrd="0" presId="urn:microsoft.com/office/officeart/2018/2/layout/IconLabelList"/>
    <dgm:cxn modelId="{E51CDD1C-B24D-1B48-8004-7702C764E86C}" type="presParOf" srcId="{5DB35288-76D1-44BF-A960-78293DB91EE9}" destId="{87336B78-D975-446F-9A5D-8617777ECBF4}" srcOrd="1" destOrd="0" presId="urn:microsoft.com/office/officeart/2018/2/layout/IconLabelList"/>
    <dgm:cxn modelId="{8FE5E30E-3B1A-EC43-A9A7-A32A77DC8FFB}" type="presParOf" srcId="{5DB35288-76D1-44BF-A960-78293DB91EE9}" destId="{DB55FCB7-5635-4701-953D-781373BCACC3}" srcOrd="2" destOrd="0" presId="urn:microsoft.com/office/officeart/2018/2/layout/IconLabelList"/>
    <dgm:cxn modelId="{4CC34A04-C873-9C49-815A-829624AEA45F}" type="presParOf" srcId="{930F72E3-0953-4F34-BC9C-0F522684C4EC}" destId="{794C3053-3148-4C9B-9864-6A2589A44537}" srcOrd="1" destOrd="0" presId="urn:microsoft.com/office/officeart/2018/2/layout/IconLabelList"/>
    <dgm:cxn modelId="{F0C75055-CB96-BA49-A622-F2494E7C727F}" type="presParOf" srcId="{930F72E3-0953-4F34-BC9C-0F522684C4EC}" destId="{C7D94B39-3272-45DE-B19C-77D2CC45253F}" srcOrd="2" destOrd="0" presId="urn:microsoft.com/office/officeart/2018/2/layout/IconLabelList"/>
    <dgm:cxn modelId="{7CEC4861-3739-A340-A446-19E3B4DF5FB3}" type="presParOf" srcId="{C7D94B39-3272-45DE-B19C-77D2CC45253F}" destId="{3FE87B30-EC09-4DFB-9C36-716C573B5E80}" srcOrd="0" destOrd="0" presId="urn:microsoft.com/office/officeart/2018/2/layout/IconLabelList"/>
    <dgm:cxn modelId="{5436E2E0-F189-584B-90FD-EE61460CF48B}" type="presParOf" srcId="{C7D94B39-3272-45DE-B19C-77D2CC45253F}" destId="{6336EE31-9BB1-46F6-902F-979C7E5C245F}" srcOrd="1" destOrd="0" presId="urn:microsoft.com/office/officeart/2018/2/layout/IconLabelList"/>
    <dgm:cxn modelId="{E1B6E93E-FFE7-C647-A1E3-510C2E7EA62F}" type="presParOf" srcId="{C7D94B39-3272-45DE-B19C-77D2CC45253F}" destId="{8221E902-0327-4C5F-91E2-4A6A951BCF8D}" srcOrd="2" destOrd="0" presId="urn:microsoft.com/office/officeart/2018/2/layout/IconLabelList"/>
    <dgm:cxn modelId="{85A8339D-8813-1B4B-B04F-1E5CC4E358E8}" type="presParOf" srcId="{930F72E3-0953-4F34-BC9C-0F522684C4EC}" destId="{E68AB1F5-99D8-43D2-8099-72B42BFE6D4E}" srcOrd="3" destOrd="0" presId="urn:microsoft.com/office/officeart/2018/2/layout/IconLabelList"/>
    <dgm:cxn modelId="{733C41ED-0E74-9442-9602-32ADCFB1EFDB}" type="presParOf" srcId="{930F72E3-0953-4F34-BC9C-0F522684C4EC}" destId="{DE4E1CAB-3103-4B7C-A39D-A6CA3308D433}" srcOrd="4" destOrd="0" presId="urn:microsoft.com/office/officeart/2018/2/layout/IconLabelList"/>
    <dgm:cxn modelId="{B8035A5B-F327-0B40-A701-84868FD65E58}" type="presParOf" srcId="{DE4E1CAB-3103-4B7C-A39D-A6CA3308D433}" destId="{890A38CB-DA8D-4669-924F-B764375236E4}" srcOrd="0" destOrd="0" presId="urn:microsoft.com/office/officeart/2018/2/layout/IconLabelList"/>
    <dgm:cxn modelId="{57E66CBB-BE40-8A42-B085-DAEECF0F7CE2}" type="presParOf" srcId="{DE4E1CAB-3103-4B7C-A39D-A6CA3308D433}" destId="{5FB1323A-B5D4-4D02-B5C7-2E80AD275313}" srcOrd="1" destOrd="0" presId="urn:microsoft.com/office/officeart/2018/2/layout/IconLabelList"/>
    <dgm:cxn modelId="{6BB3E95E-9862-FA41-BF4C-8E0FACEE1EF4}" type="presParOf" srcId="{DE4E1CAB-3103-4B7C-A39D-A6CA3308D433}" destId="{72BB2842-B681-4F4A-955C-68A786D9DAA4}" srcOrd="2" destOrd="0" presId="urn:microsoft.com/office/officeart/2018/2/layout/IconLabelList"/>
    <dgm:cxn modelId="{3CDE8B0D-69B7-D248-8A74-C2988BD659BF}" type="presParOf" srcId="{930F72E3-0953-4F34-BC9C-0F522684C4EC}" destId="{D7F11568-B67F-4C1B-B827-3DF72405D1FA}" srcOrd="5" destOrd="0" presId="urn:microsoft.com/office/officeart/2018/2/layout/IconLabelList"/>
    <dgm:cxn modelId="{B39A46A4-F8AA-1845-8EBC-8980B840BB0D}" type="presParOf" srcId="{930F72E3-0953-4F34-BC9C-0F522684C4EC}" destId="{8538BB30-40C0-4E09-BB02-7157A54922BE}" srcOrd="6" destOrd="0" presId="urn:microsoft.com/office/officeart/2018/2/layout/IconLabelList"/>
    <dgm:cxn modelId="{7D9300B6-8592-1241-8CE1-9B63B37C3B0D}" type="presParOf" srcId="{8538BB30-40C0-4E09-BB02-7157A54922BE}" destId="{60877C04-E7A9-49A3-8001-2C5A0028BE34}" srcOrd="0" destOrd="0" presId="urn:microsoft.com/office/officeart/2018/2/layout/IconLabelList"/>
    <dgm:cxn modelId="{00CF2F6F-F307-1342-8D29-84DBF18B2BCE}" type="presParOf" srcId="{8538BB30-40C0-4E09-BB02-7157A54922BE}" destId="{6BF59511-55FF-41EA-BB1B-B5D73035E873}" srcOrd="1" destOrd="0" presId="urn:microsoft.com/office/officeart/2018/2/layout/IconLabelList"/>
    <dgm:cxn modelId="{4676AABC-2738-4E43-AB22-531E406F562E}" type="presParOf" srcId="{8538BB30-40C0-4E09-BB02-7157A54922BE}" destId="{E018640D-19B2-4FEB-B2D6-CC0724E7EBC2}" srcOrd="2" destOrd="0" presId="urn:microsoft.com/office/officeart/2018/2/layout/IconLabelList"/>
    <dgm:cxn modelId="{CAD6F090-4D1D-BF40-92DC-D5FD41654FFF}" type="presParOf" srcId="{930F72E3-0953-4F34-BC9C-0F522684C4EC}" destId="{4E25428B-056F-4C65-9040-2D414A8C347E}" srcOrd="7" destOrd="0" presId="urn:microsoft.com/office/officeart/2018/2/layout/IconLabelList"/>
    <dgm:cxn modelId="{203F5FCB-073D-544E-BEE5-4B2D1A285245}" type="presParOf" srcId="{930F72E3-0953-4F34-BC9C-0F522684C4EC}" destId="{E086D0F0-14FD-4E78-95F9-8418877D824F}" srcOrd="8" destOrd="0" presId="urn:microsoft.com/office/officeart/2018/2/layout/IconLabelList"/>
    <dgm:cxn modelId="{A33E1A56-EBEA-5149-9031-D5D61C5D3772}" type="presParOf" srcId="{E086D0F0-14FD-4E78-95F9-8418877D824F}" destId="{57AB6CB3-C29D-4401-8A2E-B4EF08CBF002}" srcOrd="0" destOrd="0" presId="urn:microsoft.com/office/officeart/2018/2/layout/IconLabelList"/>
    <dgm:cxn modelId="{B474B369-793C-A948-ABEC-6819DA6B11C2}" type="presParOf" srcId="{E086D0F0-14FD-4E78-95F9-8418877D824F}" destId="{CD26B64D-AFBF-446E-BBFB-E3A42735FD9D}" srcOrd="1" destOrd="0" presId="urn:microsoft.com/office/officeart/2018/2/layout/IconLabelList"/>
    <dgm:cxn modelId="{EBA58EF7-7A33-7541-8B72-C10053CC3CCB}" type="presParOf" srcId="{E086D0F0-14FD-4E78-95F9-8418877D824F}" destId="{CBF40866-A2D4-4A38-9807-C151BD7DC8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9E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>
              <a:latin typeface="Comic Sans MS" panose="030F0902030302020204" pitchFamily="66" charset="0"/>
            </a:rPr>
            <a:t>2. Summary notes for Homework. 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D6984B87-6F75-5342-9757-2AE79CEA723B}" type="pres">
      <dgm:prSet presAssocID="{E8FDA408-EBE3-4FFF-B181-52121CC44C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815E19-2892-AE49-B42F-7861E3F77016}" type="pres">
      <dgm:prSet presAssocID="{22505801-6524-4B50-AD6D-CE222BF09B96}" presName="hierRoot1" presStyleCnt="0"/>
      <dgm:spPr/>
    </dgm:pt>
    <dgm:pt modelId="{47F30782-FFC0-244E-879F-B465E54F8925}" type="pres">
      <dgm:prSet presAssocID="{22505801-6524-4B50-AD6D-CE222BF09B96}" presName="composite" presStyleCnt="0"/>
      <dgm:spPr/>
    </dgm:pt>
    <dgm:pt modelId="{010B60A7-DBB1-BC49-A053-45705E244D88}" type="pres">
      <dgm:prSet presAssocID="{22505801-6524-4B50-AD6D-CE222BF09B96}" presName="background" presStyleLbl="node0" presStyleIdx="0" presStyleCnt="2"/>
      <dgm:spPr/>
    </dgm:pt>
    <dgm:pt modelId="{C34A81FF-FF7D-5046-AF0C-031B32C24935}" type="pres">
      <dgm:prSet presAssocID="{22505801-6524-4B50-AD6D-CE222BF09B96}" presName="text" presStyleLbl="fgAcc0" presStyleIdx="0" presStyleCnt="2">
        <dgm:presLayoutVars>
          <dgm:chPref val="3"/>
        </dgm:presLayoutVars>
      </dgm:prSet>
      <dgm:spPr/>
    </dgm:pt>
    <dgm:pt modelId="{E52B7501-52C8-FE4E-A949-83D071C7FF1A}" type="pres">
      <dgm:prSet presAssocID="{22505801-6524-4B50-AD6D-CE222BF09B96}" presName="hierChild2" presStyleCnt="0"/>
      <dgm:spPr/>
    </dgm:pt>
    <dgm:pt modelId="{B326493F-BC55-8144-A578-86C071BB2803}" type="pres">
      <dgm:prSet presAssocID="{7B63A322-A32D-7440-95CC-4C227BD04D22}" presName="hierRoot1" presStyleCnt="0"/>
      <dgm:spPr/>
    </dgm:pt>
    <dgm:pt modelId="{C9C32C2E-634A-084E-A56A-51CABC9036DA}" type="pres">
      <dgm:prSet presAssocID="{7B63A322-A32D-7440-95CC-4C227BD04D22}" presName="composite" presStyleCnt="0"/>
      <dgm:spPr/>
    </dgm:pt>
    <dgm:pt modelId="{3EA9493A-3C95-9D41-A263-76F00BE4B719}" type="pres">
      <dgm:prSet presAssocID="{7B63A322-A32D-7440-95CC-4C227BD04D22}" presName="background" presStyleLbl="node0" presStyleIdx="1" presStyleCnt="2"/>
      <dgm:spPr/>
    </dgm:pt>
    <dgm:pt modelId="{ED985BD7-7443-2747-A0DE-435F013F2BE4}" type="pres">
      <dgm:prSet presAssocID="{7B63A322-A32D-7440-95CC-4C227BD04D22}" presName="text" presStyleLbl="fgAcc0" presStyleIdx="1" presStyleCnt="2">
        <dgm:presLayoutVars>
          <dgm:chPref val="3"/>
        </dgm:presLayoutVars>
      </dgm:prSet>
      <dgm:spPr/>
    </dgm:pt>
    <dgm:pt modelId="{B3987CD1-369A-2443-AD68-520087296142}" type="pres">
      <dgm:prSet presAssocID="{7B63A322-A32D-7440-95CC-4C227BD04D22}" presName="hierChild2" presStyleCnt="0"/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D62F3FA6-13DB-6043-8EE4-B265839A0886}" type="presOf" srcId="{E8FDA408-EBE3-4FFF-B181-52121CC44C86}" destId="{D6984B87-6F75-5342-9757-2AE79CEA723B}" srcOrd="0" destOrd="0" presId="urn:microsoft.com/office/officeart/2005/8/layout/hierarchy1"/>
    <dgm:cxn modelId="{401727C3-5DF5-B944-A63C-46BA56DEFC20}" type="presOf" srcId="{22505801-6524-4B50-AD6D-CE222BF09B96}" destId="{C34A81FF-FF7D-5046-AF0C-031B32C24935}" srcOrd="0" destOrd="0" presId="urn:microsoft.com/office/officeart/2005/8/layout/hierarchy1"/>
    <dgm:cxn modelId="{B757A8CB-2061-674C-A5BA-2D0DBDA2C1E5}" type="presOf" srcId="{7B63A322-A32D-7440-95CC-4C227BD04D22}" destId="{ED985BD7-7443-2747-A0DE-435F013F2BE4}" srcOrd="0" destOrd="0" presId="urn:microsoft.com/office/officeart/2005/8/layout/hierarchy1"/>
    <dgm:cxn modelId="{433A1B9E-8994-4949-8538-D5CB77290515}" type="presParOf" srcId="{D6984B87-6F75-5342-9757-2AE79CEA723B}" destId="{9B815E19-2892-AE49-B42F-7861E3F77016}" srcOrd="0" destOrd="0" presId="urn:microsoft.com/office/officeart/2005/8/layout/hierarchy1"/>
    <dgm:cxn modelId="{9FAE7916-E57C-CE42-84CC-6C01AAF16F3D}" type="presParOf" srcId="{9B815E19-2892-AE49-B42F-7861E3F77016}" destId="{47F30782-FFC0-244E-879F-B465E54F8925}" srcOrd="0" destOrd="0" presId="urn:microsoft.com/office/officeart/2005/8/layout/hierarchy1"/>
    <dgm:cxn modelId="{60A48211-415B-FC4C-9BC3-4FFE4B885356}" type="presParOf" srcId="{47F30782-FFC0-244E-879F-B465E54F8925}" destId="{010B60A7-DBB1-BC49-A053-45705E244D88}" srcOrd="0" destOrd="0" presId="urn:microsoft.com/office/officeart/2005/8/layout/hierarchy1"/>
    <dgm:cxn modelId="{00798903-77CB-984F-B40A-85CF8E98C5DD}" type="presParOf" srcId="{47F30782-FFC0-244E-879F-B465E54F8925}" destId="{C34A81FF-FF7D-5046-AF0C-031B32C24935}" srcOrd="1" destOrd="0" presId="urn:microsoft.com/office/officeart/2005/8/layout/hierarchy1"/>
    <dgm:cxn modelId="{961CF79F-8CDB-2A4A-ADFF-8E7DE69FA589}" type="presParOf" srcId="{9B815E19-2892-AE49-B42F-7861E3F77016}" destId="{E52B7501-52C8-FE4E-A949-83D071C7FF1A}" srcOrd="1" destOrd="0" presId="urn:microsoft.com/office/officeart/2005/8/layout/hierarchy1"/>
    <dgm:cxn modelId="{0543C6C8-08FB-2A47-996B-FF25124BA052}" type="presParOf" srcId="{D6984B87-6F75-5342-9757-2AE79CEA723B}" destId="{B326493F-BC55-8144-A578-86C071BB2803}" srcOrd="1" destOrd="0" presId="urn:microsoft.com/office/officeart/2005/8/layout/hierarchy1"/>
    <dgm:cxn modelId="{9C216312-343E-2D4F-9DE2-8C2B44A4EADC}" type="presParOf" srcId="{B326493F-BC55-8144-A578-86C071BB2803}" destId="{C9C32C2E-634A-084E-A56A-51CABC9036DA}" srcOrd="0" destOrd="0" presId="urn:microsoft.com/office/officeart/2005/8/layout/hierarchy1"/>
    <dgm:cxn modelId="{F57B41FD-E848-6F4C-820C-2C41216A90B7}" type="presParOf" srcId="{C9C32C2E-634A-084E-A56A-51CABC9036DA}" destId="{3EA9493A-3C95-9D41-A263-76F00BE4B719}" srcOrd="0" destOrd="0" presId="urn:microsoft.com/office/officeart/2005/8/layout/hierarchy1"/>
    <dgm:cxn modelId="{5B70E5EA-2C05-564A-98EE-4F8CD35989D7}" type="presParOf" srcId="{C9C32C2E-634A-084E-A56A-51CABC9036DA}" destId="{ED985BD7-7443-2747-A0DE-435F013F2BE4}" srcOrd="1" destOrd="0" presId="urn:microsoft.com/office/officeart/2005/8/layout/hierarchy1"/>
    <dgm:cxn modelId="{380945F7-2A46-D245-9A53-D2F20AB7E9F1}" type="presParOf" srcId="{B326493F-BC55-8144-A578-86C071BB2803}" destId="{B3987CD1-369A-2443-AD68-5200872961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B1733-88A3-4CCB-8ABA-5136E9BBBE23}">
      <dsp:nvSpPr>
        <dsp:cNvPr id="0" name=""/>
        <dsp:cNvSpPr/>
      </dsp:nvSpPr>
      <dsp:spPr>
        <a:xfrm>
          <a:off x="489253" y="1011400"/>
          <a:ext cx="793388" cy="793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5FCB7-5635-4701-953D-781373BCACC3}">
      <dsp:nvSpPr>
        <dsp:cNvPr id="0" name=""/>
        <dsp:cNvSpPr/>
      </dsp:nvSpPr>
      <dsp:spPr>
        <a:xfrm>
          <a:off x="4405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Walk </a:t>
          </a:r>
        </a:p>
      </dsp:txBody>
      <dsp:txXfrm>
        <a:off x="4405" y="2069445"/>
        <a:ext cx="1763085" cy="705234"/>
      </dsp:txXfrm>
    </dsp:sp>
    <dsp:sp modelId="{3FE87B30-EC09-4DFB-9C36-716C573B5E80}">
      <dsp:nvSpPr>
        <dsp:cNvPr id="0" name=""/>
        <dsp:cNvSpPr/>
      </dsp:nvSpPr>
      <dsp:spPr>
        <a:xfrm>
          <a:off x="2560879" y="1011400"/>
          <a:ext cx="793388" cy="793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1E902-0327-4C5F-91E2-4A6A951BCF8D}">
      <dsp:nvSpPr>
        <dsp:cNvPr id="0" name=""/>
        <dsp:cNvSpPr/>
      </dsp:nvSpPr>
      <dsp:spPr>
        <a:xfrm>
          <a:off x="2076031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Trail</a:t>
          </a:r>
        </a:p>
      </dsp:txBody>
      <dsp:txXfrm>
        <a:off x="2076031" y="2069445"/>
        <a:ext cx="1763085" cy="705234"/>
      </dsp:txXfrm>
    </dsp:sp>
    <dsp:sp modelId="{890A38CB-DA8D-4669-924F-B764375236E4}">
      <dsp:nvSpPr>
        <dsp:cNvPr id="0" name=""/>
        <dsp:cNvSpPr/>
      </dsp:nvSpPr>
      <dsp:spPr>
        <a:xfrm>
          <a:off x="4632505" y="1011400"/>
          <a:ext cx="793388" cy="793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B2842-B681-4F4A-955C-68A786D9DAA4}">
      <dsp:nvSpPr>
        <dsp:cNvPr id="0" name=""/>
        <dsp:cNvSpPr/>
      </dsp:nvSpPr>
      <dsp:spPr>
        <a:xfrm>
          <a:off x="4147657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Path</a:t>
          </a:r>
        </a:p>
      </dsp:txBody>
      <dsp:txXfrm>
        <a:off x="4147657" y="2069445"/>
        <a:ext cx="1763085" cy="705234"/>
      </dsp:txXfrm>
    </dsp:sp>
    <dsp:sp modelId="{60877C04-E7A9-49A3-8001-2C5A0028BE34}">
      <dsp:nvSpPr>
        <dsp:cNvPr id="0" name=""/>
        <dsp:cNvSpPr/>
      </dsp:nvSpPr>
      <dsp:spPr>
        <a:xfrm>
          <a:off x="6704131" y="1011400"/>
          <a:ext cx="793388" cy="793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8640D-19B2-4FEB-B2D6-CC0724E7EBC2}">
      <dsp:nvSpPr>
        <dsp:cNvPr id="0" name=""/>
        <dsp:cNvSpPr/>
      </dsp:nvSpPr>
      <dsp:spPr>
        <a:xfrm>
          <a:off x="6219283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Circuit</a:t>
          </a:r>
        </a:p>
      </dsp:txBody>
      <dsp:txXfrm>
        <a:off x="6219283" y="2069445"/>
        <a:ext cx="1763085" cy="705234"/>
      </dsp:txXfrm>
    </dsp:sp>
    <dsp:sp modelId="{57AB6CB3-C29D-4401-8A2E-B4EF08CBF002}">
      <dsp:nvSpPr>
        <dsp:cNvPr id="0" name=""/>
        <dsp:cNvSpPr/>
      </dsp:nvSpPr>
      <dsp:spPr>
        <a:xfrm>
          <a:off x="8775757" y="1011400"/>
          <a:ext cx="793388" cy="7933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40866-A2D4-4A38-9807-C151BD7DC8C8}">
      <dsp:nvSpPr>
        <dsp:cNvPr id="0" name=""/>
        <dsp:cNvSpPr/>
      </dsp:nvSpPr>
      <dsp:spPr>
        <a:xfrm>
          <a:off x="8290908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Cycle</a:t>
          </a:r>
        </a:p>
      </dsp:txBody>
      <dsp:txXfrm>
        <a:off x="8290908" y="2069445"/>
        <a:ext cx="1763085" cy="705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B60A7-DBB1-BC49-A053-45705E244D88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A81FF-FF7D-5046-AF0C-031B32C24935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Comic Sans MS" panose="030F0902030302020204" pitchFamily="66" charset="0"/>
            </a:rPr>
            <a:t>1. Ex </a:t>
          </a:r>
          <a:r>
            <a:rPr lang="en-AU" sz="4600" kern="1200" dirty="0">
              <a:latin typeface="Comic Sans MS" panose="030F0902030302020204" pitchFamily="66" charset="0"/>
            </a:rPr>
            <a:t>9E</a:t>
          </a:r>
          <a:endParaRPr lang="en-US" sz="4600" kern="1200" dirty="0">
            <a:latin typeface="Comic Sans MS" panose="030F0902030302020204" pitchFamily="66" charset="0"/>
          </a:endParaRPr>
        </a:p>
      </dsp:txBody>
      <dsp:txXfrm>
        <a:off x="560236" y="832323"/>
        <a:ext cx="4149382" cy="2576345"/>
      </dsp:txXfrm>
    </dsp:sp>
    <dsp:sp modelId="{3EA9493A-3C95-9D41-A263-76F00BE4B719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85BD7-7443-2747-A0DE-435F013F2BE4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>
              <a:latin typeface="Comic Sans MS" panose="030F0902030302020204" pitchFamily="66" charset="0"/>
            </a:rPr>
            <a:t>2. Summary notes for Homework. </a:t>
          </a:r>
        </a:p>
      </dsp:txBody>
      <dsp:txXfrm>
        <a:off x="5827635" y="832323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29F80-EB9C-6F4C-92CD-602213766A72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1104A-AB35-D04C-9673-EB82A2B6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https://create.kahoot.it/details/d01af1f0-120f-4f0b-b377-47699822de4f</a:t>
            </a:r>
          </a:p>
          <a:p>
            <a:r>
              <a:rPr lang="en-AU" dirty="0"/>
              <a:t>https://create.kahoot.it/details/c1b4a5da-e73f-4a87-a14e-9c381f4241bb</a:t>
            </a:r>
          </a:p>
          <a:p>
            <a:r>
              <a:rPr lang="en-AU"/>
              <a:t>https://create.kahoot.it/details/ff293372-170d-44ec-8682-28085701eeac</a:t>
            </a:r>
            <a:endParaRPr lang="en-AU" dirty="0"/>
          </a:p>
          <a:p>
            <a:r>
              <a:rPr lang="en-AU" dirty="0"/>
              <a:t>https://create.kahoot.it/details/ed11ceb5-1aae-4c4d-846a-c9ddd9bdf6ba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1104A-AB35-D04C-9673-EB82A2B628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9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64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3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2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8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6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7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0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5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7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7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3253C-25C3-42F4-8C92-615DC3281B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6330" b="94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986F88-1433-4AF7-AF71-41A89DC93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D3823-C2E9-D246-80E9-71A8B5654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FFFF"/>
                </a:solidFill>
              </a:rPr>
              <a:t>Walks, trails, paths, circuits and cycles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B6A44-E42F-EC41-90B3-2BEF0ACE3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FFFF"/>
                </a:solidFill>
              </a:rPr>
              <a:t>9E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44FFD5D-B985-4624-BBCD-50AD2E16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9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2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800" b="0" i="1" cap="all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58799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2626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030DF-B194-814F-BC13-0261F08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Learning Intentions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4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0877B6-5810-47C5-B41C-15099E63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2920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61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8B975-E41C-7F4E-94F1-EFDD5B6C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09" y="634946"/>
            <a:ext cx="6432434" cy="1450757"/>
          </a:xfrm>
        </p:spPr>
        <p:txBody>
          <a:bodyPr>
            <a:normAutofit/>
          </a:bodyPr>
          <a:lstStyle/>
          <a:p>
            <a:r>
              <a:rPr lang="en-US"/>
              <a:t>Practical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CB1C7-5BF9-D140-A185-861C4164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6" y="634947"/>
            <a:ext cx="3816718" cy="251903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EC7294F-E14E-1043-9E97-452901DAC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3579729"/>
            <a:ext cx="4001315" cy="22707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B8745-6E1F-7A46-813F-B36743103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308" y="2407436"/>
            <a:ext cx="6432434" cy="3461658"/>
          </a:xfrm>
        </p:spPr>
        <p:txBody>
          <a:bodyPr>
            <a:normAutofit/>
          </a:bodyPr>
          <a:lstStyle/>
          <a:p>
            <a:r>
              <a:rPr lang="en-US" dirty="0"/>
              <a:t>Practical problems: designing a postal delivery route or solving the </a:t>
            </a:r>
            <a:r>
              <a:rPr lang="en-US" dirty="0" err="1"/>
              <a:t>Königsberg</a:t>
            </a:r>
            <a:r>
              <a:rPr lang="en-US" dirty="0"/>
              <a:t> bridge problem. </a:t>
            </a:r>
          </a:p>
          <a:p>
            <a:r>
              <a:rPr lang="en-US" dirty="0"/>
              <a:t>To solve such problems you will need to know about a number of concepts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350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55C67-7063-6341-B658-AEF93DA6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Walk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12F3916-2EC8-E943-8E34-ED8161E46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347003"/>
            <a:ext cx="6583227" cy="390056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02F3-3FD6-0F42-BFE3-13FFA5F36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A </a:t>
            </a:r>
            <a:r>
              <a:rPr lang="en-US" sz="1700" dirty="0">
                <a:solidFill>
                  <a:srgbClr val="FF0000"/>
                </a:solidFill>
              </a:rPr>
              <a:t>walk</a:t>
            </a:r>
            <a:r>
              <a:rPr lang="en-US" sz="1700" dirty="0"/>
              <a:t> is a sequence of edges, linking successive vertices, that connects two different vertices in a graph.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FF0000"/>
                </a:solidFill>
              </a:rPr>
              <a:t>𝐺1 -𝐵-𝐹-𝐺2-𝑇-𝐺2-𝐹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Note 1: The double red arrows on the graph indicate that this track is walked along in both directions.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Note 2: A walk does not require all of its edges or vertices to be different.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53B77-9AA7-3844-A82A-994A465F9E3D}"/>
              </a:ext>
            </a:extLst>
          </p:cNvPr>
          <p:cNvSpPr txBox="1"/>
          <p:nvPr/>
        </p:nvSpPr>
        <p:spPr>
          <a:xfrm>
            <a:off x="2119085" y="2538065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10AC5F-97DE-AB42-B9C2-E9FDF09E37FE}"/>
              </a:ext>
            </a:extLst>
          </p:cNvPr>
          <p:cNvSpPr txBox="1"/>
          <p:nvPr/>
        </p:nvSpPr>
        <p:spPr>
          <a:xfrm>
            <a:off x="6523297" y="2038104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264275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9062F-B61F-E44A-AEAD-A564CB58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Trail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AE57C-ADC7-7E40-87B3-B432C7F2A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trail</a:t>
            </a:r>
            <a:r>
              <a:rPr lang="en-US" dirty="0"/>
              <a:t> is a walk with no repeated edges.</a:t>
            </a:r>
          </a:p>
          <a:p>
            <a:r>
              <a:rPr lang="en-US" dirty="0">
                <a:solidFill>
                  <a:srgbClr val="FF0000"/>
                </a:solidFill>
              </a:rPr>
              <a:t>𝐺1-𝐵-𝐹-𝐺2-𝑇-𝑊-𝐵-𝐺2</a:t>
            </a:r>
          </a:p>
          <a:p>
            <a:r>
              <a:rPr lang="en-US" dirty="0"/>
              <a:t>The red arrows on the graph trace out this trail. It has </a:t>
            </a:r>
            <a:r>
              <a:rPr lang="en-US" dirty="0">
                <a:solidFill>
                  <a:srgbClr val="FF0000"/>
                </a:solidFill>
              </a:rPr>
              <a:t>no repeated edges</a:t>
            </a:r>
            <a:r>
              <a:rPr lang="en-US" dirty="0"/>
              <a:t>. However, there is </a:t>
            </a:r>
            <a:r>
              <a:rPr lang="en-US" dirty="0">
                <a:solidFill>
                  <a:srgbClr val="FF0000"/>
                </a:solidFill>
              </a:rPr>
              <a:t>one repeated vertex </a:t>
            </a:r>
            <a:r>
              <a:rPr lang="en-US" dirty="0"/>
              <a:t>G2. This is permitted on a trail.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1886C1E-7F7F-9B42-BBA9-44D56EF53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1257434"/>
            <a:ext cx="6892560" cy="39976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FBDF0-81D1-A948-8461-F1E6354EABAC}"/>
              </a:ext>
            </a:extLst>
          </p:cNvPr>
          <p:cNvSpPr txBox="1"/>
          <p:nvPr/>
        </p:nvSpPr>
        <p:spPr>
          <a:xfrm>
            <a:off x="6208485" y="2417026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3A038-5C29-EA40-8FFB-5A3B661F8CC2}"/>
              </a:ext>
            </a:extLst>
          </p:cNvPr>
          <p:cNvSpPr txBox="1"/>
          <p:nvPr/>
        </p:nvSpPr>
        <p:spPr>
          <a:xfrm>
            <a:off x="10028497" y="3256276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243266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520A-074A-8D43-9928-8D38B96D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Circuit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78889D8-389D-7C4A-833F-2A864FEFA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404606"/>
            <a:ext cx="6583227" cy="37853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FB975-3441-6B4F-83AC-28BE06BF0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A </a:t>
            </a:r>
            <a:r>
              <a:rPr lang="en-US" sz="1700" dirty="0">
                <a:solidFill>
                  <a:srgbClr val="FF0000"/>
                </a:solidFill>
              </a:rPr>
              <a:t>circuit</a:t>
            </a:r>
            <a:r>
              <a:rPr lang="en-US" sz="1700" dirty="0"/>
              <a:t> is a walk that has no repeated edges and starts and ends at the same vertex.</a:t>
            </a: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FF0000"/>
                </a:solidFill>
              </a:rPr>
              <a:t>𝐺1-𝐹-𝐵-𝑊-𝑇-𝐺2-𝐵-𝐺1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This circuit </a:t>
            </a:r>
            <a:r>
              <a:rPr lang="en-US" sz="1700" dirty="0">
                <a:solidFill>
                  <a:srgbClr val="FF0000"/>
                </a:solidFill>
              </a:rPr>
              <a:t>begins and ends at the same vertex </a:t>
            </a:r>
            <a:r>
              <a:rPr lang="en-US" sz="1700" dirty="0"/>
              <a:t>(𝐺1). The red arrows on the graph trace out this circuit.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There are </a:t>
            </a:r>
            <a:r>
              <a:rPr lang="en-US" sz="1700" dirty="0">
                <a:solidFill>
                  <a:srgbClr val="FF0000"/>
                </a:solidFill>
              </a:rPr>
              <a:t>no repeated edges</a:t>
            </a:r>
            <a:r>
              <a:rPr lang="en-US" sz="1700" dirty="0"/>
              <a:t>. However, the circuit passes through </a:t>
            </a:r>
            <a:r>
              <a:rPr lang="en-US" sz="1700" dirty="0">
                <a:solidFill>
                  <a:srgbClr val="FF0000"/>
                </a:solidFill>
              </a:rPr>
              <a:t>vertex 𝐵 twice</a:t>
            </a:r>
            <a:r>
              <a:rPr lang="en-US" sz="1700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B461A-BE45-5840-92F9-2A6878731074}"/>
              </a:ext>
            </a:extLst>
          </p:cNvPr>
          <p:cNvSpPr txBox="1"/>
          <p:nvPr/>
        </p:nvSpPr>
        <p:spPr>
          <a:xfrm>
            <a:off x="2119085" y="2538065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3832B-FC1A-4F4D-AFA8-E70A2888BBA7}"/>
              </a:ext>
            </a:extLst>
          </p:cNvPr>
          <p:cNvSpPr txBox="1"/>
          <p:nvPr/>
        </p:nvSpPr>
        <p:spPr>
          <a:xfrm>
            <a:off x="2119085" y="1716371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180737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F0777-724B-FC43-9F23-39A0A96D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Path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87BE3BD-54DF-924A-A45A-1EE0FB0E4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412836"/>
            <a:ext cx="6583227" cy="37688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84DE4-90FA-C546-8176-3DA20DB8E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path</a:t>
            </a:r>
            <a:r>
              <a:rPr lang="en-US" dirty="0"/>
              <a:t> is a walk with no repeated vertices.</a:t>
            </a:r>
          </a:p>
          <a:p>
            <a:pPr>
              <a:lnSpc>
                <a:spcPct val="110000"/>
              </a:lnSpc>
            </a:pPr>
            <a:r>
              <a:rPr lang="en-US" dirty="0"/>
              <a:t>Note: Because a path has no repeated vertices, there can be no repeated edges.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𝐺1-𝐹-𝐵-𝑊-𝑇-𝐺2</a:t>
            </a:r>
          </a:p>
          <a:p>
            <a:pPr>
              <a:lnSpc>
                <a:spcPct val="110000"/>
              </a:lnSpc>
            </a:pPr>
            <a:r>
              <a:rPr lang="en-US" dirty="0"/>
              <a:t>The red arrows on the graph trace out this path. There are </a:t>
            </a:r>
            <a:r>
              <a:rPr lang="en-US" dirty="0">
                <a:solidFill>
                  <a:srgbClr val="FF0000"/>
                </a:solidFill>
              </a:rPr>
              <a:t>no repeated edges or vertices</a:t>
            </a:r>
            <a:r>
              <a:rPr lang="en-US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89B0F-06A9-0047-B787-747E327BE50B}"/>
              </a:ext>
            </a:extLst>
          </p:cNvPr>
          <p:cNvSpPr txBox="1"/>
          <p:nvPr/>
        </p:nvSpPr>
        <p:spPr>
          <a:xfrm>
            <a:off x="2119085" y="2512665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87247-9E97-6640-ABAA-3DD812841ABC}"/>
              </a:ext>
            </a:extLst>
          </p:cNvPr>
          <p:cNvSpPr txBox="1"/>
          <p:nvPr/>
        </p:nvSpPr>
        <p:spPr>
          <a:xfrm>
            <a:off x="5735897" y="3363687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100745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131AF-F66F-CB4F-AD0F-300004A6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Cycle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68FA0-3FFE-7645-BC5E-4BD646D07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A </a:t>
            </a:r>
            <a:r>
              <a:rPr lang="en-US" sz="1400" dirty="0">
                <a:solidFill>
                  <a:srgbClr val="FF0000"/>
                </a:solidFill>
              </a:rPr>
              <a:t>cycle</a:t>
            </a:r>
            <a:r>
              <a:rPr lang="en-US" sz="1400" dirty="0"/>
              <a:t> is a walk that has no repeated vertices and starts and ends at the same vertex.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FF0000"/>
                </a:solidFill>
              </a:rPr>
              <a:t>𝐺2-𝐵-𝑊-𝑇-𝐺2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The red arrows on the graph trace out this cycle. Except for the first and last there are </a:t>
            </a:r>
            <a:r>
              <a:rPr lang="en-US" sz="1400" dirty="0">
                <a:solidFill>
                  <a:srgbClr val="FF0000"/>
                </a:solidFill>
              </a:rPr>
              <a:t>no repeated edges or vertices </a:t>
            </a:r>
            <a:r>
              <a:rPr lang="en-US" sz="1400" dirty="0"/>
              <a:t>in a cycle.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8B6B07E-1B2A-A74C-BB64-0AADD9C13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1343591"/>
            <a:ext cx="6892560" cy="3825371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C1BC4-FC07-D94D-B7C5-6C33E60737A0}"/>
              </a:ext>
            </a:extLst>
          </p:cNvPr>
          <p:cNvSpPr txBox="1"/>
          <p:nvPr/>
        </p:nvSpPr>
        <p:spPr>
          <a:xfrm>
            <a:off x="10069285" y="3256276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0822D4-3CD1-3442-8FB5-E91B1F4854E1}"/>
              </a:ext>
            </a:extLst>
          </p:cNvPr>
          <p:cNvSpPr txBox="1"/>
          <p:nvPr/>
        </p:nvSpPr>
        <p:spPr>
          <a:xfrm>
            <a:off x="9952297" y="3884905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345248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A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FA96FA-DD10-2C40-A332-DA65BB47C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334" y="801793"/>
            <a:ext cx="9675332" cy="5273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48C154-FFC0-AED8-6F70-F73EDE53A735}"/>
              </a:ext>
            </a:extLst>
          </p:cNvPr>
          <p:cNvSpPr txBox="1"/>
          <p:nvPr/>
        </p:nvSpPr>
        <p:spPr>
          <a:xfrm>
            <a:off x="10710399" y="1582684"/>
            <a:ext cx="117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Euler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0BBCE-E287-CA95-DF02-321C5AC36595}"/>
              </a:ext>
            </a:extLst>
          </p:cNvPr>
          <p:cNvSpPr txBox="1"/>
          <p:nvPr/>
        </p:nvSpPr>
        <p:spPr>
          <a:xfrm>
            <a:off x="434726" y="1689370"/>
            <a:ext cx="117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Hamilton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3B3921"/>
      </a:dk2>
      <a:lt2>
        <a:srgbClr val="E8E5E2"/>
      </a:lt2>
      <a:accent1>
        <a:srgbClr val="85A4C6"/>
      </a:accent1>
      <a:accent2>
        <a:srgbClr val="71ACB3"/>
      </a:accent2>
      <a:accent3>
        <a:srgbClr val="7BAC9C"/>
      </a:accent3>
      <a:accent4>
        <a:srgbClr val="70B281"/>
      </a:accent4>
      <a:accent5>
        <a:srgbClr val="83AD7B"/>
      </a:accent5>
      <a:accent6>
        <a:srgbClr val="8FAB6B"/>
      </a:accent6>
      <a:hlink>
        <a:srgbClr val="9B7E5E"/>
      </a:hlink>
      <a:folHlink>
        <a:srgbClr val="828282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449</Words>
  <Application>Microsoft Office PowerPoint</Application>
  <PresentationFormat>Widescreen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Nova</vt:lpstr>
      <vt:lpstr>Arial Nova Light</vt:lpstr>
      <vt:lpstr>Calibri</vt:lpstr>
      <vt:lpstr>Comic Sans MS</vt:lpstr>
      <vt:lpstr>RetrospectVTI</vt:lpstr>
      <vt:lpstr>Walks, trails, paths, circuits and cycles</vt:lpstr>
      <vt:lpstr>Learning Intentions</vt:lpstr>
      <vt:lpstr>Practical problems</vt:lpstr>
      <vt:lpstr>Walk</vt:lpstr>
      <vt:lpstr>Trail</vt:lpstr>
      <vt:lpstr>Circuit</vt:lpstr>
      <vt:lpstr>Path</vt:lpstr>
      <vt:lpstr>Cycle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Walks, trails, paths, circuits and cycles</dc:title>
  <dc:creator>Yongmei Zhang</dc:creator>
  <cp:lastModifiedBy>Lyn ZHANG</cp:lastModifiedBy>
  <cp:revision>8</cp:revision>
  <dcterms:created xsi:type="dcterms:W3CDTF">2020-05-10T04:55:26Z</dcterms:created>
  <dcterms:modified xsi:type="dcterms:W3CDTF">2022-05-30T21:37:40Z</dcterms:modified>
</cp:coreProperties>
</file>