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420" r:id="rId3"/>
    <p:sldId id="262" r:id="rId4"/>
    <p:sldId id="257" r:id="rId5"/>
    <p:sldId id="258" r:id="rId6"/>
    <p:sldId id="259" r:id="rId7"/>
    <p:sldId id="261" r:id="rId8"/>
    <p:sldId id="260" r:id="rId9"/>
    <p:sldId id="35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15"/>
  </p:normalViewPr>
  <p:slideViewPr>
    <p:cSldViewPr snapToGrid="0" snapToObjects="1">
      <p:cViewPr varScale="1">
        <p:scale>
          <a:sx n="88" d="100"/>
          <a:sy n="88" d="100"/>
        </p:scale>
        <p:origin x="184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070906-8819-4A5C-A171-19FAAF65E54C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DFB486D4-10DB-404F-9F22-CF28DC62B05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Eulerian Trails </a:t>
          </a:r>
        </a:p>
      </dgm:t>
    </dgm:pt>
    <dgm:pt modelId="{51463F27-231E-4B0A-AB44-8A1E7A521DB0}" type="parTrans" cxnId="{ED07008B-9D0E-47BE-AFC8-42488A1114DA}">
      <dgm:prSet/>
      <dgm:spPr/>
      <dgm:t>
        <a:bodyPr/>
        <a:lstStyle/>
        <a:p>
          <a:endParaRPr lang="en-US"/>
        </a:p>
      </dgm:t>
    </dgm:pt>
    <dgm:pt modelId="{924BFF1B-41B6-4C71-B8B0-6FF982F05D00}" type="sibTrans" cxnId="{ED07008B-9D0E-47BE-AFC8-42488A1114DA}">
      <dgm:prSet/>
      <dgm:spPr/>
      <dgm:t>
        <a:bodyPr/>
        <a:lstStyle/>
        <a:p>
          <a:endParaRPr lang="en-US"/>
        </a:p>
      </dgm:t>
    </dgm:pt>
    <dgm:pt modelId="{1A28CB78-D44B-B646-A9F2-3F045BE52DB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Eulerian Circuits</a:t>
          </a:r>
        </a:p>
      </dgm:t>
    </dgm:pt>
    <dgm:pt modelId="{DB505D0E-8F59-7443-8BAF-B3B768D83FF7}" type="parTrans" cxnId="{AAF6C4B2-F868-C440-BB1C-59BD40EE5752}">
      <dgm:prSet/>
      <dgm:spPr/>
      <dgm:t>
        <a:bodyPr/>
        <a:lstStyle/>
        <a:p>
          <a:endParaRPr lang="en-GB"/>
        </a:p>
      </dgm:t>
    </dgm:pt>
    <dgm:pt modelId="{A6297A95-2F3E-8F48-80CF-2FE6EE6DC213}" type="sibTrans" cxnId="{AAF6C4B2-F868-C440-BB1C-59BD40EE5752}">
      <dgm:prSet/>
      <dgm:spPr/>
      <dgm:t>
        <a:bodyPr/>
        <a:lstStyle/>
        <a:p>
          <a:endParaRPr lang="en-GB"/>
        </a:p>
      </dgm:t>
    </dgm:pt>
    <dgm:pt modelId="{930F72E3-0953-4F34-BC9C-0F522684C4EC}" type="pres">
      <dgm:prSet presAssocID="{35070906-8819-4A5C-A171-19FAAF65E54C}" presName="root" presStyleCnt="0">
        <dgm:presLayoutVars>
          <dgm:dir/>
          <dgm:resizeHandles val="exact"/>
        </dgm:presLayoutVars>
      </dgm:prSet>
      <dgm:spPr/>
    </dgm:pt>
    <dgm:pt modelId="{C7D94B39-3272-45DE-B19C-77D2CC45253F}" type="pres">
      <dgm:prSet presAssocID="{DFB486D4-10DB-404F-9F22-CF28DC62B057}" presName="compNode" presStyleCnt="0"/>
      <dgm:spPr/>
    </dgm:pt>
    <dgm:pt modelId="{3FE87B30-EC09-4DFB-9C36-716C573B5E80}" type="pres">
      <dgm:prSet presAssocID="{DFB486D4-10DB-404F-9F22-CF28DC62B05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ke"/>
        </a:ext>
      </dgm:extLst>
    </dgm:pt>
    <dgm:pt modelId="{6336EE31-9BB1-46F6-902F-979C7E5C245F}" type="pres">
      <dgm:prSet presAssocID="{DFB486D4-10DB-404F-9F22-CF28DC62B057}" presName="spaceRect" presStyleCnt="0"/>
      <dgm:spPr/>
    </dgm:pt>
    <dgm:pt modelId="{8221E902-0327-4C5F-91E2-4A6A951BCF8D}" type="pres">
      <dgm:prSet presAssocID="{DFB486D4-10DB-404F-9F22-CF28DC62B057}" presName="textRect" presStyleLbl="revTx" presStyleIdx="0" presStyleCnt="2">
        <dgm:presLayoutVars>
          <dgm:chMax val="1"/>
          <dgm:chPref val="1"/>
        </dgm:presLayoutVars>
      </dgm:prSet>
      <dgm:spPr/>
    </dgm:pt>
    <dgm:pt modelId="{E68AB1F5-99D8-43D2-8099-72B42BFE6D4E}" type="pres">
      <dgm:prSet presAssocID="{924BFF1B-41B6-4C71-B8B0-6FF982F05D00}" presName="sibTrans" presStyleCnt="0"/>
      <dgm:spPr/>
    </dgm:pt>
    <dgm:pt modelId="{8538BB30-40C0-4E09-BB02-7157A54922BE}" type="pres">
      <dgm:prSet presAssocID="{1A28CB78-D44B-B646-A9F2-3F045BE52DB3}" presName="compNode" presStyleCnt="0"/>
      <dgm:spPr/>
    </dgm:pt>
    <dgm:pt modelId="{60877C04-E7A9-49A3-8001-2C5A0028BE34}" type="pres">
      <dgm:prSet presAssocID="{1A28CB78-D44B-B646-A9F2-3F045BE52DB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6BF59511-55FF-41EA-BB1B-B5D73035E873}" type="pres">
      <dgm:prSet presAssocID="{1A28CB78-D44B-B646-A9F2-3F045BE52DB3}" presName="spaceRect" presStyleCnt="0"/>
      <dgm:spPr/>
    </dgm:pt>
    <dgm:pt modelId="{E018640D-19B2-4FEB-B2D6-CC0724E7EBC2}" type="pres">
      <dgm:prSet presAssocID="{1A28CB78-D44B-B646-A9F2-3F045BE52DB3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7B032244-BEF8-F24F-895D-E0D7A150628C}" type="presOf" srcId="{35070906-8819-4A5C-A171-19FAAF65E54C}" destId="{930F72E3-0953-4F34-BC9C-0F522684C4EC}" srcOrd="0" destOrd="0" presId="urn:microsoft.com/office/officeart/2018/2/layout/IconLabelList"/>
    <dgm:cxn modelId="{ED07008B-9D0E-47BE-AFC8-42488A1114DA}" srcId="{35070906-8819-4A5C-A171-19FAAF65E54C}" destId="{DFB486D4-10DB-404F-9F22-CF28DC62B057}" srcOrd="0" destOrd="0" parTransId="{51463F27-231E-4B0A-AB44-8A1E7A521DB0}" sibTransId="{924BFF1B-41B6-4C71-B8B0-6FF982F05D00}"/>
    <dgm:cxn modelId="{AAF6C4B2-F868-C440-BB1C-59BD40EE5752}" srcId="{35070906-8819-4A5C-A171-19FAAF65E54C}" destId="{1A28CB78-D44B-B646-A9F2-3F045BE52DB3}" srcOrd="1" destOrd="0" parTransId="{DB505D0E-8F59-7443-8BAF-B3B768D83FF7}" sibTransId="{A6297A95-2F3E-8F48-80CF-2FE6EE6DC213}"/>
    <dgm:cxn modelId="{E4CF56CC-B2BA-6F46-8289-5C8B5A6EC87E}" type="presOf" srcId="{DFB486D4-10DB-404F-9F22-CF28DC62B057}" destId="{8221E902-0327-4C5F-91E2-4A6A951BCF8D}" srcOrd="0" destOrd="0" presId="urn:microsoft.com/office/officeart/2018/2/layout/IconLabelList"/>
    <dgm:cxn modelId="{C8140AE6-F992-3F48-9160-FDCE08CC2999}" type="presOf" srcId="{1A28CB78-D44B-B646-A9F2-3F045BE52DB3}" destId="{E018640D-19B2-4FEB-B2D6-CC0724E7EBC2}" srcOrd="0" destOrd="0" presId="urn:microsoft.com/office/officeart/2018/2/layout/IconLabelList"/>
    <dgm:cxn modelId="{F0C75055-CB96-BA49-A622-F2494E7C727F}" type="presParOf" srcId="{930F72E3-0953-4F34-BC9C-0F522684C4EC}" destId="{C7D94B39-3272-45DE-B19C-77D2CC45253F}" srcOrd="0" destOrd="0" presId="urn:microsoft.com/office/officeart/2018/2/layout/IconLabelList"/>
    <dgm:cxn modelId="{7CEC4861-3739-A340-A446-19E3B4DF5FB3}" type="presParOf" srcId="{C7D94B39-3272-45DE-B19C-77D2CC45253F}" destId="{3FE87B30-EC09-4DFB-9C36-716C573B5E80}" srcOrd="0" destOrd="0" presId="urn:microsoft.com/office/officeart/2018/2/layout/IconLabelList"/>
    <dgm:cxn modelId="{5436E2E0-F189-584B-90FD-EE61460CF48B}" type="presParOf" srcId="{C7D94B39-3272-45DE-B19C-77D2CC45253F}" destId="{6336EE31-9BB1-46F6-902F-979C7E5C245F}" srcOrd="1" destOrd="0" presId="urn:microsoft.com/office/officeart/2018/2/layout/IconLabelList"/>
    <dgm:cxn modelId="{E1B6E93E-FFE7-C647-A1E3-510C2E7EA62F}" type="presParOf" srcId="{C7D94B39-3272-45DE-B19C-77D2CC45253F}" destId="{8221E902-0327-4C5F-91E2-4A6A951BCF8D}" srcOrd="2" destOrd="0" presId="urn:microsoft.com/office/officeart/2018/2/layout/IconLabelList"/>
    <dgm:cxn modelId="{85A8339D-8813-1B4B-B04F-1E5CC4E358E8}" type="presParOf" srcId="{930F72E3-0953-4F34-BC9C-0F522684C4EC}" destId="{E68AB1F5-99D8-43D2-8099-72B42BFE6D4E}" srcOrd="1" destOrd="0" presId="urn:microsoft.com/office/officeart/2018/2/layout/IconLabelList"/>
    <dgm:cxn modelId="{B39A46A4-F8AA-1845-8EBC-8980B840BB0D}" type="presParOf" srcId="{930F72E3-0953-4F34-BC9C-0F522684C4EC}" destId="{8538BB30-40C0-4E09-BB02-7157A54922BE}" srcOrd="2" destOrd="0" presId="urn:microsoft.com/office/officeart/2018/2/layout/IconLabelList"/>
    <dgm:cxn modelId="{7D9300B6-8592-1241-8CE1-9B63B37C3B0D}" type="presParOf" srcId="{8538BB30-40C0-4E09-BB02-7157A54922BE}" destId="{60877C04-E7A9-49A3-8001-2C5A0028BE34}" srcOrd="0" destOrd="0" presId="urn:microsoft.com/office/officeart/2018/2/layout/IconLabelList"/>
    <dgm:cxn modelId="{00CF2F6F-F307-1342-8D29-84DBF18B2BCE}" type="presParOf" srcId="{8538BB30-40C0-4E09-BB02-7157A54922BE}" destId="{6BF59511-55FF-41EA-BB1B-B5D73035E873}" srcOrd="1" destOrd="0" presId="urn:microsoft.com/office/officeart/2018/2/layout/IconLabelList"/>
    <dgm:cxn modelId="{4676AABC-2738-4E43-AB22-531E406F562E}" type="presParOf" srcId="{8538BB30-40C0-4E09-BB02-7157A54922BE}" destId="{E018640D-19B2-4FEB-B2D6-CC0724E7EBC2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A869D8-3CFC-43CE-9CE5-D31AA64BBD8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21A79DB5-2C9C-4777-BB57-C377B7EC43D3}">
      <dgm:prSet/>
      <dgm:spPr/>
      <dgm:t>
        <a:bodyPr/>
        <a:lstStyle/>
        <a:p>
          <a:r>
            <a:rPr lang="en-US" dirty="0"/>
            <a:t>Only </a:t>
          </a:r>
          <a:r>
            <a:rPr lang="en-US" dirty="0">
              <a:solidFill>
                <a:srgbClr val="C00000"/>
              </a:solidFill>
            </a:rPr>
            <a:t>traversable</a:t>
          </a:r>
          <a:r>
            <a:rPr lang="en-US" dirty="0"/>
            <a:t> graphs</a:t>
          </a:r>
        </a:p>
      </dgm:t>
    </dgm:pt>
    <dgm:pt modelId="{41102E58-88DF-4106-90CA-4BB220494FA3}" type="parTrans" cxnId="{C54A1C67-7674-40B6-9D3D-4711A37C79DD}">
      <dgm:prSet/>
      <dgm:spPr/>
      <dgm:t>
        <a:bodyPr/>
        <a:lstStyle/>
        <a:p>
          <a:endParaRPr lang="en-US"/>
        </a:p>
      </dgm:t>
    </dgm:pt>
    <dgm:pt modelId="{A05B2E31-9FFD-49A8-B984-219D82B40620}" type="sibTrans" cxnId="{C54A1C67-7674-40B6-9D3D-4711A37C79DD}">
      <dgm:prSet/>
      <dgm:spPr/>
      <dgm:t>
        <a:bodyPr/>
        <a:lstStyle/>
        <a:p>
          <a:endParaRPr lang="en-US"/>
        </a:p>
      </dgm:t>
    </dgm:pt>
    <dgm:pt modelId="{3DCFB72E-D405-4B6F-9172-504F610A29CF}">
      <dgm:prSet/>
      <dgm:spPr/>
      <dgm:t>
        <a:bodyPr/>
        <a:lstStyle/>
        <a:p>
          <a:r>
            <a:rPr lang="en-US" dirty="0"/>
            <a:t>If a graph has an Eulerian trail, then it must have exactly </a:t>
          </a:r>
          <a:r>
            <a:rPr lang="en-US" dirty="0">
              <a:solidFill>
                <a:srgbClr val="C00000"/>
              </a:solidFill>
            </a:rPr>
            <a:t>two odd vertices</a:t>
          </a:r>
          <a:r>
            <a:rPr lang="en-US" dirty="0"/>
            <a:t>.</a:t>
          </a:r>
        </a:p>
      </dgm:t>
    </dgm:pt>
    <dgm:pt modelId="{C9890DE7-4512-4330-B296-0B3430296257}" type="parTrans" cxnId="{923C786C-896B-41BC-9C6C-D146D954F789}">
      <dgm:prSet/>
      <dgm:spPr/>
      <dgm:t>
        <a:bodyPr/>
        <a:lstStyle/>
        <a:p>
          <a:endParaRPr lang="en-US"/>
        </a:p>
      </dgm:t>
    </dgm:pt>
    <dgm:pt modelId="{DA0BA4BE-24EA-45B8-8631-EB39195C0728}" type="sibTrans" cxnId="{923C786C-896B-41BC-9C6C-D146D954F789}">
      <dgm:prSet/>
      <dgm:spPr/>
      <dgm:t>
        <a:bodyPr/>
        <a:lstStyle/>
        <a:p>
          <a:endParaRPr lang="en-US"/>
        </a:p>
      </dgm:t>
    </dgm:pt>
    <dgm:pt modelId="{AB15C48D-9F72-402D-8430-707C3B9E6BB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Or, to put it another way,</a:t>
          </a:r>
        </a:p>
      </dgm:t>
    </dgm:pt>
    <dgm:pt modelId="{CC16C270-2DC2-41CE-A45F-6273752F8815}" type="parTrans" cxnId="{C1957F94-0604-421D-970A-8DD86C5BCAF5}">
      <dgm:prSet/>
      <dgm:spPr/>
      <dgm:t>
        <a:bodyPr/>
        <a:lstStyle/>
        <a:p>
          <a:endParaRPr lang="en-US"/>
        </a:p>
      </dgm:t>
    </dgm:pt>
    <dgm:pt modelId="{9361A234-490B-4A2E-8619-ACC1CE42A617}" type="sibTrans" cxnId="{C1957F94-0604-421D-970A-8DD86C5BCAF5}">
      <dgm:prSet/>
      <dgm:spPr/>
      <dgm:t>
        <a:bodyPr/>
        <a:lstStyle/>
        <a:p>
          <a:endParaRPr lang="en-US"/>
        </a:p>
      </dgm:t>
    </dgm:pt>
    <dgm:pt modelId="{01913CB5-F2D7-4E31-B944-1630910886A5}">
      <dgm:prSet/>
      <dgm:spPr/>
      <dgm:t>
        <a:bodyPr/>
        <a:lstStyle/>
        <a:p>
          <a:r>
            <a:rPr lang="en-US"/>
            <a:t>If the number of odd vertices in a graph is anything other than 2, then the graph cannot have an Eulerian trail.</a:t>
          </a:r>
        </a:p>
      </dgm:t>
    </dgm:pt>
    <dgm:pt modelId="{ABED31DB-89D4-440C-9F1A-3BE29F691339}" type="parTrans" cxnId="{C3063EEA-0E95-4F34-8FED-0B4404A8BB7E}">
      <dgm:prSet/>
      <dgm:spPr/>
      <dgm:t>
        <a:bodyPr/>
        <a:lstStyle/>
        <a:p>
          <a:endParaRPr lang="en-US"/>
        </a:p>
      </dgm:t>
    </dgm:pt>
    <dgm:pt modelId="{24DC8E65-EBCE-4691-8242-7293C238743E}" type="sibTrans" cxnId="{C3063EEA-0E95-4F34-8FED-0B4404A8BB7E}">
      <dgm:prSet/>
      <dgm:spPr/>
      <dgm:t>
        <a:bodyPr/>
        <a:lstStyle/>
        <a:p>
          <a:endParaRPr lang="en-US"/>
        </a:p>
      </dgm:t>
    </dgm:pt>
    <dgm:pt modelId="{73F957A7-61E8-4FE0-BE65-D2B12D9D5270}" type="pres">
      <dgm:prSet presAssocID="{62A869D8-3CFC-43CE-9CE5-D31AA64BBD8C}" presName="root" presStyleCnt="0">
        <dgm:presLayoutVars>
          <dgm:dir/>
          <dgm:resizeHandles val="exact"/>
        </dgm:presLayoutVars>
      </dgm:prSet>
      <dgm:spPr/>
    </dgm:pt>
    <dgm:pt modelId="{AD6B715D-85D2-4100-B093-2E8B3728784D}" type="pres">
      <dgm:prSet presAssocID="{21A79DB5-2C9C-4777-BB57-C377B7EC43D3}" presName="compNode" presStyleCnt="0"/>
      <dgm:spPr/>
    </dgm:pt>
    <dgm:pt modelId="{734587D2-11F1-4226-99B0-81D3522CA2C6}" type="pres">
      <dgm:prSet presAssocID="{21A79DB5-2C9C-4777-BB57-C377B7EC43D3}" presName="bgRect" presStyleLbl="bgShp" presStyleIdx="0" presStyleCnt="4"/>
      <dgm:spPr/>
    </dgm:pt>
    <dgm:pt modelId="{B52A14B2-92DA-475C-A1D0-932ECC9D71FE}" type="pres">
      <dgm:prSet presAssocID="{21A79DB5-2C9C-4777-BB57-C377B7EC43D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Pie Chart"/>
        </a:ext>
      </dgm:extLst>
    </dgm:pt>
    <dgm:pt modelId="{0015D4DF-C88D-48E3-B0B8-043F2D2A0C43}" type="pres">
      <dgm:prSet presAssocID="{21A79DB5-2C9C-4777-BB57-C377B7EC43D3}" presName="spaceRect" presStyleCnt="0"/>
      <dgm:spPr/>
    </dgm:pt>
    <dgm:pt modelId="{504265CF-8F51-4FB1-959E-24B38801B0A1}" type="pres">
      <dgm:prSet presAssocID="{21A79DB5-2C9C-4777-BB57-C377B7EC43D3}" presName="parTx" presStyleLbl="revTx" presStyleIdx="0" presStyleCnt="4">
        <dgm:presLayoutVars>
          <dgm:chMax val="0"/>
          <dgm:chPref val="0"/>
        </dgm:presLayoutVars>
      </dgm:prSet>
      <dgm:spPr/>
    </dgm:pt>
    <dgm:pt modelId="{DB748D65-77D6-435D-B64E-7FAFDF0DFBD7}" type="pres">
      <dgm:prSet presAssocID="{A05B2E31-9FFD-49A8-B984-219D82B40620}" presName="sibTrans" presStyleCnt="0"/>
      <dgm:spPr/>
    </dgm:pt>
    <dgm:pt modelId="{54323D94-7F7D-41D5-8C7C-AEA2CAD4AD06}" type="pres">
      <dgm:prSet presAssocID="{3DCFB72E-D405-4B6F-9172-504F610A29CF}" presName="compNode" presStyleCnt="0"/>
      <dgm:spPr/>
    </dgm:pt>
    <dgm:pt modelId="{A66CCB06-63FC-466B-9BA3-E7BB83491F46}" type="pres">
      <dgm:prSet presAssocID="{3DCFB72E-D405-4B6F-9172-504F610A29CF}" presName="bgRect" presStyleLbl="bgShp" presStyleIdx="1" presStyleCnt="4"/>
      <dgm:spPr/>
    </dgm:pt>
    <dgm:pt modelId="{34BBDACE-D844-447D-A5C9-665312EF2F1F}" type="pres">
      <dgm:prSet presAssocID="{3DCFB72E-D405-4B6F-9172-504F610A29C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wing Compass"/>
        </a:ext>
      </dgm:extLst>
    </dgm:pt>
    <dgm:pt modelId="{9C98616D-4F41-4FEB-8F7F-9A4950296258}" type="pres">
      <dgm:prSet presAssocID="{3DCFB72E-D405-4B6F-9172-504F610A29CF}" presName="spaceRect" presStyleCnt="0"/>
      <dgm:spPr/>
    </dgm:pt>
    <dgm:pt modelId="{C85940D4-5026-4CB8-ABF2-964D53FD8287}" type="pres">
      <dgm:prSet presAssocID="{3DCFB72E-D405-4B6F-9172-504F610A29CF}" presName="parTx" presStyleLbl="revTx" presStyleIdx="1" presStyleCnt="4">
        <dgm:presLayoutVars>
          <dgm:chMax val="0"/>
          <dgm:chPref val="0"/>
        </dgm:presLayoutVars>
      </dgm:prSet>
      <dgm:spPr/>
    </dgm:pt>
    <dgm:pt modelId="{65365908-5621-432A-8B23-B3083F62AA86}" type="pres">
      <dgm:prSet presAssocID="{DA0BA4BE-24EA-45B8-8631-EB39195C0728}" presName="sibTrans" presStyleCnt="0"/>
      <dgm:spPr/>
    </dgm:pt>
    <dgm:pt modelId="{2877842E-E088-4A14-A323-E9E7C736DC88}" type="pres">
      <dgm:prSet presAssocID="{AB15C48D-9F72-402D-8430-707C3B9E6BBE}" presName="compNode" presStyleCnt="0"/>
      <dgm:spPr/>
    </dgm:pt>
    <dgm:pt modelId="{D1AD712E-DE23-465A-B7D2-B46A9A720F16}" type="pres">
      <dgm:prSet presAssocID="{AB15C48D-9F72-402D-8430-707C3B9E6BBE}" presName="bgRect" presStyleLbl="bgShp" presStyleIdx="2" presStyleCnt="4"/>
      <dgm:spPr/>
    </dgm:pt>
    <dgm:pt modelId="{715241E8-898C-4C88-A97E-E5A003B3404C}" type="pres">
      <dgm:prSet presAssocID="{AB15C48D-9F72-402D-8430-707C3B9E6BB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B9BE866E-BC5B-40B6-A254-785BBCC85EA6}" type="pres">
      <dgm:prSet presAssocID="{AB15C48D-9F72-402D-8430-707C3B9E6BBE}" presName="spaceRect" presStyleCnt="0"/>
      <dgm:spPr/>
    </dgm:pt>
    <dgm:pt modelId="{571DE1B7-B7AB-4494-A45B-23B8723DB44E}" type="pres">
      <dgm:prSet presAssocID="{AB15C48D-9F72-402D-8430-707C3B9E6BBE}" presName="parTx" presStyleLbl="revTx" presStyleIdx="2" presStyleCnt="4">
        <dgm:presLayoutVars>
          <dgm:chMax val="0"/>
          <dgm:chPref val="0"/>
        </dgm:presLayoutVars>
      </dgm:prSet>
      <dgm:spPr/>
    </dgm:pt>
    <dgm:pt modelId="{9603B14D-AEE3-43C5-A0A8-68043A859D6C}" type="pres">
      <dgm:prSet presAssocID="{9361A234-490B-4A2E-8619-ACC1CE42A617}" presName="sibTrans" presStyleCnt="0"/>
      <dgm:spPr/>
    </dgm:pt>
    <dgm:pt modelId="{E9FEF75E-6E19-46C4-A225-E7F19C9C618A}" type="pres">
      <dgm:prSet presAssocID="{01913CB5-F2D7-4E31-B944-1630910886A5}" presName="compNode" presStyleCnt="0"/>
      <dgm:spPr/>
    </dgm:pt>
    <dgm:pt modelId="{DFA61D6B-5B06-4603-98B7-F41E168D66F9}" type="pres">
      <dgm:prSet presAssocID="{01913CB5-F2D7-4E31-B944-1630910886A5}" presName="bgRect" presStyleLbl="bgShp" presStyleIdx="3" presStyleCnt="4"/>
      <dgm:spPr/>
    </dgm:pt>
    <dgm:pt modelId="{1345F53A-42CA-4C07-B3F0-8C09BACB3496}" type="pres">
      <dgm:prSet presAssocID="{01913CB5-F2D7-4E31-B944-1630910886A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ckeyStickCurve1"/>
        </a:ext>
      </dgm:extLst>
    </dgm:pt>
    <dgm:pt modelId="{51D0FBD0-B2CE-47BB-B5F1-0C91632D0D17}" type="pres">
      <dgm:prSet presAssocID="{01913CB5-F2D7-4E31-B944-1630910886A5}" presName="spaceRect" presStyleCnt="0"/>
      <dgm:spPr/>
    </dgm:pt>
    <dgm:pt modelId="{C93F3B58-2729-47B8-BE19-3E38566C1A8C}" type="pres">
      <dgm:prSet presAssocID="{01913CB5-F2D7-4E31-B944-1630910886A5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1326B601-A45B-EA4D-A778-815BF64FD0E0}" type="presOf" srcId="{62A869D8-3CFC-43CE-9CE5-D31AA64BBD8C}" destId="{73F957A7-61E8-4FE0-BE65-D2B12D9D5270}" srcOrd="0" destOrd="0" presId="urn:microsoft.com/office/officeart/2018/2/layout/IconVerticalSolidList"/>
    <dgm:cxn modelId="{FE66882C-F91E-CD47-9838-5E7A6F0EFE23}" type="presOf" srcId="{01913CB5-F2D7-4E31-B944-1630910886A5}" destId="{C93F3B58-2729-47B8-BE19-3E38566C1A8C}" srcOrd="0" destOrd="0" presId="urn:microsoft.com/office/officeart/2018/2/layout/IconVerticalSolidList"/>
    <dgm:cxn modelId="{E307AA40-CD8F-454E-8BA2-5E9E43D1CB7D}" type="presOf" srcId="{21A79DB5-2C9C-4777-BB57-C377B7EC43D3}" destId="{504265CF-8F51-4FB1-959E-24B38801B0A1}" srcOrd="0" destOrd="0" presId="urn:microsoft.com/office/officeart/2018/2/layout/IconVerticalSolidList"/>
    <dgm:cxn modelId="{C54A1C67-7674-40B6-9D3D-4711A37C79DD}" srcId="{62A869D8-3CFC-43CE-9CE5-D31AA64BBD8C}" destId="{21A79DB5-2C9C-4777-BB57-C377B7EC43D3}" srcOrd="0" destOrd="0" parTransId="{41102E58-88DF-4106-90CA-4BB220494FA3}" sibTransId="{A05B2E31-9FFD-49A8-B984-219D82B40620}"/>
    <dgm:cxn modelId="{923C786C-896B-41BC-9C6C-D146D954F789}" srcId="{62A869D8-3CFC-43CE-9CE5-D31AA64BBD8C}" destId="{3DCFB72E-D405-4B6F-9172-504F610A29CF}" srcOrd="1" destOrd="0" parTransId="{C9890DE7-4512-4330-B296-0B3430296257}" sibTransId="{DA0BA4BE-24EA-45B8-8631-EB39195C0728}"/>
    <dgm:cxn modelId="{23921575-D39C-5449-B059-D7B7514BA8F2}" type="presOf" srcId="{AB15C48D-9F72-402D-8430-707C3B9E6BBE}" destId="{571DE1B7-B7AB-4494-A45B-23B8723DB44E}" srcOrd="0" destOrd="0" presId="urn:microsoft.com/office/officeart/2018/2/layout/IconVerticalSolidList"/>
    <dgm:cxn modelId="{C1957F94-0604-421D-970A-8DD86C5BCAF5}" srcId="{62A869D8-3CFC-43CE-9CE5-D31AA64BBD8C}" destId="{AB15C48D-9F72-402D-8430-707C3B9E6BBE}" srcOrd="2" destOrd="0" parTransId="{CC16C270-2DC2-41CE-A45F-6273752F8815}" sibTransId="{9361A234-490B-4A2E-8619-ACC1CE42A617}"/>
    <dgm:cxn modelId="{A5496ED5-4EC1-9A40-906E-7440523EA8C7}" type="presOf" srcId="{3DCFB72E-D405-4B6F-9172-504F610A29CF}" destId="{C85940D4-5026-4CB8-ABF2-964D53FD8287}" srcOrd="0" destOrd="0" presId="urn:microsoft.com/office/officeart/2018/2/layout/IconVerticalSolidList"/>
    <dgm:cxn modelId="{C3063EEA-0E95-4F34-8FED-0B4404A8BB7E}" srcId="{62A869D8-3CFC-43CE-9CE5-D31AA64BBD8C}" destId="{01913CB5-F2D7-4E31-B944-1630910886A5}" srcOrd="3" destOrd="0" parTransId="{ABED31DB-89D4-440C-9F1A-3BE29F691339}" sibTransId="{24DC8E65-EBCE-4691-8242-7293C238743E}"/>
    <dgm:cxn modelId="{5C7B0772-8C54-F943-8E81-D7AEB7680812}" type="presParOf" srcId="{73F957A7-61E8-4FE0-BE65-D2B12D9D5270}" destId="{AD6B715D-85D2-4100-B093-2E8B3728784D}" srcOrd="0" destOrd="0" presId="urn:microsoft.com/office/officeart/2018/2/layout/IconVerticalSolidList"/>
    <dgm:cxn modelId="{E30D83D0-CFBE-BF42-9648-AD2AE348222C}" type="presParOf" srcId="{AD6B715D-85D2-4100-B093-2E8B3728784D}" destId="{734587D2-11F1-4226-99B0-81D3522CA2C6}" srcOrd="0" destOrd="0" presId="urn:microsoft.com/office/officeart/2018/2/layout/IconVerticalSolidList"/>
    <dgm:cxn modelId="{437F5564-0130-4046-890C-F693325C3778}" type="presParOf" srcId="{AD6B715D-85D2-4100-B093-2E8B3728784D}" destId="{B52A14B2-92DA-475C-A1D0-932ECC9D71FE}" srcOrd="1" destOrd="0" presId="urn:microsoft.com/office/officeart/2018/2/layout/IconVerticalSolidList"/>
    <dgm:cxn modelId="{84C7B4B7-AC46-1544-AAC8-F42CA83ED74A}" type="presParOf" srcId="{AD6B715D-85D2-4100-B093-2E8B3728784D}" destId="{0015D4DF-C88D-48E3-B0B8-043F2D2A0C43}" srcOrd="2" destOrd="0" presId="urn:microsoft.com/office/officeart/2018/2/layout/IconVerticalSolidList"/>
    <dgm:cxn modelId="{4E16C44E-7830-CC4B-A2EA-9AFDF077E6FE}" type="presParOf" srcId="{AD6B715D-85D2-4100-B093-2E8B3728784D}" destId="{504265CF-8F51-4FB1-959E-24B38801B0A1}" srcOrd="3" destOrd="0" presId="urn:microsoft.com/office/officeart/2018/2/layout/IconVerticalSolidList"/>
    <dgm:cxn modelId="{5306212F-B2E4-4B49-9CD2-B1D7ACF146B7}" type="presParOf" srcId="{73F957A7-61E8-4FE0-BE65-D2B12D9D5270}" destId="{DB748D65-77D6-435D-B64E-7FAFDF0DFBD7}" srcOrd="1" destOrd="0" presId="urn:microsoft.com/office/officeart/2018/2/layout/IconVerticalSolidList"/>
    <dgm:cxn modelId="{037604FE-CE61-C443-AF56-D12E27464234}" type="presParOf" srcId="{73F957A7-61E8-4FE0-BE65-D2B12D9D5270}" destId="{54323D94-7F7D-41D5-8C7C-AEA2CAD4AD06}" srcOrd="2" destOrd="0" presId="urn:microsoft.com/office/officeart/2018/2/layout/IconVerticalSolidList"/>
    <dgm:cxn modelId="{1A2F26A6-893D-A24B-9758-F05D9BEC83A5}" type="presParOf" srcId="{54323D94-7F7D-41D5-8C7C-AEA2CAD4AD06}" destId="{A66CCB06-63FC-466B-9BA3-E7BB83491F46}" srcOrd="0" destOrd="0" presId="urn:microsoft.com/office/officeart/2018/2/layout/IconVerticalSolidList"/>
    <dgm:cxn modelId="{AADF89BB-502C-8347-B33D-623923FD0136}" type="presParOf" srcId="{54323D94-7F7D-41D5-8C7C-AEA2CAD4AD06}" destId="{34BBDACE-D844-447D-A5C9-665312EF2F1F}" srcOrd="1" destOrd="0" presId="urn:microsoft.com/office/officeart/2018/2/layout/IconVerticalSolidList"/>
    <dgm:cxn modelId="{C856CF96-48CF-D54D-836B-D0C05376CA0B}" type="presParOf" srcId="{54323D94-7F7D-41D5-8C7C-AEA2CAD4AD06}" destId="{9C98616D-4F41-4FEB-8F7F-9A4950296258}" srcOrd="2" destOrd="0" presId="urn:microsoft.com/office/officeart/2018/2/layout/IconVerticalSolidList"/>
    <dgm:cxn modelId="{EC16B94E-452D-3747-B840-E9114FCBDC89}" type="presParOf" srcId="{54323D94-7F7D-41D5-8C7C-AEA2CAD4AD06}" destId="{C85940D4-5026-4CB8-ABF2-964D53FD8287}" srcOrd="3" destOrd="0" presId="urn:microsoft.com/office/officeart/2018/2/layout/IconVerticalSolidList"/>
    <dgm:cxn modelId="{3623C83B-61D3-3D46-ACBD-DC0DE1804713}" type="presParOf" srcId="{73F957A7-61E8-4FE0-BE65-D2B12D9D5270}" destId="{65365908-5621-432A-8B23-B3083F62AA86}" srcOrd="3" destOrd="0" presId="urn:microsoft.com/office/officeart/2018/2/layout/IconVerticalSolidList"/>
    <dgm:cxn modelId="{91051617-7B5A-EC40-93CE-A10F19F204CF}" type="presParOf" srcId="{73F957A7-61E8-4FE0-BE65-D2B12D9D5270}" destId="{2877842E-E088-4A14-A323-E9E7C736DC88}" srcOrd="4" destOrd="0" presId="urn:microsoft.com/office/officeart/2018/2/layout/IconVerticalSolidList"/>
    <dgm:cxn modelId="{F7436B5B-7BE3-8648-B8F3-0D02882DB9F8}" type="presParOf" srcId="{2877842E-E088-4A14-A323-E9E7C736DC88}" destId="{D1AD712E-DE23-465A-B7D2-B46A9A720F16}" srcOrd="0" destOrd="0" presId="urn:microsoft.com/office/officeart/2018/2/layout/IconVerticalSolidList"/>
    <dgm:cxn modelId="{AD3DE195-6B8C-6240-8717-7AF5EC74AB73}" type="presParOf" srcId="{2877842E-E088-4A14-A323-E9E7C736DC88}" destId="{715241E8-898C-4C88-A97E-E5A003B3404C}" srcOrd="1" destOrd="0" presId="urn:microsoft.com/office/officeart/2018/2/layout/IconVerticalSolidList"/>
    <dgm:cxn modelId="{4C4DC94F-3E96-B24F-8DCE-BCF2DDE2A7E3}" type="presParOf" srcId="{2877842E-E088-4A14-A323-E9E7C736DC88}" destId="{B9BE866E-BC5B-40B6-A254-785BBCC85EA6}" srcOrd="2" destOrd="0" presId="urn:microsoft.com/office/officeart/2018/2/layout/IconVerticalSolidList"/>
    <dgm:cxn modelId="{2E29F75B-FAC8-3344-B914-4FE81CA7BB92}" type="presParOf" srcId="{2877842E-E088-4A14-A323-E9E7C736DC88}" destId="{571DE1B7-B7AB-4494-A45B-23B8723DB44E}" srcOrd="3" destOrd="0" presId="urn:microsoft.com/office/officeart/2018/2/layout/IconVerticalSolidList"/>
    <dgm:cxn modelId="{03C9E939-9B7A-C44F-80D6-86B234C67089}" type="presParOf" srcId="{73F957A7-61E8-4FE0-BE65-D2B12D9D5270}" destId="{9603B14D-AEE3-43C5-A0A8-68043A859D6C}" srcOrd="5" destOrd="0" presId="urn:microsoft.com/office/officeart/2018/2/layout/IconVerticalSolidList"/>
    <dgm:cxn modelId="{2D37C39A-653C-854C-A495-F88440A10654}" type="presParOf" srcId="{73F957A7-61E8-4FE0-BE65-D2B12D9D5270}" destId="{E9FEF75E-6E19-46C4-A225-E7F19C9C618A}" srcOrd="6" destOrd="0" presId="urn:microsoft.com/office/officeart/2018/2/layout/IconVerticalSolidList"/>
    <dgm:cxn modelId="{0F814439-50C6-3042-9111-C938E145076D}" type="presParOf" srcId="{E9FEF75E-6E19-46C4-A225-E7F19C9C618A}" destId="{DFA61D6B-5B06-4603-98B7-F41E168D66F9}" srcOrd="0" destOrd="0" presId="urn:microsoft.com/office/officeart/2018/2/layout/IconVerticalSolidList"/>
    <dgm:cxn modelId="{969B2F87-B458-A149-B8D3-60A17EA58034}" type="presParOf" srcId="{E9FEF75E-6E19-46C4-A225-E7F19C9C618A}" destId="{1345F53A-42CA-4C07-B3F0-8C09BACB3496}" srcOrd="1" destOrd="0" presId="urn:microsoft.com/office/officeart/2018/2/layout/IconVerticalSolidList"/>
    <dgm:cxn modelId="{0C74B82B-A78A-334F-BC39-3E2D40246D77}" type="presParOf" srcId="{E9FEF75E-6E19-46C4-A225-E7F19C9C618A}" destId="{51D0FBD0-B2CE-47BB-B5F1-0C91632D0D17}" srcOrd="2" destOrd="0" presId="urn:microsoft.com/office/officeart/2018/2/layout/IconVerticalSolidList"/>
    <dgm:cxn modelId="{DF642EEB-F941-C548-82A7-83860A4E82EF}" type="presParOf" srcId="{E9FEF75E-6E19-46C4-A225-E7F19C9C618A}" destId="{C93F3B58-2729-47B8-BE19-3E38566C1A8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A7B4A5-7DA8-4E87-B3EE-E2478496ED5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CB2299F-AA28-408E-B711-EB772721005F}">
      <dgm:prSet/>
      <dgm:spPr/>
      <dgm:t>
        <a:bodyPr/>
        <a:lstStyle/>
        <a:p>
          <a:r>
            <a:rPr lang="en-US"/>
            <a:t>A postman wants to deliver mail without travelling along any street more than once.</a:t>
          </a:r>
        </a:p>
      </dgm:t>
    </dgm:pt>
    <dgm:pt modelId="{F4F15F9F-166D-4D62-8BDC-82F886E37092}" type="parTrans" cxnId="{D7388CFF-BBD3-4F23-ACB1-C1B5B1B423BA}">
      <dgm:prSet/>
      <dgm:spPr/>
      <dgm:t>
        <a:bodyPr/>
        <a:lstStyle/>
        <a:p>
          <a:endParaRPr lang="en-US"/>
        </a:p>
      </dgm:t>
    </dgm:pt>
    <dgm:pt modelId="{828A687B-F9FB-483F-8F7C-C1244542FCD2}" type="sibTrans" cxnId="{D7388CFF-BBD3-4F23-ACB1-C1B5B1B423BA}">
      <dgm:prSet/>
      <dgm:spPr/>
      <dgm:t>
        <a:bodyPr/>
        <a:lstStyle/>
        <a:p>
          <a:endParaRPr lang="en-US"/>
        </a:p>
      </dgm:t>
    </dgm:pt>
    <dgm:pt modelId="{11AD025A-DF11-428F-BD20-1B157E7A618B}">
      <dgm:prSet/>
      <dgm:spPr/>
      <dgm:t>
        <a:bodyPr/>
        <a:lstStyle/>
        <a:p>
          <a:r>
            <a:rPr lang="en-US"/>
            <a:t>A visitor to a tourist park wants to minimise the distance they walk to see all of the attractions by not having to retrace their steps at any stage.</a:t>
          </a:r>
        </a:p>
      </dgm:t>
    </dgm:pt>
    <dgm:pt modelId="{FC873220-4969-48A3-8CD5-6DFF41566847}" type="parTrans" cxnId="{DABDF809-1466-4921-935A-808FD37A30DA}">
      <dgm:prSet/>
      <dgm:spPr/>
      <dgm:t>
        <a:bodyPr/>
        <a:lstStyle/>
        <a:p>
          <a:endParaRPr lang="en-US"/>
        </a:p>
      </dgm:t>
    </dgm:pt>
    <dgm:pt modelId="{860BB782-1B42-4434-A676-8C84053AAAB8}" type="sibTrans" cxnId="{DABDF809-1466-4921-935A-808FD37A30DA}">
      <dgm:prSet/>
      <dgm:spPr/>
      <dgm:t>
        <a:bodyPr/>
        <a:lstStyle/>
        <a:p>
          <a:endParaRPr lang="en-US"/>
        </a:p>
      </dgm:t>
    </dgm:pt>
    <dgm:pt modelId="{21AD52F7-494B-470F-97E1-ED95274F5EB0}">
      <dgm:prSet/>
      <dgm:spPr/>
      <dgm:t>
        <a:bodyPr/>
        <a:lstStyle/>
        <a:p>
          <a:r>
            <a:rPr lang="en-US"/>
            <a:t>A road inspector wants to inspect the roads linking several country towns without having to travel along each road more than once.</a:t>
          </a:r>
        </a:p>
      </dgm:t>
    </dgm:pt>
    <dgm:pt modelId="{CA818181-166E-4C8C-90C7-DF67939D6418}" type="parTrans" cxnId="{63C13E8F-001C-44CB-8E56-DC30A84E2EB1}">
      <dgm:prSet/>
      <dgm:spPr/>
      <dgm:t>
        <a:bodyPr/>
        <a:lstStyle/>
        <a:p>
          <a:endParaRPr lang="en-US"/>
        </a:p>
      </dgm:t>
    </dgm:pt>
    <dgm:pt modelId="{5FB7B9D9-D71C-4170-A0BD-BC2C4047CE4B}" type="sibTrans" cxnId="{63C13E8F-001C-44CB-8E56-DC30A84E2EB1}">
      <dgm:prSet/>
      <dgm:spPr/>
      <dgm:t>
        <a:bodyPr/>
        <a:lstStyle/>
        <a:p>
          <a:endParaRPr lang="en-US"/>
        </a:p>
      </dgm:t>
    </dgm:pt>
    <dgm:pt modelId="{43129AB7-8501-AE41-A8E5-C48DCE4D42AB}" type="pres">
      <dgm:prSet presAssocID="{85A7B4A5-7DA8-4E87-B3EE-E2478496ED59}" presName="linear" presStyleCnt="0">
        <dgm:presLayoutVars>
          <dgm:animLvl val="lvl"/>
          <dgm:resizeHandles val="exact"/>
        </dgm:presLayoutVars>
      </dgm:prSet>
      <dgm:spPr/>
    </dgm:pt>
    <dgm:pt modelId="{7FA5D083-F6CF-BF4F-9CB4-3D874BD1CA14}" type="pres">
      <dgm:prSet presAssocID="{CCB2299F-AA28-408E-B711-EB772721005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9AF1DB5-0644-FF4D-8A3B-D5EA5275B1CA}" type="pres">
      <dgm:prSet presAssocID="{828A687B-F9FB-483F-8F7C-C1244542FCD2}" presName="spacer" presStyleCnt="0"/>
      <dgm:spPr/>
    </dgm:pt>
    <dgm:pt modelId="{6253B112-5F06-DD41-BA07-23B29D353105}" type="pres">
      <dgm:prSet presAssocID="{11AD025A-DF11-428F-BD20-1B157E7A618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B6617E4-4729-E148-A902-385E2759AED2}" type="pres">
      <dgm:prSet presAssocID="{860BB782-1B42-4434-A676-8C84053AAAB8}" presName="spacer" presStyleCnt="0"/>
      <dgm:spPr/>
    </dgm:pt>
    <dgm:pt modelId="{B54E12A3-F07A-6749-BF48-43DF20284BCF}" type="pres">
      <dgm:prSet presAssocID="{21AD52F7-494B-470F-97E1-ED95274F5EB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ABDF809-1466-4921-935A-808FD37A30DA}" srcId="{85A7B4A5-7DA8-4E87-B3EE-E2478496ED59}" destId="{11AD025A-DF11-428F-BD20-1B157E7A618B}" srcOrd="1" destOrd="0" parTransId="{FC873220-4969-48A3-8CD5-6DFF41566847}" sibTransId="{860BB782-1B42-4434-A676-8C84053AAAB8}"/>
    <dgm:cxn modelId="{D96CCD1C-B7B1-A145-995D-F53B46564323}" type="presOf" srcId="{CCB2299F-AA28-408E-B711-EB772721005F}" destId="{7FA5D083-F6CF-BF4F-9CB4-3D874BD1CA14}" srcOrd="0" destOrd="0" presId="urn:microsoft.com/office/officeart/2005/8/layout/vList2"/>
    <dgm:cxn modelId="{4A69C842-3541-5142-994F-B822E5A659A5}" type="presOf" srcId="{85A7B4A5-7DA8-4E87-B3EE-E2478496ED59}" destId="{43129AB7-8501-AE41-A8E5-C48DCE4D42AB}" srcOrd="0" destOrd="0" presId="urn:microsoft.com/office/officeart/2005/8/layout/vList2"/>
    <dgm:cxn modelId="{8ABC4049-C90D-2246-98DB-76E9E2838CCB}" type="presOf" srcId="{21AD52F7-494B-470F-97E1-ED95274F5EB0}" destId="{B54E12A3-F07A-6749-BF48-43DF20284BCF}" srcOrd="0" destOrd="0" presId="urn:microsoft.com/office/officeart/2005/8/layout/vList2"/>
    <dgm:cxn modelId="{0C31C884-9AD7-444F-A7E7-F0439DB98648}" type="presOf" srcId="{11AD025A-DF11-428F-BD20-1B157E7A618B}" destId="{6253B112-5F06-DD41-BA07-23B29D353105}" srcOrd="0" destOrd="0" presId="urn:microsoft.com/office/officeart/2005/8/layout/vList2"/>
    <dgm:cxn modelId="{63C13E8F-001C-44CB-8E56-DC30A84E2EB1}" srcId="{85A7B4A5-7DA8-4E87-B3EE-E2478496ED59}" destId="{21AD52F7-494B-470F-97E1-ED95274F5EB0}" srcOrd="2" destOrd="0" parTransId="{CA818181-166E-4C8C-90C7-DF67939D6418}" sibTransId="{5FB7B9D9-D71C-4170-A0BD-BC2C4047CE4B}"/>
    <dgm:cxn modelId="{D7388CFF-BBD3-4F23-ACB1-C1B5B1B423BA}" srcId="{85A7B4A5-7DA8-4E87-B3EE-E2478496ED59}" destId="{CCB2299F-AA28-408E-B711-EB772721005F}" srcOrd="0" destOrd="0" parTransId="{F4F15F9F-166D-4D62-8BDC-82F886E37092}" sibTransId="{828A687B-F9FB-483F-8F7C-C1244542FCD2}"/>
    <dgm:cxn modelId="{79035B6C-D296-4048-AB80-69906BFC5B20}" type="presParOf" srcId="{43129AB7-8501-AE41-A8E5-C48DCE4D42AB}" destId="{7FA5D083-F6CF-BF4F-9CB4-3D874BD1CA14}" srcOrd="0" destOrd="0" presId="urn:microsoft.com/office/officeart/2005/8/layout/vList2"/>
    <dgm:cxn modelId="{F9422D0C-6A3E-F04F-B9EC-4AB96BE9D489}" type="presParOf" srcId="{43129AB7-8501-AE41-A8E5-C48DCE4D42AB}" destId="{39AF1DB5-0644-FF4D-8A3B-D5EA5275B1CA}" srcOrd="1" destOrd="0" presId="urn:microsoft.com/office/officeart/2005/8/layout/vList2"/>
    <dgm:cxn modelId="{C6A29243-9EF0-F040-9DFB-FB17B98C8C62}" type="presParOf" srcId="{43129AB7-8501-AE41-A8E5-C48DCE4D42AB}" destId="{6253B112-5F06-DD41-BA07-23B29D353105}" srcOrd="2" destOrd="0" presId="urn:microsoft.com/office/officeart/2005/8/layout/vList2"/>
    <dgm:cxn modelId="{7BF320EB-BA97-034C-A349-4D30F61B2FFB}" type="presParOf" srcId="{43129AB7-8501-AE41-A8E5-C48DCE4D42AB}" destId="{0B6617E4-4729-E148-A902-385E2759AED2}" srcOrd="3" destOrd="0" presId="urn:microsoft.com/office/officeart/2005/8/layout/vList2"/>
    <dgm:cxn modelId="{E251CFD0-987A-0F4A-A4FA-43F037A20C05}" type="presParOf" srcId="{43129AB7-8501-AE41-A8E5-C48DCE4D42AB}" destId="{B54E12A3-F07A-6749-BF48-43DF20284BC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FDA408-EBE3-4FFF-B181-52121CC44C86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2505801-6524-4B50-AD6D-CE222BF09B96}">
      <dgm:prSet/>
      <dgm:spPr/>
      <dgm:t>
        <a:bodyPr/>
        <a:lstStyle/>
        <a:p>
          <a:r>
            <a:rPr lang="en-US" dirty="0">
              <a:latin typeface="Comic Sans MS" panose="030F0902030302020204" pitchFamily="66" charset="0"/>
            </a:rPr>
            <a:t>1. Ex </a:t>
          </a:r>
          <a:r>
            <a:rPr lang="en-AU" dirty="0">
              <a:latin typeface="Comic Sans MS" panose="030F0902030302020204" pitchFamily="66" charset="0"/>
            </a:rPr>
            <a:t>9G</a:t>
          </a:r>
          <a:endParaRPr lang="en-US" dirty="0">
            <a:latin typeface="Comic Sans MS" panose="030F0902030302020204" pitchFamily="66" charset="0"/>
          </a:endParaRPr>
        </a:p>
      </dgm:t>
    </dgm:pt>
    <dgm:pt modelId="{F664BA33-F85F-48D7-A564-D8394F92F3FB}" type="parTrans" cxnId="{68933B17-4191-497B-8B48-CCB54489E637}">
      <dgm:prSet/>
      <dgm:spPr/>
      <dgm:t>
        <a:bodyPr/>
        <a:lstStyle/>
        <a:p>
          <a:endParaRPr lang="en-US"/>
        </a:p>
      </dgm:t>
    </dgm:pt>
    <dgm:pt modelId="{A5CD2530-2B66-466F-AF32-B7FC543B0E93}" type="sibTrans" cxnId="{68933B17-4191-497B-8B48-CCB54489E637}">
      <dgm:prSet/>
      <dgm:spPr/>
      <dgm:t>
        <a:bodyPr/>
        <a:lstStyle/>
        <a:p>
          <a:endParaRPr lang="en-US"/>
        </a:p>
      </dgm:t>
    </dgm:pt>
    <dgm:pt modelId="{7B63A322-A32D-7440-95CC-4C227BD04D22}">
      <dgm:prSet/>
      <dgm:spPr/>
      <dgm:t>
        <a:bodyPr/>
        <a:lstStyle/>
        <a:p>
          <a:r>
            <a:rPr lang="en-US">
              <a:latin typeface="Comic Sans MS" panose="030F0902030302020204" pitchFamily="66" charset="0"/>
            </a:rPr>
            <a:t>2. Summary notes for Homework. </a:t>
          </a:r>
        </a:p>
      </dgm:t>
    </dgm:pt>
    <dgm:pt modelId="{7164EDF1-821B-9F48-8E34-24AA228D5842}" type="parTrans" cxnId="{E489B857-F90D-154D-83E9-BE784D0DE1BC}">
      <dgm:prSet/>
      <dgm:spPr/>
      <dgm:t>
        <a:bodyPr/>
        <a:lstStyle/>
        <a:p>
          <a:endParaRPr lang="en-GB"/>
        </a:p>
      </dgm:t>
    </dgm:pt>
    <dgm:pt modelId="{E3499D71-138A-3D4F-9E73-CB03BBB5C5F4}" type="sibTrans" cxnId="{E489B857-F90D-154D-83E9-BE784D0DE1BC}">
      <dgm:prSet/>
      <dgm:spPr/>
      <dgm:t>
        <a:bodyPr/>
        <a:lstStyle/>
        <a:p>
          <a:endParaRPr lang="en-GB"/>
        </a:p>
      </dgm:t>
    </dgm:pt>
    <dgm:pt modelId="{D6984B87-6F75-5342-9757-2AE79CEA723B}" type="pres">
      <dgm:prSet presAssocID="{E8FDA408-EBE3-4FFF-B181-52121CC44C8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B815E19-2892-AE49-B42F-7861E3F77016}" type="pres">
      <dgm:prSet presAssocID="{22505801-6524-4B50-AD6D-CE222BF09B96}" presName="hierRoot1" presStyleCnt="0"/>
      <dgm:spPr/>
    </dgm:pt>
    <dgm:pt modelId="{47F30782-FFC0-244E-879F-B465E54F8925}" type="pres">
      <dgm:prSet presAssocID="{22505801-6524-4B50-AD6D-CE222BF09B96}" presName="composite" presStyleCnt="0"/>
      <dgm:spPr/>
    </dgm:pt>
    <dgm:pt modelId="{010B60A7-DBB1-BC49-A053-45705E244D88}" type="pres">
      <dgm:prSet presAssocID="{22505801-6524-4B50-AD6D-CE222BF09B96}" presName="background" presStyleLbl="node0" presStyleIdx="0" presStyleCnt="2"/>
      <dgm:spPr/>
    </dgm:pt>
    <dgm:pt modelId="{C34A81FF-FF7D-5046-AF0C-031B32C24935}" type="pres">
      <dgm:prSet presAssocID="{22505801-6524-4B50-AD6D-CE222BF09B96}" presName="text" presStyleLbl="fgAcc0" presStyleIdx="0" presStyleCnt="2">
        <dgm:presLayoutVars>
          <dgm:chPref val="3"/>
        </dgm:presLayoutVars>
      </dgm:prSet>
      <dgm:spPr/>
    </dgm:pt>
    <dgm:pt modelId="{E52B7501-52C8-FE4E-A949-83D071C7FF1A}" type="pres">
      <dgm:prSet presAssocID="{22505801-6524-4B50-AD6D-CE222BF09B96}" presName="hierChild2" presStyleCnt="0"/>
      <dgm:spPr/>
    </dgm:pt>
    <dgm:pt modelId="{B326493F-BC55-8144-A578-86C071BB2803}" type="pres">
      <dgm:prSet presAssocID="{7B63A322-A32D-7440-95CC-4C227BD04D22}" presName="hierRoot1" presStyleCnt="0"/>
      <dgm:spPr/>
    </dgm:pt>
    <dgm:pt modelId="{C9C32C2E-634A-084E-A56A-51CABC9036DA}" type="pres">
      <dgm:prSet presAssocID="{7B63A322-A32D-7440-95CC-4C227BD04D22}" presName="composite" presStyleCnt="0"/>
      <dgm:spPr/>
    </dgm:pt>
    <dgm:pt modelId="{3EA9493A-3C95-9D41-A263-76F00BE4B719}" type="pres">
      <dgm:prSet presAssocID="{7B63A322-A32D-7440-95CC-4C227BD04D22}" presName="background" presStyleLbl="node0" presStyleIdx="1" presStyleCnt="2"/>
      <dgm:spPr/>
    </dgm:pt>
    <dgm:pt modelId="{ED985BD7-7443-2747-A0DE-435F013F2BE4}" type="pres">
      <dgm:prSet presAssocID="{7B63A322-A32D-7440-95CC-4C227BD04D22}" presName="text" presStyleLbl="fgAcc0" presStyleIdx="1" presStyleCnt="2">
        <dgm:presLayoutVars>
          <dgm:chPref val="3"/>
        </dgm:presLayoutVars>
      </dgm:prSet>
      <dgm:spPr/>
    </dgm:pt>
    <dgm:pt modelId="{B3987CD1-369A-2443-AD68-520087296142}" type="pres">
      <dgm:prSet presAssocID="{7B63A322-A32D-7440-95CC-4C227BD04D22}" presName="hierChild2" presStyleCnt="0"/>
      <dgm:spPr/>
    </dgm:pt>
  </dgm:ptLst>
  <dgm:cxnLst>
    <dgm:cxn modelId="{68933B17-4191-497B-8B48-CCB54489E637}" srcId="{E8FDA408-EBE3-4FFF-B181-52121CC44C86}" destId="{22505801-6524-4B50-AD6D-CE222BF09B96}" srcOrd="0" destOrd="0" parTransId="{F664BA33-F85F-48D7-A564-D8394F92F3FB}" sibTransId="{A5CD2530-2B66-466F-AF32-B7FC543B0E93}"/>
    <dgm:cxn modelId="{E489B857-F90D-154D-83E9-BE784D0DE1BC}" srcId="{E8FDA408-EBE3-4FFF-B181-52121CC44C86}" destId="{7B63A322-A32D-7440-95CC-4C227BD04D22}" srcOrd="1" destOrd="0" parTransId="{7164EDF1-821B-9F48-8E34-24AA228D5842}" sibTransId="{E3499D71-138A-3D4F-9E73-CB03BBB5C5F4}"/>
    <dgm:cxn modelId="{D62F3FA6-13DB-6043-8EE4-B265839A0886}" type="presOf" srcId="{E8FDA408-EBE3-4FFF-B181-52121CC44C86}" destId="{D6984B87-6F75-5342-9757-2AE79CEA723B}" srcOrd="0" destOrd="0" presId="urn:microsoft.com/office/officeart/2005/8/layout/hierarchy1"/>
    <dgm:cxn modelId="{401727C3-5DF5-B944-A63C-46BA56DEFC20}" type="presOf" srcId="{22505801-6524-4B50-AD6D-CE222BF09B96}" destId="{C34A81FF-FF7D-5046-AF0C-031B32C24935}" srcOrd="0" destOrd="0" presId="urn:microsoft.com/office/officeart/2005/8/layout/hierarchy1"/>
    <dgm:cxn modelId="{B757A8CB-2061-674C-A5BA-2D0DBDA2C1E5}" type="presOf" srcId="{7B63A322-A32D-7440-95CC-4C227BD04D22}" destId="{ED985BD7-7443-2747-A0DE-435F013F2BE4}" srcOrd="0" destOrd="0" presId="urn:microsoft.com/office/officeart/2005/8/layout/hierarchy1"/>
    <dgm:cxn modelId="{433A1B9E-8994-4949-8538-D5CB77290515}" type="presParOf" srcId="{D6984B87-6F75-5342-9757-2AE79CEA723B}" destId="{9B815E19-2892-AE49-B42F-7861E3F77016}" srcOrd="0" destOrd="0" presId="urn:microsoft.com/office/officeart/2005/8/layout/hierarchy1"/>
    <dgm:cxn modelId="{9FAE7916-E57C-CE42-84CC-6C01AAF16F3D}" type="presParOf" srcId="{9B815E19-2892-AE49-B42F-7861E3F77016}" destId="{47F30782-FFC0-244E-879F-B465E54F8925}" srcOrd="0" destOrd="0" presId="urn:microsoft.com/office/officeart/2005/8/layout/hierarchy1"/>
    <dgm:cxn modelId="{60A48211-415B-FC4C-9BC3-4FFE4B885356}" type="presParOf" srcId="{47F30782-FFC0-244E-879F-B465E54F8925}" destId="{010B60A7-DBB1-BC49-A053-45705E244D88}" srcOrd="0" destOrd="0" presId="urn:microsoft.com/office/officeart/2005/8/layout/hierarchy1"/>
    <dgm:cxn modelId="{00798903-77CB-984F-B40A-85CF8E98C5DD}" type="presParOf" srcId="{47F30782-FFC0-244E-879F-B465E54F8925}" destId="{C34A81FF-FF7D-5046-AF0C-031B32C24935}" srcOrd="1" destOrd="0" presId="urn:microsoft.com/office/officeart/2005/8/layout/hierarchy1"/>
    <dgm:cxn modelId="{961CF79F-8CDB-2A4A-ADFF-8E7DE69FA589}" type="presParOf" srcId="{9B815E19-2892-AE49-B42F-7861E3F77016}" destId="{E52B7501-52C8-FE4E-A949-83D071C7FF1A}" srcOrd="1" destOrd="0" presId="urn:microsoft.com/office/officeart/2005/8/layout/hierarchy1"/>
    <dgm:cxn modelId="{0543C6C8-08FB-2A47-996B-FF25124BA052}" type="presParOf" srcId="{D6984B87-6F75-5342-9757-2AE79CEA723B}" destId="{B326493F-BC55-8144-A578-86C071BB2803}" srcOrd="1" destOrd="0" presId="urn:microsoft.com/office/officeart/2005/8/layout/hierarchy1"/>
    <dgm:cxn modelId="{9C216312-343E-2D4F-9DE2-8C2B44A4EADC}" type="presParOf" srcId="{B326493F-BC55-8144-A578-86C071BB2803}" destId="{C9C32C2E-634A-084E-A56A-51CABC9036DA}" srcOrd="0" destOrd="0" presId="urn:microsoft.com/office/officeart/2005/8/layout/hierarchy1"/>
    <dgm:cxn modelId="{F57B41FD-E848-6F4C-820C-2C41216A90B7}" type="presParOf" srcId="{C9C32C2E-634A-084E-A56A-51CABC9036DA}" destId="{3EA9493A-3C95-9D41-A263-76F00BE4B719}" srcOrd="0" destOrd="0" presId="urn:microsoft.com/office/officeart/2005/8/layout/hierarchy1"/>
    <dgm:cxn modelId="{5B70E5EA-2C05-564A-98EE-4F8CD35989D7}" type="presParOf" srcId="{C9C32C2E-634A-084E-A56A-51CABC9036DA}" destId="{ED985BD7-7443-2747-A0DE-435F013F2BE4}" srcOrd="1" destOrd="0" presId="urn:microsoft.com/office/officeart/2005/8/layout/hierarchy1"/>
    <dgm:cxn modelId="{380945F7-2A46-D245-9A53-D2F20AB7E9F1}" type="presParOf" srcId="{B326493F-BC55-8144-A578-86C071BB2803}" destId="{B3987CD1-369A-2443-AD68-52008729614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E87B30-EC09-4DFB-9C36-716C573B5E80}">
      <dsp:nvSpPr>
        <dsp:cNvPr id="0" name=""/>
        <dsp:cNvSpPr/>
      </dsp:nvSpPr>
      <dsp:spPr>
        <a:xfrm>
          <a:off x="1519199" y="325888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21E902-0327-4C5F-91E2-4A6A951BCF8D}">
      <dsp:nvSpPr>
        <dsp:cNvPr id="0" name=""/>
        <dsp:cNvSpPr/>
      </dsp:nvSpPr>
      <dsp:spPr>
        <a:xfrm>
          <a:off x="331199" y="2740191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2044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Eulerian Trails </a:t>
          </a:r>
        </a:p>
      </dsp:txBody>
      <dsp:txXfrm>
        <a:off x="331199" y="2740191"/>
        <a:ext cx="4320000" cy="720000"/>
      </dsp:txXfrm>
    </dsp:sp>
    <dsp:sp modelId="{60877C04-E7A9-49A3-8001-2C5A0028BE34}">
      <dsp:nvSpPr>
        <dsp:cNvPr id="0" name=""/>
        <dsp:cNvSpPr/>
      </dsp:nvSpPr>
      <dsp:spPr>
        <a:xfrm>
          <a:off x="6595199" y="325888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18640D-19B2-4FEB-B2D6-CC0724E7EBC2}">
      <dsp:nvSpPr>
        <dsp:cNvPr id="0" name=""/>
        <dsp:cNvSpPr/>
      </dsp:nvSpPr>
      <dsp:spPr>
        <a:xfrm>
          <a:off x="5407199" y="2740191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2044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Eulerian Circuits</a:t>
          </a:r>
        </a:p>
      </dsp:txBody>
      <dsp:txXfrm>
        <a:off x="5407199" y="2740191"/>
        <a:ext cx="432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4587D2-11F1-4226-99B0-81D3522CA2C6}">
      <dsp:nvSpPr>
        <dsp:cNvPr id="0" name=""/>
        <dsp:cNvSpPr/>
      </dsp:nvSpPr>
      <dsp:spPr>
        <a:xfrm>
          <a:off x="0" y="1502"/>
          <a:ext cx="10900477" cy="76131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2A14B2-92DA-475C-A1D0-932ECC9D71FE}">
      <dsp:nvSpPr>
        <dsp:cNvPr id="0" name=""/>
        <dsp:cNvSpPr/>
      </dsp:nvSpPr>
      <dsp:spPr>
        <a:xfrm>
          <a:off x="230297" y="172797"/>
          <a:ext cx="418722" cy="41872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4265CF-8F51-4FB1-959E-24B38801B0A1}">
      <dsp:nvSpPr>
        <dsp:cNvPr id="0" name=""/>
        <dsp:cNvSpPr/>
      </dsp:nvSpPr>
      <dsp:spPr>
        <a:xfrm>
          <a:off x="879316" y="1502"/>
          <a:ext cx="10021160" cy="761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572" tIns="80572" rIns="80572" bIns="80572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Only </a:t>
          </a:r>
          <a:r>
            <a:rPr lang="en-US" sz="2100" kern="1200" dirty="0">
              <a:solidFill>
                <a:srgbClr val="C00000"/>
              </a:solidFill>
            </a:rPr>
            <a:t>traversable</a:t>
          </a:r>
          <a:r>
            <a:rPr lang="en-US" sz="2100" kern="1200" dirty="0"/>
            <a:t> graphs</a:t>
          </a:r>
        </a:p>
      </dsp:txBody>
      <dsp:txXfrm>
        <a:off x="879316" y="1502"/>
        <a:ext cx="10021160" cy="761313"/>
      </dsp:txXfrm>
    </dsp:sp>
    <dsp:sp modelId="{A66CCB06-63FC-466B-9BA3-E7BB83491F46}">
      <dsp:nvSpPr>
        <dsp:cNvPr id="0" name=""/>
        <dsp:cNvSpPr/>
      </dsp:nvSpPr>
      <dsp:spPr>
        <a:xfrm>
          <a:off x="0" y="953143"/>
          <a:ext cx="10900477" cy="76131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BBDACE-D844-447D-A5C9-665312EF2F1F}">
      <dsp:nvSpPr>
        <dsp:cNvPr id="0" name=""/>
        <dsp:cNvSpPr/>
      </dsp:nvSpPr>
      <dsp:spPr>
        <a:xfrm>
          <a:off x="230297" y="1124439"/>
          <a:ext cx="418722" cy="41872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5940D4-5026-4CB8-ABF2-964D53FD8287}">
      <dsp:nvSpPr>
        <dsp:cNvPr id="0" name=""/>
        <dsp:cNvSpPr/>
      </dsp:nvSpPr>
      <dsp:spPr>
        <a:xfrm>
          <a:off x="879316" y="953143"/>
          <a:ext cx="10021160" cy="761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572" tIns="80572" rIns="80572" bIns="80572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If a graph has an Eulerian trail, then it must have exactly </a:t>
          </a:r>
          <a:r>
            <a:rPr lang="en-US" sz="2100" kern="1200" dirty="0">
              <a:solidFill>
                <a:srgbClr val="C00000"/>
              </a:solidFill>
            </a:rPr>
            <a:t>two odd vertices</a:t>
          </a:r>
          <a:r>
            <a:rPr lang="en-US" sz="2100" kern="1200" dirty="0"/>
            <a:t>.</a:t>
          </a:r>
        </a:p>
      </dsp:txBody>
      <dsp:txXfrm>
        <a:off x="879316" y="953143"/>
        <a:ext cx="10021160" cy="761313"/>
      </dsp:txXfrm>
    </dsp:sp>
    <dsp:sp modelId="{D1AD712E-DE23-465A-B7D2-B46A9A720F16}">
      <dsp:nvSpPr>
        <dsp:cNvPr id="0" name=""/>
        <dsp:cNvSpPr/>
      </dsp:nvSpPr>
      <dsp:spPr>
        <a:xfrm>
          <a:off x="0" y="1904785"/>
          <a:ext cx="10900477" cy="76131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5241E8-898C-4C88-A97E-E5A003B3404C}">
      <dsp:nvSpPr>
        <dsp:cNvPr id="0" name=""/>
        <dsp:cNvSpPr/>
      </dsp:nvSpPr>
      <dsp:spPr>
        <a:xfrm>
          <a:off x="230297" y="2076080"/>
          <a:ext cx="418722" cy="41872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1DE1B7-B7AB-4494-A45B-23B8723DB44E}">
      <dsp:nvSpPr>
        <dsp:cNvPr id="0" name=""/>
        <dsp:cNvSpPr/>
      </dsp:nvSpPr>
      <dsp:spPr>
        <a:xfrm>
          <a:off x="879316" y="1904785"/>
          <a:ext cx="10021160" cy="761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572" tIns="80572" rIns="80572" bIns="80572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Or, to put it another way,</a:t>
          </a:r>
        </a:p>
      </dsp:txBody>
      <dsp:txXfrm>
        <a:off x="879316" y="1904785"/>
        <a:ext cx="10021160" cy="761313"/>
      </dsp:txXfrm>
    </dsp:sp>
    <dsp:sp modelId="{DFA61D6B-5B06-4603-98B7-F41E168D66F9}">
      <dsp:nvSpPr>
        <dsp:cNvPr id="0" name=""/>
        <dsp:cNvSpPr/>
      </dsp:nvSpPr>
      <dsp:spPr>
        <a:xfrm>
          <a:off x="0" y="2856426"/>
          <a:ext cx="10900477" cy="76131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45F53A-42CA-4C07-B3F0-8C09BACB3496}">
      <dsp:nvSpPr>
        <dsp:cNvPr id="0" name=""/>
        <dsp:cNvSpPr/>
      </dsp:nvSpPr>
      <dsp:spPr>
        <a:xfrm>
          <a:off x="230297" y="3027722"/>
          <a:ext cx="418722" cy="41872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3F3B58-2729-47B8-BE19-3E38566C1A8C}">
      <dsp:nvSpPr>
        <dsp:cNvPr id="0" name=""/>
        <dsp:cNvSpPr/>
      </dsp:nvSpPr>
      <dsp:spPr>
        <a:xfrm>
          <a:off x="879316" y="2856426"/>
          <a:ext cx="10021160" cy="761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572" tIns="80572" rIns="80572" bIns="80572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If the number of odd vertices in a graph is anything other than 2, then the graph cannot have an Eulerian trail.</a:t>
          </a:r>
        </a:p>
      </dsp:txBody>
      <dsp:txXfrm>
        <a:off x="879316" y="2856426"/>
        <a:ext cx="10021160" cy="7613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5D083-F6CF-BF4F-9CB4-3D874BD1CA14}">
      <dsp:nvSpPr>
        <dsp:cNvPr id="0" name=""/>
        <dsp:cNvSpPr/>
      </dsp:nvSpPr>
      <dsp:spPr>
        <a:xfrm>
          <a:off x="0" y="95776"/>
          <a:ext cx="6797675" cy="17714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 postman wants to deliver mail without travelling along any street more than once.</a:t>
          </a:r>
        </a:p>
      </dsp:txBody>
      <dsp:txXfrm>
        <a:off x="86475" y="182251"/>
        <a:ext cx="6624725" cy="1598503"/>
      </dsp:txXfrm>
    </dsp:sp>
    <dsp:sp modelId="{6253B112-5F06-DD41-BA07-23B29D353105}">
      <dsp:nvSpPr>
        <dsp:cNvPr id="0" name=""/>
        <dsp:cNvSpPr/>
      </dsp:nvSpPr>
      <dsp:spPr>
        <a:xfrm>
          <a:off x="0" y="1939229"/>
          <a:ext cx="6797675" cy="1771453"/>
        </a:xfrm>
        <a:prstGeom prst="roundRect">
          <a:avLst/>
        </a:prstGeom>
        <a:solidFill>
          <a:schemeClr val="accent2">
            <a:hueOff val="-747664"/>
            <a:satOff val="823"/>
            <a:lumOff val="294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 visitor to a tourist park wants to minimise the distance they walk to see all of the attractions by not having to retrace their steps at any stage.</a:t>
          </a:r>
        </a:p>
      </dsp:txBody>
      <dsp:txXfrm>
        <a:off x="86475" y="2025704"/>
        <a:ext cx="6624725" cy="1598503"/>
      </dsp:txXfrm>
    </dsp:sp>
    <dsp:sp modelId="{B54E12A3-F07A-6749-BF48-43DF20284BCF}">
      <dsp:nvSpPr>
        <dsp:cNvPr id="0" name=""/>
        <dsp:cNvSpPr/>
      </dsp:nvSpPr>
      <dsp:spPr>
        <a:xfrm>
          <a:off x="0" y="3782682"/>
          <a:ext cx="6797675" cy="1771453"/>
        </a:xfrm>
        <a:prstGeom prst="roundRect">
          <a:avLst/>
        </a:prstGeom>
        <a:solidFill>
          <a:schemeClr val="accent2">
            <a:hueOff val="-1495328"/>
            <a:satOff val="1647"/>
            <a:lumOff val="588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 road inspector wants to inspect the roads linking several country towns without having to travel along each road more than once.</a:t>
          </a:r>
        </a:p>
      </dsp:txBody>
      <dsp:txXfrm>
        <a:off x="86475" y="3869157"/>
        <a:ext cx="6624725" cy="15985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0B60A7-DBB1-BC49-A053-45705E244D88}">
      <dsp:nvSpPr>
        <dsp:cNvPr id="0" name=""/>
        <dsp:cNvSpPr/>
      </dsp:nvSpPr>
      <dsp:spPr>
        <a:xfrm>
          <a:off x="1227" y="297257"/>
          <a:ext cx="4309690" cy="273665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4A81FF-FF7D-5046-AF0C-031B32C24935}">
      <dsp:nvSpPr>
        <dsp:cNvPr id="0" name=""/>
        <dsp:cNvSpPr/>
      </dsp:nvSpPr>
      <dsp:spPr>
        <a:xfrm>
          <a:off x="480082" y="752169"/>
          <a:ext cx="4309690" cy="273665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>
              <a:latin typeface="Comic Sans MS" panose="030F0902030302020204" pitchFamily="66" charset="0"/>
            </a:rPr>
            <a:t>1. Ex </a:t>
          </a:r>
          <a:r>
            <a:rPr lang="en-AU" sz="4600" kern="1200" dirty="0">
              <a:latin typeface="Comic Sans MS" panose="030F0902030302020204" pitchFamily="66" charset="0"/>
            </a:rPr>
            <a:t>9G</a:t>
          </a:r>
          <a:endParaRPr lang="en-US" sz="4600" kern="1200" dirty="0">
            <a:latin typeface="Comic Sans MS" panose="030F0902030302020204" pitchFamily="66" charset="0"/>
          </a:endParaRPr>
        </a:p>
      </dsp:txBody>
      <dsp:txXfrm>
        <a:off x="560236" y="832323"/>
        <a:ext cx="4149382" cy="2576345"/>
      </dsp:txXfrm>
    </dsp:sp>
    <dsp:sp modelId="{3EA9493A-3C95-9D41-A263-76F00BE4B719}">
      <dsp:nvSpPr>
        <dsp:cNvPr id="0" name=""/>
        <dsp:cNvSpPr/>
      </dsp:nvSpPr>
      <dsp:spPr>
        <a:xfrm>
          <a:off x="5268627" y="297257"/>
          <a:ext cx="4309690" cy="273665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985BD7-7443-2747-A0DE-435F013F2BE4}">
      <dsp:nvSpPr>
        <dsp:cNvPr id="0" name=""/>
        <dsp:cNvSpPr/>
      </dsp:nvSpPr>
      <dsp:spPr>
        <a:xfrm>
          <a:off x="5747481" y="752169"/>
          <a:ext cx="4309690" cy="273665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>
              <a:latin typeface="Comic Sans MS" panose="030F0902030302020204" pitchFamily="66" charset="0"/>
            </a:rPr>
            <a:t>2. Summary notes for Homework. </a:t>
          </a:r>
        </a:p>
      </dsp:txBody>
      <dsp:txXfrm>
        <a:off x="5827635" y="832323"/>
        <a:ext cx="4149382" cy="25763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EEEE8-FD21-554D-95A0-C9561A8885AD}" type="datetimeFigureOut">
              <a:rPr lang="en-US" smtClean="0"/>
              <a:t>5/12/20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FC237-781F-BE4C-881B-424A51C31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1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>
            <a:extLst>
              <a:ext uri="{FF2B5EF4-FFF2-40B4-BE49-F238E27FC236}">
                <a16:creationId xmlns:a16="http://schemas.microsoft.com/office/drawing/2014/main" id="{804EF98F-B712-8248-9E7E-D9B564143A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Notes Placeholder 2">
            <a:extLst>
              <a:ext uri="{FF2B5EF4-FFF2-40B4-BE49-F238E27FC236}">
                <a16:creationId xmlns:a16="http://schemas.microsoft.com/office/drawing/2014/main" id="{7C6D221C-DC71-1B40-9597-674A604E8A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121CDE5D-C119-CE4A-BC98-934BCB5863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AE10C5-5E39-F745-8437-407B011E82D6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4815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5/12/20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60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5/12/20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76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5/12/20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127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5/12/20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89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5/12/20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258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5/12/20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085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5/12/20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881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5/12/20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939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5/12/20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656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5/12/20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59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5/12/20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377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5/12/20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966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AF4F2BA-3C03-4E2C-8ABC-0949B61B3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2CE33D-BA7B-4F92-919E-20863ECF34E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alphaModFix/>
          </a:blip>
          <a:srcRect b="4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B986F88-1433-4AF7-AF71-41A89DC93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46064">
                <a:srgbClr val="000000">
                  <a:alpha val="30000"/>
                </a:srgbClr>
              </a:gs>
              <a:gs pos="68000">
                <a:srgbClr val="000000">
                  <a:alpha val="20000"/>
                </a:srgbClr>
              </a:gs>
              <a:gs pos="0">
                <a:schemeClr val="tx1">
                  <a:alpha val="0"/>
                </a:schemeClr>
              </a:gs>
              <a:gs pos="2600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74E7AC-2B9A-2044-98E6-67FCAD2987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r>
              <a:rPr lang="en-AU" b="1">
                <a:solidFill>
                  <a:srgbClr val="FFFFFF"/>
                </a:solidFill>
              </a:rPr>
              <a:t>Eulerian trails and circuits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C18D39-C90C-7449-ACD4-88EC7C10C7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9G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07787ED-5EDC-4C54-AD87-55B60D0FE3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A44FFD5D-B985-4624-BBCD-50AD2E1686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6400798"/>
            <a:ext cx="12188952" cy="457201"/>
          </a:xfrm>
          <a:prstGeom prst="rect">
            <a:avLst/>
          </a:prstGeom>
          <a:gradFill>
            <a:gsLst>
              <a:gs pos="61000">
                <a:srgbClr val="000000">
                  <a:alpha val="10000"/>
                </a:srgbClr>
              </a:gs>
              <a:gs pos="7000">
                <a:schemeClr val="tx1">
                  <a:alpha val="0"/>
                </a:schemeClr>
              </a:gs>
              <a:gs pos="100000">
                <a:schemeClr val="tx1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30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030DF-B194-814F-BC13-0261F0872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/>
              <a:t>Learning Intentions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560877B6-5810-47C5-B41C-15099E634E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9652609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7343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D2D517-BC35-4439-AC31-06DF764F2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B4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DD3F846-0483-40F5-A881-0C1AD2A0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6FA96FA-DD10-2C40-A332-DA65BB47CF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8334" y="801793"/>
            <a:ext cx="9675332" cy="527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759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ADD92-B467-7D42-9D0B-340EECF82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-511679"/>
            <a:ext cx="10058400" cy="1450757"/>
          </a:xfrm>
        </p:spPr>
        <p:txBody>
          <a:bodyPr/>
          <a:lstStyle/>
          <a:p>
            <a:r>
              <a:rPr lang="en-US" dirty="0"/>
              <a:t>Eulerian trails and circuits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A2BFA-B3C6-D946-83A3-BD7664F3C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976091"/>
            <a:ext cx="10058400" cy="3760891"/>
          </a:xfrm>
        </p:spPr>
        <p:txBody>
          <a:bodyPr/>
          <a:lstStyle/>
          <a:p>
            <a:r>
              <a:rPr lang="en-US" dirty="0"/>
              <a:t>An Eulerian trail is a trail that includes </a:t>
            </a:r>
            <a:r>
              <a:rPr lang="en-US" dirty="0">
                <a:solidFill>
                  <a:srgbClr val="FF0000"/>
                </a:solidFill>
              </a:rPr>
              <a:t>every edge </a:t>
            </a:r>
            <a:r>
              <a:rPr lang="en-US" dirty="0"/>
              <a:t>in a graph.</a:t>
            </a:r>
          </a:p>
          <a:p>
            <a:r>
              <a:rPr lang="en-US" dirty="0"/>
              <a:t>An Eulerian circuit is a circuit that includes </a:t>
            </a:r>
            <a:r>
              <a:rPr lang="en-US" dirty="0">
                <a:solidFill>
                  <a:srgbClr val="FF0000"/>
                </a:solidFill>
              </a:rPr>
              <a:t>every edge </a:t>
            </a:r>
            <a:r>
              <a:rPr lang="en-US" dirty="0"/>
              <a:t>in a graph.</a:t>
            </a:r>
          </a:p>
          <a:p>
            <a:r>
              <a:rPr lang="en-US" dirty="0"/>
              <a:t>An Eulerian trail starts and ends at </a:t>
            </a:r>
            <a:r>
              <a:rPr lang="en-US" dirty="0">
                <a:solidFill>
                  <a:srgbClr val="FF0000"/>
                </a:solidFill>
              </a:rPr>
              <a:t>different</a:t>
            </a:r>
            <a:r>
              <a:rPr lang="en-US" dirty="0"/>
              <a:t> vertices.</a:t>
            </a:r>
          </a:p>
          <a:p>
            <a:r>
              <a:rPr lang="en-US" dirty="0"/>
              <a:t>An Eulerian circuit starts and ends at the </a:t>
            </a:r>
            <a:r>
              <a:rPr lang="en-US" dirty="0">
                <a:solidFill>
                  <a:srgbClr val="FF0000"/>
                </a:solidFill>
              </a:rPr>
              <a:t>same</a:t>
            </a:r>
            <a:r>
              <a:rPr lang="en-US" dirty="0"/>
              <a:t> vertex.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2A871-ECAB-D943-8E7B-4E91ACD54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8" y="3429000"/>
            <a:ext cx="5872783" cy="29268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35C644B-2692-2E4D-AC8C-7F17D22FBFF0}"/>
              </a:ext>
            </a:extLst>
          </p:cNvPr>
          <p:cNvSpPr/>
          <p:nvPr/>
        </p:nvSpPr>
        <p:spPr>
          <a:xfrm>
            <a:off x="2902081" y="3260236"/>
            <a:ext cx="300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latin typeface="CMSSBX10"/>
              </a:rPr>
              <a:t>An Eulerian trail: </a:t>
            </a:r>
            <a:r>
              <a:rPr lang="en-AU" dirty="0">
                <a:solidFill>
                  <a:srgbClr val="FF0000"/>
                </a:solidFill>
                <a:latin typeface="CMSSBX10"/>
              </a:rPr>
              <a:t>B</a:t>
            </a:r>
            <a:r>
              <a:rPr lang="en-AU" dirty="0">
                <a:latin typeface="CMSSBX10"/>
              </a:rPr>
              <a:t>BADCDEB</a:t>
            </a:r>
            <a:r>
              <a:rPr lang="en-AU" dirty="0">
                <a:solidFill>
                  <a:srgbClr val="FF0000"/>
                </a:solidFill>
                <a:latin typeface="CMSSBX10"/>
              </a:rPr>
              <a:t>C</a:t>
            </a:r>
            <a:r>
              <a:rPr lang="en-AU" dirty="0">
                <a:latin typeface="CMSSBX10"/>
              </a:rPr>
              <a:t> </a:t>
            </a:r>
            <a:endParaRPr lang="en-AU" dirty="0">
              <a:effectLst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8BBA0D-732E-5940-91C8-4CC30F29C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0457" y="3629568"/>
            <a:ext cx="5470672" cy="26670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AC6BF7D-E885-BF42-B986-B841DA609F2A}"/>
              </a:ext>
            </a:extLst>
          </p:cNvPr>
          <p:cNvSpPr/>
          <p:nvPr/>
        </p:nvSpPr>
        <p:spPr>
          <a:xfrm>
            <a:off x="8646100" y="3223223"/>
            <a:ext cx="3385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latin typeface="CMSSBX10"/>
              </a:rPr>
              <a:t>An Eulerian circuit: </a:t>
            </a:r>
            <a:r>
              <a:rPr lang="en-AU" dirty="0">
                <a:solidFill>
                  <a:srgbClr val="FF0000"/>
                </a:solidFill>
                <a:latin typeface="CMSSBX10"/>
              </a:rPr>
              <a:t>C</a:t>
            </a:r>
            <a:r>
              <a:rPr lang="en-AU" dirty="0">
                <a:latin typeface="CMSSBX10"/>
              </a:rPr>
              <a:t>DCBBADEB</a:t>
            </a:r>
            <a:r>
              <a:rPr lang="en-AU" dirty="0">
                <a:solidFill>
                  <a:srgbClr val="FF0000"/>
                </a:solidFill>
                <a:latin typeface="CMSSBX10"/>
              </a:rPr>
              <a:t>C</a:t>
            </a:r>
            <a:r>
              <a:rPr lang="en-AU" dirty="0">
                <a:latin typeface="CMSSBX10"/>
              </a:rPr>
              <a:t> </a:t>
            </a:r>
            <a:endParaRPr lang="en-A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1322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8">
            <a:extLst>
              <a:ext uri="{FF2B5EF4-FFF2-40B4-BE49-F238E27FC236}">
                <a16:creationId xmlns:a16="http://schemas.microsoft.com/office/drawing/2014/main" id="{2B6C9846-B5AB-4E52-988D-F7E5865C9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0">
            <a:extLst>
              <a:ext uri="{FF2B5EF4-FFF2-40B4-BE49-F238E27FC236}">
                <a16:creationId xmlns:a16="http://schemas.microsoft.com/office/drawing/2014/main" id="{6F3D7E8E-8467-4198-87E0-ADC1B6046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59FEA4-A34D-8145-9C0C-978C631BD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252936"/>
            <a:ext cx="10058400" cy="1028715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The Criterion for Eulerian trails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CB68288-32E1-4B78-8E6B-B26FF6BFAC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7401090"/>
              </p:ext>
            </p:extLst>
          </p:nvPr>
        </p:nvGraphicFramePr>
        <p:xfrm>
          <a:off x="643466" y="643467"/>
          <a:ext cx="10900477" cy="3619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5595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9">
            <a:extLst>
              <a:ext uri="{FF2B5EF4-FFF2-40B4-BE49-F238E27FC236}">
                <a16:creationId xmlns:a16="http://schemas.microsoft.com/office/drawing/2014/main" id="{13BCCAE5-A35B-4B66-A4A7-E23C34A40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FEF69F-AB7E-4549-9DBD-34F0E4776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32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/>
              <a:t>The Criterion for Eulerian Circuits</a:t>
            </a:r>
            <a:endParaRPr lang="en-US" dirty="0"/>
          </a:p>
        </p:txBody>
      </p:sp>
      <p:cxnSp>
        <p:nvCxnSpPr>
          <p:cNvPr id="31" name="Straight Connector 11">
            <a:extLst>
              <a:ext uri="{FF2B5EF4-FFF2-40B4-BE49-F238E27FC236}">
                <a16:creationId xmlns:a16="http://schemas.microsoft.com/office/drawing/2014/main" id="{6987BDFB-DE64-4B56-B44F-45FAE19FA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6573" y="1895846"/>
            <a:ext cx="97840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Database">
            <a:extLst>
              <a:ext uri="{FF2B5EF4-FFF2-40B4-BE49-F238E27FC236}">
                <a16:creationId xmlns:a16="http://schemas.microsoft.com/office/drawing/2014/main" id="{9416E842-6DFD-42FA-82B7-CB1E36357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509" y="2472903"/>
            <a:ext cx="3031484" cy="3031484"/>
          </a:xfrm>
          <a:prstGeom prst="rect">
            <a:avLst/>
          </a:prstGeom>
        </p:spPr>
      </p:pic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7AC10A45-AEC6-8048-A156-3ECD77C68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460" y="2108201"/>
            <a:ext cx="6388260" cy="3760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Only traversable graphs</a:t>
            </a:r>
          </a:p>
          <a:p>
            <a:pPr marL="0" indent="0">
              <a:buNone/>
            </a:pPr>
            <a:r>
              <a:rPr lang="en-US" dirty="0"/>
              <a:t>If a graph has an Eulerian circuit, then all of its vertices must be </a:t>
            </a:r>
            <a:r>
              <a:rPr lang="en-US" dirty="0">
                <a:solidFill>
                  <a:srgbClr val="C00000"/>
                </a:solidFill>
              </a:rPr>
              <a:t>even vertices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Or, to put it another way,</a:t>
            </a:r>
          </a:p>
          <a:p>
            <a:pPr marL="0" indent="0">
              <a:buNone/>
            </a:pPr>
            <a:r>
              <a:rPr lang="en-US" dirty="0"/>
              <a:t>If the number of odd vertices in a graph is anything other than 0, then the graph cannot have an Eulerian circuit.</a:t>
            </a:r>
          </a:p>
        </p:txBody>
      </p:sp>
      <p:sp>
        <p:nvSpPr>
          <p:cNvPr id="33" name="Rectangle 13">
            <a:extLst>
              <a:ext uri="{FF2B5EF4-FFF2-40B4-BE49-F238E27FC236}">
                <a16:creationId xmlns:a16="http://schemas.microsoft.com/office/drawing/2014/main" id="{0B2EDFE5-9478-4774-9D3D-FEC7DC708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4363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173C0-F9E7-D249-89BC-F1E40C4AD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-569738"/>
            <a:ext cx="10058400" cy="1450757"/>
          </a:xfrm>
        </p:spPr>
        <p:txBody>
          <a:bodyPr/>
          <a:lstStyle/>
          <a:p>
            <a:r>
              <a:rPr lang="en-US" dirty="0"/>
              <a:t>Identifying Eulerian trails and circuits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3DDAE8-EA98-E244-9433-CE6DC2DA4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629" y="1041823"/>
            <a:ext cx="2313818" cy="18914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2D3CE5-CABD-0E41-850B-67C77D449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878" y="1041823"/>
            <a:ext cx="2581415" cy="20067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85E796-24DA-C848-A09D-ABC06A7A3D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3662" y="1111342"/>
            <a:ext cx="2204421" cy="18677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19100C-34EE-4F42-92FA-268DA3DC26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079" y="3271581"/>
            <a:ext cx="1892917" cy="199432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AA19C3B-711D-1649-B7EE-64A3DF482CA4}"/>
              </a:ext>
            </a:extLst>
          </p:cNvPr>
          <p:cNvSpPr/>
          <p:nvPr/>
        </p:nvSpPr>
        <p:spPr>
          <a:xfrm>
            <a:off x="589808" y="5446845"/>
            <a:ext cx="3203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0" i="0" dirty="0">
                <a:solidFill>
                  <a:srgbClr val="009EC6"/>
                </a:solidFill>
                <a:effectLst/>
                <a:latin typeface="Open Sans"/>
              </a:rPr>
              <a:t>Eulerian circuit: all even vertices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B321F5-FD30-6540-80F9-1E6A1295F8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0766" y="3209411"/>
            <a:ext cx="2508998" cy="224832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43BCAE6-FF4E-9142-84BE-1F5000B9A240}"/>
              </a:ext>
            </a:extLst>
          </p:cNvPr>
          <p:cNvSpPr/>
          <p:nvPr/>
        </p:nvSpPr>
        <p:spPr>
          <a:xfrm>
            <a:off x="3900774" y="5446845"/>
            <a:ext cx="4451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0" i="0" dirty="0">
                <a:solidFill>
                  <a:srgbClr val="009EC6"/>
                </a:solidFill>
                <a:effectLst/>
                <a:latin typeface="Open Sans"/>
              </a:rPr>
              <a:t>Eulerian trail: two odd vertices, the rest even.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6C58A2-13F2-DF4C-8C21-71630585D466}"/>
              </a:ext>
            </a:extLst>
          </p:cNvPr>
          <p:cNvSpPr/>
          <p:nvPr/>
        </p:nvSpPr>
        <p:spPr>
          <a:xfrm>
            <a:off x="8090409" y="3520917"/>
            <a:ext cx="3610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0" i="0" dirty="0">
                <a:solidFill>
                  <a:srgbClr val="009EC6"/>
                </a:solidFill>
                <a:effectLst/>
                <a:latin typeface="Open Sans"/>
              </a:rPr>
              <a:t>Neither: more than two odd vertices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FFD36F-49B8-414E-9725-75AA8771E192}"/>
              </a:ext>
            </a:extLst>
          </p:cNvPr>
          <p:cNvSpPr/>
          <p:nvPr/>
        </p:nvSpPr>
        <p:spPr>
          <a:xfrm>
            <a:off x="765629" y="881019"/>
            <a:ext cx="1162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deg(𝐴)=2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744B56-42B8-F04C-B55D-B2AA896FEACF}"/>
              </a:ext>
            </a:extLst>
          </p:cNvPr>
          <p:cNvSpPr/>
          <p:nvPr/>
        </p:nvSpPr>
        <p:spPr>
          <a:xfrm>
            <a:off x="2287747" y="786824"/>
            <a:ext cx="1241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deg(B)=2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7BDE04-8679-C54A-B39F-1D40A9AE3F98}"/>
              </a:ext>
            </a:extLst>
          </p:cNvPr>
          <p:cNvSpPr/>
          <p:nvPr/>
        </p:nvSpPr>
        <p:spPr>
          <a:xfrm>
            <a:off x="2315847" y="2863941"/>
            <a:ext cx="1247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deg(C)=2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DBDA84A-75DF-D74B-8119-4BCF1880D982}"/>
              </a:ext>
            </a:extLst>
          </p:cNvPr>
          <p:cNvSpPr/>
          <p:nvPr/>
        </p:nvSpPr>
        <p:spPr>
          <a:xfrm>
            <a:off x="669492" y="2786919"/>
            <a:ext cx="1265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deg(D)=2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2561D2-3D85-A541-BBC7-66B2BF08440C}"/>
              </a:ext>
            </a:extLst>
          </p:cNvPr>
          <p:cNvSpPr/>
          <p:nvPr/>
        </p:nvSpPr>
        <p:spPr>
          <a:xfrm>
            <a:off x="5143239" y="776755"/>
            <a:ext cx="1162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deg(𝐴)=2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BD8930-24D1-E142-8CEC-888D3A7A6FAD}"/>
              </a:ext>
            </a:extLst>
          </p:cNvPr>
          <p:cNvSpPr/>
          <p:nvPr/>
        </p:nvSpPr>
        <p:spPr>
          <a:xfrm>
            <a:off x="6330931" y="1473747"/>
            <a:ext cx="1241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deg(B)=2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835195-5F6D-8549-AA12-A578EB18BF2B}"/>
              </a:ext>
            </a:extLst>
          </p:cNvPr>
          <p:cNvSpPr/>
          <p:nvPr/>
        </p:nvSpPr>
        <p:spPr>
          <a:xfrm>
            <a:off x="6439072" y="2609756"/>
            <a:ext cx="1247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deg(C)=2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23C7927-B772-7943-BEB7-167B6EEF500A}"/>
              </a:ext>
            </a:extLst>
          </p:cNvPr>
          <p:cNvSpPr/>
          <p:nvPr/>
        </p:nvSpPr>
        <p:spPr>
          <a:xfrm>
            <a:off x="5004639" y="2951460"/>
            <a:ext cx="1265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deg(D)=3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2A20E2-5BC0-AB4C-BFE4-21E1417E4022}"/>
              </a:ext>
            </a:extLst>
          </p:cNvPr>
          <p:cNvSpPr/>
          <p:nvPr/>
        </p:nvSpPr>
        <p:spPr>
          <a:xfrm>
            <a:off x="3898271" y="2073210"/>
            <a:ext cx="1226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deg(E)=3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718DE9C-D838-CA4B-8C81-2F314A5C2AEA}"/>
              </a:ext>
            </a:extLst>
          </p:cNvPr>
          <p:cNvSpPr/>
          <p:nvPr/>
        </p:nvSpPr>
        <p:spPr>
          <a:xfrm>
            <a:off x="9323004" y="811515"/>
            <a:ext cx="1233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deg(𝐴)=3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75E2B30-8F1C-7946-821F-CFBF58C6D8ED}"/>
              </a:ext>
            </a:extLst>
          </p:cNvPr>
          <p:cNvSpPr/>
          <p:nvPr/>
        </p:nvSpPr>
        <p:spPr>
          <a:xfrm>
            <a:off x="10845122" y="2073210"/>
            <a:ext cx="1241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deg(B)=3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125D94C-7DB6-7141-9578-2AB460B7701B}"/>
              </a:ext>
            </a:extLst>
          </p:cNvPr>
          <p:cNvSpPr/>
          <p:nvPr/>
        </p:nvSpPr>
        <p:spPr>
          <a:xfrm>
            <a:off x="9393536" y="2976512"/>
            <a:ext cx="1247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deg(C)=3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40DCD5D-1F45-7A49-BB02-7E3AEF95BFB6}"/>
              </a:ext>
            </a:extLst>
          </p:cNvPr>
          <p:cNvSpPr/>
          <p:nvPr/>
        </p:nvSpPr>
        <p:spPr>
          <a:xfrm>
            <a:off x="8194426" y="2360512"/>
            <a:ext cx="1265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deg(D)=3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76BB4E9-504D-5444-8FAB-C4892E4775E2}"/>
              </a:ext>
            </a:extLst>
          </p:cNvPr>
          <p:cNvSpPr/>
          <p:nvPr/>
        </p:nvSpPr>
        <p:spPr>
          <a:xfrm>
            <a:off x="8212413" y="1307687"/>
            <a:ext cx="1226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deg(E)=2</a:t>
            </a:r>
          </a:p>
        </p:txBody>
      </p:sp>
    </p:spTree>
    <p:extLst>
      <p:ext uri="{BB962C8B-B14F-4D97-AF65-F5344CB8AC3E}">
        <p14:creationId xmlns:p14="http://schemas.microsoft.com/office/powerpoint/2010/main" val="345185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6F444F-407D-EA4C-8679-B300C03AA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Applications of Eulerian trails and circuits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42DEF07-07F9-4735-A37F-3E76A2D9A6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8046772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3054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2055705F-6470-DB4D-BE37-E9F644187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lvl="2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4800" b="0" i="1" cap="all" spc="-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exercises &amp; Summary Book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2C4DA58-F559-144D-9EC8-248EF35C1C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2119327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20763256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RetrospectVTI">
  <a:themeElements>
    <a:clrScheme name="AnalogousFromDarkSeedLeftStep">
      <a:dk1>
        <a:srgbClr val="000000"/>
      </a:dk1>
      <a:lt1>
        <a:srgbClr val="FFFFFF"/>
      </a:lt1>
      <a:dk2>
        <a:srgbClr val="242E41"/>
      </a:dk2>
      <a:lt2>
        <a:srgbClr val="E2E8E2"/>
      </a:lt2>
      <a:accent1>
        <a:srgbClr val="BB4DC3"/>
      </a:accent1>
      <a:accent2>
        <a:srgbClr val="7A3FB3"/>
      </a:accent2>
      <a:accent3>
        <a:srgbClr val="584DC3"/>
      </a:accent3>
      <a:accent4>
        <a:srgbClr val="3B61B1"/>
      </a:accent4>
      <a:accent5>
        <a:srgbClr val="4DA4C3"/>
      </a:accent5>
      <a:accent6>
        <a:srgbClr val="3BB19F"/>
      </a:accent6>
      <a:hlink>
        <a:srgbClr val="3F88BF"/>
      </a:hlink>
      <a:folHlink>
        <a:srgbClr val="7F7F7F"/>
      </a:folHlink>
    </a:clrScheme>
    <a:fontScheme name="Retrospect">
      <a:majorFont>
        <a:latin typeface="Avenir Next LT Pro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venir Next LT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378</Words>
  <Application>Microsoft Macintosh PowerPoint</Application>
  <PresentationFormat>Widescreen</PresentationFormat>
  <Paragraphs>48</Paragraphs>
  <Slides>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CMSSBX10</vt:lpstr>
      <vt:lpstr>Open Sans</vt:lpstr>
      <vt:lpstr>Avenir Next LT Pro</vt:lpstr>
      <vt:lpstr>Avenir Next LT Pro Light</vt:lpstr>
      <vt:lpstr>Calibri</vt:lpstr>
      <vt:lpstr>Comic Sans MS</vt:lpstr>
      <vt:lpstr>RetrospectVTI</vt:lpstr>
      <vt:lpstr>Eulerian trails and circuits</vt:lpstr>
      <vt:lpstr>Learning Intentions</vt:lpstr>
      <vt:lpstr>PowerPoint Presentation</vt:lpstr>
      <vt:lpstr>Eulerian trails and circuits</vt:lpstr>
      <vt:lpstr>The Criterion for Eulerian trails</vt:lpstr>
      <vt:lpstr>The Criterion for Eulerian Circuits</vt:lpstr>
      <vt:lpstr>Identifying Eulerian trails and circuits</vt:lpstr>
      <vt:lpstr>Applications of Eulerian trails and circuits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Eulerian trails and circuits</dc:title>
  <dc:creator>Yongmei Zhang</dc:creator>
  <cp:lastModifiedBy>Yongmei Zhang</cp:lastModifiedBy>
  <cp:revision>2</cp:revision>
  <dcterms:created xsi:type="dcterms:W3CDTF">2020-05-12T04:06:59Z</dcterms:created>
  <dcterms:modified xsi:type="dcterms:W3CDTF">2020-05-12T04:18:33Z</dcterms:modified>
</cp:coreProperties>
</file>