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14"/>
  </p:notesMasterIdLst>
  <p:sldIdLst>
    <p:sldId id="256" r:id="rId2"/>
    <p:sldId id="420" r:id="rId3"/>
    <p:sldId id="262" r:id="rId4"/>
    <p:sldId id="257" r:id="rId5"/>
    <p:sldId id="422" r:id="rId6"/>
    <p:sldId id="423" r:id="rId7"/>
    <p:sldId id="424" r:id="rId8"/>
    <p:sldId id="421" r:id="rId9"/>
    <p:sldId id="425" r:id="rId10"/>
    <p:sldId id="427" r:id="rId11"/>
    <p:sldId id="426" r:id="rId12"/>
    <p:sldId id="3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6768" autoAdjust="0"/>
  </p:normalViewPr>
  <p:slideViewPr>
    <p:cSldViewPr snapToGrid="0" snapToObjects="1">
      <p:cViewPr varScale="1">
        <p:scale>
          <a:sx n="51" d="100"/>
          <a:sy n="51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Hamiltonian Path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endParaRPr lang="en-US"/>
        </a:p>
      </dgm:t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Hamiltonian Cycle</a:t>
          </a:r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  <dgm:t>
        <a:bodyPr/>
        <a:lstStyle/>
        <a:p>
          <a:endParaRPr lang="en-GB"/>
        </a:p>
      </dgm:t>
    </dgm:pt>
    <dgm:pt modelId="{930F72E3-0953-4F34-BC9C-0F522684C4EC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DE4E1CAB-3103-4B7C-A39D-A6CA3308D433}" type="pres">
      <dgm:prSet presAssocID="{260F342D-AF4A-4C48-8D7A-ADF09BCEE0CF}" presName="compNode" presStyleCnt="0"/>
      <dgm:spPr/>
    </dgm:pt>
    <dgm:pt modelId="{890A38CB-DA8D-4669-924F-B764375236E4}" type="pres">
      <dgm:prSet presAssocID="{260F342D-AF4A-4C48-8D7A-ADF09BCEE0C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5FB1323A-B5D4-4D02-B5C7-2E80AD275313}" type="pres">
      <dgm:prSet presAssocID="{260F342D-AF4A-4C48-8D7A-ADF09BCEE0CF}" presName="spaceRect" presStyleCnt="0"/>
      <dgm:spPr/>
    </dgm:pt>
    <dgm:pt modelId="{72BB2842-B681-4F4A-955C-68A786D9DAA4}" type="pres">
      <dgm:prSet presAssocID="{260F342D-AF4A-4C48-8D7A-ADF09BCEE0CF}" presName="textRect" presStyleLbl="revTx" presStyleIdx="0" presStyleCnt="2">
        <dgm:presLayoutVars>
          <dgm:chMax val="1"/>
          <dgm:chPref val="1"/>
        </dgm:presLayoutVars>
      </dgm:prSet>
      <dgm:spPr/>
    </dgm:pt>
    <dgm:pt modelId="{D7F11568-B67F-4C1B-B827-3DF72405D1FA}" type="pres">
      <dgm:prSet presAssocID="{15409EED-EC65-4D51-A75B-06481582A350}" presName="sibTrans" presStyleCnt="0"/>
      <dgm:spPr/>
    </dgm:pt>
    <dgm:pt modelId="{E086D0F0-14FD-4E78-95F9-8418877D824F}" type="pres">
      <dgm:prSet presAssocID="{568018CB-AFB6-4543-98D8-B44F2621C6C5}" presName="compNode" presStyleCnt="0"/>
      <dgm:spPr/>
    </dgm:pt>
    <dgm:pt modelId="{57AB6CB3-C29D-4401-8A2E-B4EF08CBF002}" type="pres">
      <dgm:prSet presAssocID="{568018CB-AFB6-4543-98D8-B44F2621C6C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CD26B64D-AFBF-446E-BBFB-E3A42735FD9D}" type="pres">
      <dgm:prSet presAssocID="{568018CB-AFB6-4543-98D8-B44F2621C6C5}" presName="spaceRect" presStyleCnt="0"/>
      <dgm:spPr/>
    </dgm:pt>
    <dgm:pt modelId="{CBF40866-A2D4-4A38-9807-C151BD7DC8C8}" type="pres">
      <dgm:prSet presAssocID="{568018CB-AFB6-4543-98D8-B44F2621C6C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B032244-BEF8-F24F-895D-E0D7A150628C}" type="presOf" srcId="{35070906-8819-4A5C-A171-19FAAF65E54C}" destId="{930F72E3-0953-4F34-BC9C-0F522684C4EC}" srcOrd="0" destOrd="0" presId="urn:microsoft.com/office/officeart/2018/2/layout/IconLabelList"/>
    <dgm:cxn modelId="{196CBD47-1FC7-2B4A-A92D-58DE7FBC4BDC}" type="presOf" srcId="{568018CB-AFB6-4543-98D8-B44F2621C6C5}" destId="{CBF40866-A2D4-4A38-9807-C151BD7DC8C8}" srcOrd="0" destOrd="0" presId="urn:microsoft.com/office/officeart/2018/2/layout/IconLabelList"/>
    <dgm:cxn modelId="{9CFD3B49-B314-C04D-BF47-839D6163D91A}" srcId="{35070906-8819-4A5C-A171-19FAAF65E54C}" destId="{568018CB-AFB6-4543-98D8-B44F2621C6C5}" srcOrd="1" destOrd="0" parTransId="{6E187322-B1BD-B04A-B835-67263E4A186B}" sibTransId="{1A98B076-6755-104C-8274-3696F1103DF3}"/>
    <dgm:cxn modelId="{6A2B6288-138F-4847-A5F2-388EE8BB08CA}" type="presOf" srcId="{260F342D-AF4A-4C48-8D7A-ADF09BCEE0CF}" destId="{72BB2842-B681-4F4A-955C-68A786D9DAA4}" srcOrd="0" destOrd="0" presId="urn:microsoft.com/office/officeart/2018/2/layout/IconLabelList"/>
    <dgm:cxn modelId="{DD4A33DD-7BC1-4A30-9BB9-08716C658890}" srcId="{35070906-8819-4A5C-A171-19FAAF65E54C}" destId="{260F342D-AF4A-4C48-8D7A-ADF09BCEE0CF}" srcOrd="0" destOrd="0" parTransId="{9FF42D82-BFA3-4ED6-B569-D8EB1135D7C6}" sibTransId="{15409EED-EC65-4D51-A75B-06481582A350}"/>
    <dgm:cxn modelId="{733C41ED-0E74-9442-9602-32ADCFB1EFDB}" type="presParOf" srcId="{930F72E3-0953-4F34-BC9C-0F522684C4EC}" destId="{DE4E1CAB-3103-4B7C-A39D-A6CA3308D433}" srcOrd="0" destOrd="0" presId="urn:microsoft.com/office/officeart/2018/2/layout/IconLabelList"/>
    <dgm:cxn modelId="{B8035A5B-F327-0B40-A701-84868FD65E58}" type="presParOf" srcId="{DE4E1CAB-3103-4B7C-A39D-A6CA3308D433}" destId="{890A38CB-DA8D-4669-924F-B764375236E4}" srcOrd="0" destOrd="0" presId="urn:microsoft.com/office/officeart/2018/2/layout/IconLabelList"/>
    <dgm:cxn modelId="{57E66CBB-BE40-8A42-B085-DAEECF0F7CE2}" type="presParOf" srcId="{DE4E1CAB-3103-4B7C-A39D-A6CA3308D433}" destId="{5FB1323A-B5D4-4D02-B5C7-2E80AD275313}" srcOrd="1" destOrd="0" presId="urn:microsoft.com/office/officeart/2018/2/layout/IconLabelList"/>
    <dgm:cxn modelId="{6BB3E95E-9862-FA41-BF4C-8E0FACEE1EF4}" type="presParOf" srcId="{DE4E1CAB-3103-4B7C-A39D-A6CA3308D433}" destId="{72BB2842-B681-4F4A-955C-68A786D9DAA4}" srcOrd="2" destOrd="0" presId="urn:microsoft.com/office/officeart/2018/2/layout/IconLabelList"/>
    <dgm:cxn modelId="{3CDE8B0D-69B7-D248-8A74-C2988BD659BF}" type="presParOf" srcId="{930F72E3-0953-4F34-BC9C-0F522684C4EC}" destId="{D7F11568-B67F-4C1B-B827-3DF72405D1FA}" srcOrd="1" destOrd="0" presId="urn:microsoft.com/office/officeart/2018/2/layout/IconLabelList"/>
    <dgm:cxn modelId="{203F5FCB-073D-544E-BEE5-4B2D1A285245}" type="presParOf" srcId="{930F72E3-0953-4F34-BC9C-0F522684C4EC}" destId="{E086D0F0-14FD-4E78-95F9-8418877D824F}" srcOrd="2" destOrd="0" presId="urn:microsoft.com/office/officeart/2018/2/layout/IconLabelList"/>
    <dgm:cxn modelId="{A33E1A56-EBEA-5149-9031-D5D61C5D3772}" type="presParOf" srcId="{E086D0F0-14FD-4E78-95F9-8418877D824F}" destId="{57AB6CB3-C29D-4401-8A2E-B4EF08CBF002}" srcOrd="0" destOrd="0" presId="urn:microsoft.com/office/officeart/2018/2/layout/IconLabelList"/>
    <dgm:cxn modelId="{B474B369-793C-A948-ABEC-6819DA6B11C2}" type="presParOf" srcId="{E086D0F0-14FD-4E78-95F9-8418877D824F}" destId="{CD26B64D-AFBF-446E-BBFB-E3A42735FD9D}" srcOrd="1" destOrd="0" presId="urn:microsoft.com/office/officeart/2018/2/layout/IconLabelList"/>
    <dgm:cxn modelId="{EBA58EF7-7A33-7541-8B72-C10053CC3CCB}" type="presParOf" srcId="{E086D0F0-14FD-4E78-95F9-8418877D824F}" destId="{CBF40866-A2D4-4A38-9807-C151BD7DC8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09D8AD-A53A-4C69-84D0-C81BBAC387A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8C207B0-8D38-4E0D-860A-3C685E3F6402}">
      <dgm:prSet/>
      <dgm:spPr/>
      <dgm:t>
        <a:bodyPr/>
        <a:lstStyle/>
        <a:p>
          <a:pPr>
            <a:defRPr cap="all"/>
          </a:pPr>
          <a:r>
            <a:rPr lang="en-US" dirty="0"/>
            <a:t>Eulerian trails and circuits focus on </a:t>
          </a:r>
          <a:r>
            <a:rPr lang="en-US" dirty="0">
              <a:solidFill>
                <a:schemeClr val="tx1"/>
              </a:solidFill>
            </a:rPr>
            <a:t>edges.</a:t>
          </a:r>
        </a:p>
      </dgm:t>
    </dgm:pt>
    <dgm:pt modelId="{218EA4A9-B84C-406D-ACE3-C1A9A2C255D9}" type="parTrans" cxnId="{645D3438-8603-43E3-82B7-0AA503470961}">
      <dgm:prSet/>
      <dgm:spPr/>
      <dgm:t>
        <a:bodyPr/>
        <a:lstStyle/>
        <a:p>
          <a:endParaRPr lang="en-US"/>
        </a:p>
      </dgm:t>
    </dgm:pt>
    <dgm:pt modelId="{A9CF2C35-1ACD-4DEC-8798-21BF17F60FD0}" type="sibTrans" cxnId="{645D3438-8603-43E3-82B7-0AA503470961}">
      <dgm:prSet/>
      <dgm:spPr/>
      <dgm:t>
        <a:bodyPr/>
        <a:lstStyle/>
        <a:p>
          <a:endParaRPr lang="en-US"/>
        </a:p>
      </dgm:t>
    </dgm:pt>
    <dgm:pt modelId="{837E836C-1D05-48FD-8D7F-3A1111408741}">
      <dgm:prSet/>
      <dgm:spPr/>
      <dgm:t>
        <a:bodyPr/>
        <a:lstStyle/>
        <a:p>
          <a:pPr>
            <a:defRPr cap="all"/>
          </a:pPr>
          <a:r>
            <a:rPr lang="en-US" dirty="0"/>
            <a:t>Hamiltonian paths and cycles focus on </a:t>
          </a:r>
          <a:r>
            <a:rPr lang="en-US" dirty="0">
              <a:solidFill>
                <a:schemeClr val="tx1"/>
              </a:solidFill>
            </a:rPr>
            <a:t>vertices</a:t>
          </a:r>
          <a:r>
            <a:rPr lang="en-US" dirty="0"/>
            <a:t>.</a:t>
          </a:r>
        </a:p>
      </dgm:t>
    </dgm:pt>
    <dgm:pt modelId="{EDC1D7FE-E076-4905-A9B4-21522B924D04}" type="parTrans" cxnId="{69A961A5-DA60-4EF9-B62C-C1C24E272000}">
      <dgm:prSet/>
      <dgm:spPr/>
      <dgm:t>
        <a:bodyPr/>
        <a:lstStyle/>
        <a:p>
          <a:endParaRPr lang="en-US"/>
        </a:p>
      </dgm:t>
    </dgm:pt>
    <dgm:pt modelId="{2388C729-D8B8-4BF5-9E6C-7C7F94B89D24}" type="sibTrans" cxnId="{69A961A5-DA60-4EF9-B62C-C1C24E272000}">
      <dgm:prSet/>
      <dgm:spPr/>
      <dgm:t>
        <a:bodyPr/>
        <a:lstStyle/>
        <a:p>
          <a:endParaRPr lang="en-US"/>
        </a:p>
      </dgm:t>
    </dgm:pt>
    <dgm:pt modelId="{7CCBB5C2-29C5-491F-B029-3B78769DA7A7}" type="pres">
      <dgm:prSet presAssocID="{7309D8AD-A53A-4C69-84D0-C81BBAC387AF}" presName="root" presStyleCnt="0">
        <dgm:presLayoutVars>
          <dgm:dir/>
          <dgm:resizeHandles val="exact"/>
        </dgm:presLayoutVars>
      </dgm:prSet>
      <dgm:spPr/>
    </dgm:pt>
    <dgm:pt modelId="{D2568F45-E15B-462A-BBC0-B39147F106B0}" type="pres">
      <dgm:prSet presAssocID="{C8C207B0-8D38-4E0D-860A-3C685E3F6402}" presName="compNode" presStyleCnt="0"/>
      <dgm:spPr/>
    </dgm:pt>
    <dgm:pt modelId="{5D083783-6697-4A7B-AAD2-94E5E73F4C64}" type="pres">
      <dgm:prSet presAssocID="{C8C207B0-8D38-4E0D-860A-3C685E3F6402}" presName="iconBgRect" presStyleLbl="bgShp" presStyleIdx="0" presStyleCnt="2"/>
      <dgm:spPr/>
    </dgm:pt>
    <dgm:pt modelId="{AFBF9059-4655-4CDE-A221-57E7DFA72383}" type="pres">
      <dgm:prSet presAssocID="{C8C207B0-8D38-4E0D-860A-3C685E3F640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D0D3D729-825E-4A60-9A5C-59F27D2210BA}" type="pres">
      <dgm:prSet presAssocID="{C8C207B0-8D38-4E0D-860A-3C685E3F6402}" presName="spaceRect" presStyleCnt="0"/>
      <dgm:spPr/>
    </dgm:pt>
    <dgm:pt modelId="{A5E55C10-9B01-423E-AB9F-FB679E1DC258}" type="pres">
      <dgm:prSet presAssocID="{C8C207B0-8D38-4E0D-860A-3C685E3F6402}" presName="textRect" presStyleLbl="revTx" presStyleIdx="0" presStyleCnt="2">
        <dgm:presLayoutVars>
          <dgm:chMax val="1"/>
          <dgm:chPref val="1"/>
        </dgm:presLayoutVars>
      </dgm:prSet>
      <dgm:spPr/>
    </dgm:pt>
    <dgm:pt modelId="{C5505756-6877-4CF7-9206-8CD657E7900D}" type="pres">
      <dgm:prSet presAssocID="{A9CF2C35-1ACD-4DEC-8798-21BF17F60FD0}" presName="sibTrans" presStyleCnt="0"/>
      <dgm:spPr/>
    </dgm:pt>
    <dgm:pt modelId="{9CC2FB8F-80B1-4E70-B26D-87DA2D6C1CF1}" type="pres">
      <dgm:prSet presAssocID="{837E836C-1D05-48FD-8D7F-3A1111408741}" presName="compNode" presStyleCnt="0"/>
      <dgm:spPr/>
    </dgm:pt>
    <dgm:pt modelId="{2D9E42EA-0463-4080-A159-CBAB44687042}" type="pres">
      <dgm:prSet presAssocID="{837E836C-1D05-48FD-8D7F-3A1111408741}" presName="iconBgRect" presStyleLbl="bgShp" presStyleIdx="1" presStyleCnt="2"/>
      <dgm:spPr/>
    </dgm:pt>
    <dgm:pt modelId="{D9A74EB7-99EE-467F-AB1E-926418CC5E44}" type="pres">
      <dgm:prSet presAssocID="{837E836C-1D05-48FD-8D7F-3A111140874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EA5DBFEC-E468-4906-8570-4486486E90E2}" type="pres">
      <dgm:prSet presAssocID="{837E836C-1D05-48FD-8D7F-3A1111408741}" presName="spaceRect" presStyleCnt="0"/>
      <dgm:spPr/>
    </dgm:pt>
    <dgm:pt modelId="{94A41634-65B6-4350-996B-2EEDF9340A30}" type="pres">
      <dgm:prSet presAssocID="{837E836C-1D05-48FD-8D7F-3A111140874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B79220C-6056-491D-B825-1D0A526678DE}" type="presOf" srcId="{837E836C-1D05-48FD-8D7F-3A1111408741}" destId="{94A41634-65B6-4350-996B-2EEDF9340A30}" srcOrd="0" destOrd="0" presId="urn:microsoft.com/office/officeart/2018/5/layout/IconCircleLabelList"/>
    <dgm:cxn modelId="{BC254818-3F3D-4979-B4A6-8AF6008983EB}" type="presOf" srcId="{7309D8AD-A53A-4C69-84D0-C81BBAC387AF}" destId="{7CCBB5C2-29C5-491F-B029-3B78769DA7A7}" srcOrd="0" destOrd="0" presId="urn:microsoft.com/office/officeart/2018/5/layout/IconCircleLabelList"/>
    <dgm:cxn modelId="{645D3438-8603-43E3-82B7-0AA503470961}" srcId="{7309D8AD-A53A-4C69-84D0-C81BBAC387AF}" destId="{C8C207B0-8D38-4E0D-860A-3C685E3F6402}" srcOrd="0" destOrd="0" parTransId="{218EA4A9-B84C-406D-ACE3-C1A9A2C255D9}" sibTransId="{A9CF2C35-1ACD-4DEC-8798-21BF17F60FD0}"/>
    <dgm:cxn modelId="{0B1B6095-3AD0-42A7-AF0F-EF3B0E444EAC}" type="presOf" srcId="{C8C207B0-8D38-4E0D-860A-3C685E3F6402}" destId="{A5E55C10-9B01-423E-AB9F-FB679E1DC258}" srcOrd="0" destOrd="0" presId="urn:microsoft.com/office/officeart/2018/5/layout/IconCircleLabelList"/>
    <dgm:cxn modelId="{69A961A5-DA60-4EF9-B62C-C1C24E272000}" srcId="{7309D8AD-A53A-4C69-84D0-C81BBAC387AF}" destId="{837E836C-1D05-48FD-8D7F-3A1111408741}" srcOrd="1" destOrd="0" parTransId="{EDC1D7FE-E076-4905-A9B4-21522B924D04}" sibTransId="{2388C729-D8B8-4BF5-9E6C-7C7F94B89D24}"/>
    <dgm:cxn modelId="{897D7A2F-B9DF-4437-B81F-04FC1A9DB206}" type="presParOf" srcId="{7CCBB5C2-29C5-491F-B029-3B78769DA7A7}" destId="{D2568F45-E15B-462A-BBC0-B39147F106B0}" srcOrd="0" destOrd="0" presId="urn:microsoft.com/office/officeart/2018/5/layout/IconCircleLabelList"/>
    <dgm:cxn modelId="{6C7ACF9E-9393-437C-99FA-D4E80527BC85}" type="presParOf" srcId="{D2568F45-E15B-462A-BBC0-B39147F106B0}" destId="{5D083783-6697-4A7B-AAD2-94E5E73F4C64}" srcOrd="0" destOrd="0" presId="urn:microsoft.com/office/officeart/2018/5/layout/IconCircleLabelList"/>
    <dgm:cxn modelId="{B78AEDCA-1618-42E5-B118-41012B22BCA0}" type="presParOf" srcId="{D2568F45-E15B-462A-BBC0-B39147F106B0}" destId="{AFBF9059-4655-4CDE-A221-57E7DFA72383}" srcOrd="1" destOrd="0" presId="urn:microsoft.com/office/officeart/2018/5/layout/IconCircleLabelList"/>
    <dgm:cxn modelId="{CDFDD8E4-8F11-4178-B4B5-5ED564DEC25B}" type="presParOf" srcId="{D2568F45-E15B-462A-BBC0-B39147F106B0}" destId="{D0D3D729-825E-4A60-9A5C-59F27D2210BA}" srcOrd="2" destOrd="0" presId="urn:microsoft.com/office/officeart/2018/5/layout/IconCircleLabelList"/>
    <dgm:cxn modelId="{7FDC2D2E-90A5-4256-82B6-395393D00B7C}" type="presParOf" srcId="{D2568F45-E15B-462A-BBC0-B39147F106B0}" destId="{A5E55C10-9B01-423E-AB9F-FB679E1DC258}" srcOrd="3" destOrd="0" presId="urn:microsoft.com/office/officeart/2018/5/layout/IconCircleLabelList"/>
    <dgm:cxn modelId="{A2DD60D0-CFFC-4B20-80F3-8D60D0189428}" type="presParOf" srcId="{7CCBB5C2-29C5-491F-B029-3B78769DA7A7}" destId="{C5505756-6877-4CF7-9206-8CD657E7900D}" srcOrd="1" destOrd="0" presId="urn:microsoft.com/office/officeart/2018/5/layout/IconCircleLabelList"/>
    <dgm:cxn modelId="{B0468C58-1754-4E33-941F-6C2FB1E5A683}" type="presParOf" srcId="{7CCBB5C2-29C5-491F-B029-3B78769DA7A7}" destId="{9CC2FB8F-80B1-4E70-B26D-87DA2D6C1CF1}" srcOrd="2" destOrd="0" presId="urn:microsoft.com/office/officeart/2018/5/layout/IconCircleLabelList"/>
    <dgm:cxn modelId="{191C00D7-EF33-4027-90B2-752BDF2A8823}" type="presParOf" srcId="{9CC2FB8F-80B1-4E70-B26D-87DA2D6C1CF1}" destId="{2D9E42EA-0463-4080-A159-CBAB44687042}" srcOrd="0" destOrd="0" presId="urn:microsoft.com/office/officeart/2018/5/layout/IconCircleLabelList"/>
    <dgm:cxn modelId="{8AD6729B-1F79-4BE2-AFE8-5CB646B4B8FB}" type="presParOf" srcId="{9CC2FB8F-80B1-4E70-B26D-87DA2D6C1CF1}" destId="{D9A74EB7-99EE-467F-AB1E-926418CC5E44}" srcOrd="1" destOrd="0" presId="urn:microsoft.com/office/officeart/2018/5/layout/IconCircleLabelList"/>
    <dgm:cxn modelId="{FF4A5155-F8D4-40DC-B87C-46F04DB7D277}" type="presParOf" srcId="{9CC2FB8F-80B1-4E70-B26D-87DA2D6C1CF1}" destId="{EA5DBFEC-E468-4906-8570-4486486E90E2}" srcOrd="2" destOrd="0" presId="urn:microsoft.com/office/officeart/2018/5/layout/IconCircleLabelList"/>
    <dgm:cxn modelId="{21E501A2-804B-41D1-A59D-139F48498B05}" type="presParOf" srcId="{9CC2FB8F-80B1-4E70-B26D-87DA2D6C1CF1}" destId="{94A41634-65B6-4350-996B-2EEDF9340A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9H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>
              <a:latin typeface="Comic Sans MS" panose="030F0902030302020204" pitchFamily="66" charset="0"/>
            </a:rPr>
            <a:t>2. Summary notes for Homework. 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D6984B87-6F75-5342-9757-2AE79CEA723B}" type="pres">
      <dgm:prSet presAssocID="{E8FDA408-EBE3-4FFF-B181-52121CC44C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815E19-2892-AE49-B42F-7861E3F77016}" type="pres">
      <dgm:prSet presAssocID="{22505801-6524-4B50-AD6D-CE222BF09B96}" presName="hierRoot1" presStyleCnt="0"/>
      <dgm:spPr/>
    </dgm:pt>
    <dgm:pt modelId="{47F30782-FFC0-244E-879F-B465E54F8925}" type="pres">
      <dgm:prSet presAssocID="{22505801-6524-4B50-AD6D-CE222BF09B96}" presName="composite" presStyleCnt="0"/>
      <dgm:spPr/>
    </dgm:pt>
    <dgm:pt modelId="{010B60A7-DBB1-BC49-A053-45705E244D88}" type="pres">
      <dgm:prSet presAssocID="{22505801-6524-4B50-AD6D-CE222BF09B96}" presName="background" presStyleLbl="node0" presStyleIdx="0" presStyleCnt="2"/>
      <dgm:spPr/>
    </dgm:pt>
    <dgm:pt modelId="{C34A81FF-FF7D-5046-AF0C-031B32C24935}" type="pres">
      <dgm:prSet presAssocID="{22505801-6524-4B50-AD6D-CE222BF09B96}" presName="text" presStyleLbl="fgAcc0" presStyleIdx="0" presStyleCnt="2">
        <dgm:presLayoutVars>
          <dgm:chPref val="3"/>
        </dgm:presLayoutVars>
      </dgm:prSet>
      <dgm:spPr/>
    </dgm:pt>
    <dgm:pt modelId="{E52B7501-52C8-FE4E-A949-83D071C7FF1A}" type="pres">
      <dgm:prSet presAssocID="{22505801-6524-4B50-AD6D-CE222BF09B96}" presName="hierChild2" presStyleCnt="0"/>
      <dgm:spPr/>
    </dgm:pt>
    <dgm:pt modelId="{B326493F-BC55-8144-A578-86C071BB2803}" type="pres">
      <dgm:prSet presAssocID="{7B63A322-A32D-7440-95CC-4C227BD04D22}" presName="hierRoot1" presStyleCnt="0"/>
      <dgm:spPr/>
    </dgm:pt>
    <dgm:pt modelId="{C9C32C2E-634A-084E-A56A-51CABC9036DA}" type="pres">
      <dgm:prSet presAssocID="{7B63A322-A32D-7440-95CC-4C227BD04D22}" presName="composite" presStyleCnt="0"/>
      <dgm:spPr/>
    </dgm:pt>
    <dgm:pt modelId="{3EA9493A-3C95-9D41-A263-76F00BE4B719}" type="pres">
      <dgm:prSet presAssocID="{7B63A322-A32D-7440-95CC-4C227BD04D22}" presName="background" presStyleLbl="node0" presStyleIdx="1" presStyleCnt="2"/>
      <dgm:spPr/>
    </dgm:pt>
    <dgm:pt modelId="{ED985BD7-7443-2747-A0DE-435F013F2BE4}" type="pres">
      <dgm:prSet presAssocID="{7B63A322-A32D-7440-95CC-4C227BD04D22}" presName="text" presStyleLbl="fgAcc0" presStyleIdx="1" presStyleCnt="2">
        <dgm:presLayoutVars>
          <dgm:chPref val="3"/>
        </dgm:presLayoutVars>
      </dgm:prSet>
      <dgm:spPr/>
    </dgm:pt>
    <dgm:pt modelId="{B3987CD1-369A-2443-AD68-520087296142}" type="pres">
      <dgm:prSet presAssocID="{7B63A322-A32D-7440-95CC-4C227BD04D22}" presName="hierChild2" presStyleCnt="0"/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D62F3FA6-13DB-6043-8EE4-B265839A0886}" type="presOf" srcId="{E8FDA408-EBE3-4FFF-B181-52121CC44C86}" destId="{D6984B87-6F75-5342-9757-2AE79CEA723B}" srcOrd="0" destOrd="0" presId="urn:microsoft.com/office/officeart/2005/8/layout/hierarchy1"/>
    <dgm:cxn modelId="{401727C3-5DF5-B944-A63C-46BA56DEFC20}" type="presOf" srcId="{22505801-6524-4B50-AD6D-CE222BF09B96}" destId="{C34A81FF-FF7D-5046-AF0C-031B32C24935}" srcOrd="0" destOrd="0" presId="urn:microsoft.com/office/officeart/2005/8/layout/hierarchy1"/>
    <dgm:cxn modelId="{B757A8CB-2061-674C-A5BA-2D0DBDA2C1E5}" type="presOf" srcId="{7B63A322-A32D-7440-95CC-4C227BD04D22}" destId="{ED985BD7-7443-2747-A0DE-435F013F2BE4}" srcOrd="0" destOrd="0" presId="urn:microsoft.com/office/officeart/2005/8/layout/hierarchy1"/>
    <dgm:cxn modelId="{433A1B9E-8994-4949-8538-D5CB77290515}" type="presParOf" srcId="{D6984B87-6F75-5342-9757-2AE79CEA723B}" destId="{9B815E19-2892-AE49-B42F-7861E3F77016}" srcOrd="0" destOrd="0" presId="urn:microsoft.com/office/officeart/2005/8/layout/hierarchy1"/>
    <dgm:cxn modelId="{9FAE7916-E57C-CE42-84CC-6C01AAF16F3D}" type="presParOf" srcId="{9B815E19-2892-AE49-B42F-7861E3F77016}" destId="{47F30782-FFC0-244E-879F-B465E54F8925}" srcOrd="0" destOrd="0" presId="urn:microsoft.com/office/officeart/2005/8/layout/hierarchy1"/>
    <dgm:cxn modelId="{60A48211-415B-FC4C-9BC3-4FFE4B885356}" type="presParOf" srcId="{47F30782-FFC0-244E-879F-B465E54F8925}" destId="{010B60A7-DBB1-BC49-A053-45705E244D88}" srcOrd="0" destOrd="0" presId="urn:microsoft.com/office/officeart/2005/8/layout/hierarchy1"/>
    <dgm:cxn modelId="{00798903-77CB-984F-B40A-85CF8E98C5DD}" type="presParOf" srcId="{47F30782-FFC0-244E-879F-B465E54F8925}" destId="{C34A81FF-FF7D-5046-AF0C-031B32C24935}" srcOrd="1" destOrd="0" presId="urn:microsoft.com/office/officeart/2005/8/layout/hierarchy1"/>
    <dgm:cxn modelId="{961CF79F-8CDB-2A4A-ADFF-8E7DE69FA589}" type="presParOf" srcId="{9B815E19-2892-AE49-B42F-7861E3F77016}" destId="{E52B7501-52C8-FE4E-A949-83D071C7FF1A}" srcOrd="1" destOrd="0" presId="urn:microsoft.com/office/officeart/2005/8/layout/hierarchy1"/>
    <dgm:cxn modelId="{0543C6C8-08FB-2A47-996B-FF25124BA052}" type="presParOf" srcId="{D6984B87-6F75-5342-9757-2AE79CEA723B}" destId="{B326493F-BC55-8144-A578-86C071BB2803}" srcOrd="1" destOrd="0" presId="urn:microsoft.com/office/officeart/2005/8/layout/hierarchy1"/>
    <dgm:cxn modelId="{9C216312-343E-2D4F-9DE2-8C2B44A4EADC}" type="presParOf" srcId="{B326493F-BC55-8144-A578-86C071BB2803}" destId="{C9C32C2E-634A-084E-A56A-51CABC9036DA}" srcOrd="0" destOrd="0" presId="urn:microsoft.com/office/officeart/2005/8/layout/hierarchy1"/>
    <dgm:cxn modelId="{F57B41FD-E848-6F4C-820C-2C41216A90B7}" type="presParOf" srcId="{C9C32C2E-634A-084E-A56A-51CABC9036DA}" destId="{3EA9493A-3C95-9D41-A263-76F00BE4B719}" srcOrd="0" destOrd="0" presId="urn:microsoft.com/office/officeart/2005/8/layout/hierarchy1"/>
    <dgm:cxn modelId="{5B70E5EA-2C05-564A-98EE-4F8CD35989D7}" type="presParOf" srcId="{C9C32C2E-634A-084E-A56A-51CABC9036DA}" destId="{ED985BD7-7443-2747-A0DE-435F013F2BE4}" srcOrd="1" destOrd="0" presId="urn:microsoft.com/office/officeart/2005/8/layout/hierarchy1"/>
    <dgm:cxn modelId="{380945F7-2A46-D245-9A53-D2F20AB7E9F1}" type="presParOf" srcId="{B326493F-BC55-8144-A578-86C071BB2803}" destId="{B3987CD1-369A-2443-AD68-5200872961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A38CB-DA8D-4669-924F-B764375236E4}">
      <dsp:nvSpPr>
        <dsp:cNvPr id="0" name=""/>
        <dsp:cNvSpPr/>
      </dsp:nvSpPr>
      <dsp:spPr>
        <a:xfrm>
          <a:off x="1519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B2842-B681-4F4A-955C-68A786D9DAA4}">
      <dsp:nvSpPr>
        <dsp:cNvPr id="0" name=""/>
        <dsp:cNvSpPr/>
      </dsp:nvSpPr>
      <dsp:spPr>
        <a:xfrm>
          <a:off x="331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22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Hamiltonian Path</a:t>
          </a:r>
        </a:p>
      </dsp:txBody>
      <dsp:txXfrm>
        <a:off x="331199" y="2740191"/>
        <a:ext cx="4320000" cy="720000"/>
      </dsp:txXfrm>
    </dsp:sp>
    <dsp:sp modelId="{57AB6CB3-C29D-4401-8A2E-B4EF08CBF002}">
      <dsp:nvSpPr>
        <dsp:cNvPr id="0" name=""/>
        <dsp:cNvSpPr/>
      </dsp:nvSpPr>
      <dsp:spPr>
        <a:xfrm>
          <a:off x="6595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0866-A2D4-4A38-9807-C151BD7DC8C8}">
      <dsp:nvSpPr>
        <dsp:cNvPr id="0" name=""/>
        <dsp:cNvSpPr/>
      </dsp:nvSpPr>
      <dsp:spPr>
        <a:xfrm>
          <a:off x="5407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22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Hamiltonian Cycle</a:t>
          </a:r>
        </a:p>
      </dsp:txBody>
      <dsp:txXfrm>
        <a:off x="5407199" y="2740191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83783-6697-4A7B-AAD2-94E5E73F4C64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F9059-4655-4CDE-A221-57E7DFA72383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55C10-9B01-423E-AB9F-FB679E1DC258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Eulerian trails and circuits focus on </a:t>
          </a:r>
          <a:r>
            <a:rPr lang="en-US" sz="1900" kern="1200" dirty="0">
              <a:solidFill>
                <a:schemeClr val="tx1"/>
              </a:solidFill>
            </a:rPr>
            <a:t>edges.</a:t>
          </a:r>
        </a:p>
      </dsp:txBody>
      <dsp:txXfrm>
        <a:off x="1342800" y="3255669"/>
        <a:ext cx="3600000" cy="720000"/>
      </dsp:txXfrm>
    </dsp:sp>
    <dsp:sp modelId="{2D9E42EA-0463-4080-A159-CBAB44687042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74EB7-99EE-467F-AB1E-926418CC5E44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41634-65B6-4350-996B-2EEDF9340A30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Hamiltonian paths and cycles focus on </a:t>
          </a:r>
          <a:r>
            <a:rPr lang="en-US" sz="1900" kern="1200" dirty="0">
              <a:solidFill>
                <a:schemeClr val="tx1"/>
              </a:solidFill>
            </a:rPr>
            <a:t>vertices</a:t>
          </a:r>
          <a:r>
            <a:rPr lang="en-US" sz="1900" kern="1200" dirty="0"/>
            <a:t>.</a:t>
          </a:r>
        </a:p>
      </dsp:txBody>
      <dsp:txXfrm>
        <a:off x="5572800" y="3255669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B60A7-DBB1-BC49-A053-45705E244D88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81FF-FF7D-5046-AF0C-031B32C24935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omic Sans MS" panose="030F0902030302020204" pitchFamily="66" charset="0"/>
            </a:rPr>
            <a:t>1. Ex </a:t>
          </a:r>
          <a:r>
            <a:rPr lang="en-AU" sz="4600" kern="1200" dirty="0">
              <a:latin typeface="Comic Sans MS" panose="030F0902030302020204" pitchFamily="66" charset="0"/>
            </a:rPr>
            <a:t>9H</a:t>
          </a:r>
          <a:endParaRPr lang="en-US" sz="4600" kern="1200" dirty="0">
            <a:latin typeface="Comic Sans MS" panose="030F0902030302020204" pitchFamily="66" charset="0"/>
          </a:endParaRPr>
        </a:p>
      </dsp:txBody>
      <dsp:txXfrm>
        <a:off x="560236" y="832323"/>
        <a:ext cx="4149382" cy="2576345"/>
      </dsp:txXfrm>
    </dsp:sp>
    <dsp:sp modelId="{3EA9493A-3C95-9D41-A263-76F00BE4B719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85BD7-7443-2747-A0DE-435F013F2BE4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>
              <a:latin typeface="Comic Sans MS" panose="030F0902030302020204" pitchFamily="66" charset="0"/>
            </a:rPr>
            <a:t>2. Summary notes for Homework. </a:t>
          </a:r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23:00:53.7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8084 11348,'-25'-56,"5"0,0-1,-5-4,3 5,2 2,6 14,-6-5,7-1,0 6,-16-31,18 33,-6-10,-2-2,2-7,-2-15,-8-7,10 25,-13-21,0 3,8 14,-5-5,6 7,0 9,-4 1,10 1,-9 5,4-6,0 8,-4 0,10 1,-10-1,10 0,-9 6,9-4,-8 11,8-11,-3 11,5-11,-5 11,3-11,-8 11,8-5,-8 0,8 6,-9-13,4 12,-5-4,-7-3,6 7,-8-13,10 14,-9-14,0 12,-2-13,-4 6,-13-19,5 8,-10-1,14 5,4 13,-1-6,1 8,0 0,0-1,0 7,6-4,-4 3,5 1,-1 1,3 1,-1 4,5 1,-11 1,11 4,-5-5,1 6,4-5,-5 5,7-1,0-3,5 9,-14-10,12 5,-8-1,6 2,5 0,-6 4,0-5,-1 6,7 0,-5 0,5 0,-13 0,-2 0,-5 0,-1 0,0 0,-8 0,-1 0,-1 0,-14 0,20 0,-20 0,-10 0,19 0,-17 0,24 0,6 6,-5-5,7 11,0-5,0 5,0 1,-8 0,13-1,-11 1,13-1,-7 6,0-4,-16 19,2-3,5 3,-3-1,-33-2,28-8,0-3,-41-12,9 8,3 9,0-1,7 5,2-11,22-2,1 1,-13 0,9-1,-2 2,-19 7,-10 0,-7-1,-3 1,17-7,-13 6,27-9,-8 1,-1 0,9-1,3 0,8-6,7 4,-5-11,13 5,-6-1,8-3,0 3,1-5,-1 6,6-5,-4 5,11-1,-5-4,7 4,0 0,0-3,5 3,-3 0,3-4,-12 4,6-5,-13 0,12 0,-11 0,5 0,-7 0,-10 0,7 0,-1 0,6 0,11 0,-11 0,5 0,-1 0,-4 0,4-5,-5-3,5-4,-4 0,11 0,-5 0,7 0,0 0,0 1,0-6,0 4,-1-4,1 0,0 5,0-10,-10-2,7 0,-8 1,11 1,0 4,5 0,-3-3,8 3,-9-5,9 0,-8 0,8-1,-4 1,5 0,0-7,0 6,0-6,1 7,4-7,-3 5,8-11,-8 4,8-5,-4-1,1-17,3 13,-3-21,5 16,-6-1,5-5,-5 5,0 1,5-6,-5 5,1 1,3-6,-4 13,6 1,-5 2,3 13,-8-6,8 7,-8 5,9-4,-4 10,1-9,3-11,-4-1,5-13,0 0,0 13,0-11,0 13,-6-7,5 0,-5 7,1-6,3-2,-9-1,9-13,-3 6,5-8,0-1,0-7,0-3,0-9,0 1,-7-1,5 1,-4-1,-1 1,5 8,-11-6,11 14,-4-14,6 15,0-7,0 9,0-9,0 7,0-15,0 14,0-4,0-1,0-8,0-8,0 0,0 6,-1 19,2 1,5-21,3-10,6 7,0-7,0 18,-1 2,-7 17,0 1,-7 8,0 7,0 7,0 7,0 1,0-8,0-15,0-17,0-10,6 0,2-6,-1 15,0-16,-1 16,-4-7,4 9,-6 0,0 0,0 7,0-5,0 13,0-5,0-1,0 6,0-5,0 7,0 0,0 0,0 0,0 0,0 0,0 0,0 0,0 0,0 7,0-5,0 11,0-12,0 6,0-7,0 7,0-6,0 6,0-7,-6 0,5 0,-11 0,11 0,-10-18,4 14,0-14,2 10,-1 7,5-15,-11 7,10-8,-4 0,6-9,0-2,0 0,0-6,-6 6,4 0,-5-6,1 6,-2 0,-13-22,12 26,-9-17,10 31,-5 3,0 7,1 6,5 8,-3 8,4 10,0-36,2 8,-3-43,-2 1,-5 8,-8-14,6 25,-11-7,12 17,-4 1,7 15,-1 1,2 7,4 5,-3-4,4 11,0-6,-9 7,8-5,-3 3,1-3,7-1,-7 5,3-9,0 2,2 2,4 0,-5 0,4 0,-4-5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23:01:10.9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7452 7189,'52'-45,"0"-8,-2 2,2-9,10-9,-23 33,1-1,-1-8,0-1,7 3,1-2,3-12,-1-1,-1 12,1 1,12-20,1-1,-8 15,1 1,12-16,-1-1,-9 11,-1-1,6-9,0-1,-5 5,-1 0,1 0,-1 0,-5 2,0 2,1 8,0 2,-3-5,0 2,-1 6,0 1,0-4,0 0,-2 4,1 2,-4 3,-1 2,29-19,-5-2,-16 20,8-6,-9 10,-10 9,-9 6,-13 3,-1 9,-6 3,21-23,6-6,20-27,5-9,-9 7,-16 14,0-3,-3 9,0-2,7-19,0 1,-8 22,-1 1,2-15,-1 1,13-10,9-17,-10 14,-9 16,-2 2,-9 10,-1 7,0 1,0 0,-1 5,8-5,-6 0,12 3,-11-10,11 11,-4-13,6 12,13-29,-18 25,17-25,-26 31,7-13,-9 13,2-11,-2 11,-4-4,-2 5,-1 1,-4 6,4 1,-5-1,0 0,1-6,-1 0,1-1,-1 1,1-7,0-1,1-7,-1 7,6-6,-4 6,3 0,1 1,-5 0,9-5,-9 3,3 4,-5 12,0 0,-5 4,3-4,-7 0,2 5,-4-9,0 3,0 1,0-4,-5 8,0-3,-6 0,1 3,-6-3,9 4,-7 1,4-1,-2 5,-14-3,8 3,-17 0,4-5,-1 9,-4-9,5 10,-15-11,6 10,-5-4,-1 6,-1 0,-8 0,-9 0,7 0,-7 0,9 0,0 0,-1 0,9 0,-6 0,19 0,-9 0,18 0,-12 0,13 0,-6 0,7 0,0 0,-1 0,-5 6,4 0,-5 1,-3 3,7-3,-7 4,15-5,-4 5,5-5,-6 6,-1-6,1 4,-6-3,4 5,-12 0,6 6,0-5,-6 5,13-1,-6-4,7 4,0-5,-1-1,7 0,-5 0,5 0,-7 6,1-4,0 9,0-10,0 10,-7-3,5-1,-21 16,18-19,-12 13,22-11,-4-4,4 3,1-5,-5 6,4-5,-5 10,-6-9,4 4,-5 0,7-4,0 3,0-4,-1-1,1 1,-6 0,-3 0,-6 0,0 1,-49 14,20-10,-24 10,21-6,11-5,-6 11,1-12,9 11,7-11,-5 11,13-12,-13 12,3 2,-7 9,-3 14,13-11,1-1,-1 0,4-9,0-8,8-22,-29 0,7 0,-36 0,2 0,32 0,-2 0,1 0,0 0,-1 0,2 0,-41 0,30 0,1 0,-8 0,14-1,0 2,-15 6,-9 1,12 7,11-1,9 0,8-1,1 0,15-1,-6-5,13 3,-6-9,0 10,5-4,-4 0,-1 3,5-8,-5 8,7-8,0 8,0-9,5 9,-3-9,3 9,-5-9,0 9,0-3,-1-1,1 4,0-3,-7 5,6-6,-6 5,7-10,-7 4,5-5,-11 0,-6 0,8 0,-6 0,17 0,0 0,0 0,5 0,2 0,1-4,3-2,2-10,0 4,4-10,0 4,-5-5,10-7,-10-1,10 0,-10-6,9 6,-4-7,6 0,0 0,0 7,0 1,0 12,0 2,0-19,0-10,-6-17,-2-10,-7-4,-7-1,6 21,-2-3,-3 2,-2-1,-8-10,-1-2,4-2,-1 0,-6 3,-1 0,3 0,1 0,0 2,1 2,0 7,2 3,4 0,1 3,-15-26,-6-4,15 16,-7-8,8 8,1 2,0 9,7 8,2 1,6 8,-5 0,4 0,-5 0,7 0,-7 0,5 0,-4 0,5 7,1-5,0 11,0-5,5 7,-3 0,4 0,-1 0,-4-7,5 5,-1-11,-4 4,4-9,-5 2,0 4,0 5,5 7,-3 5,4-4,-5 11,0-11,-6 9,5-3,-4 5,5 0,-4 1,3 4,-8-3,9 8,-9-4,-25 5,-7 0,-27 0,-5 0,-3 0,1 0,23-1,-3 2,8 2,-1 2,-14-1,-1 1,0 3,4 2,-24 12,18-9,4 2,3 14,0-8,1 1,14 7,-37 10,39 2,-12-9,11 24,0-25,7 25,-2-19,6 5,-7 6,6-4,1 0,-16 13,12-13,-6 1,4 2,7-5,-3 1,-5 6,7-7,1-1,7-1,-6 0,6 0,-8 1,8-1,-7 9,13-9,-23 20,14-18,-14 9,16-11,-4 1,11-3,-11 3,12-3,-14 11,4 8,-7 4,-1 12,0-12,1 11,7-20,10-6,-1 2,-11 16,-5 25,8-18,4-3,14-2,-9 4,1-3,12-18,-17 33,-8-4,14-26,0 2,4 0,0 1,-4 5,1 0,6-5,0-1,-3 6,1-2,-5 22,13-29,0 0,-3 27,-1 18,0 0,1-10,6-2,2-10,7 0,0-22,0 0,0-13,0 9,0 15,0-6,7 15,1 4,7-8,0 14,5-25,3 15,4-15,2 7,-8-9,5 0,-5 0,6-8,0 6,7-4,-11-1,9 0,-11-3,4-5,2 13,-7-14,-1 7,-6-8,5-1,-4-5,4 4,-6-5,1 14,5-5,-3 13,10-5,-10 7,11 0,-4-1,-1 1,5 0,-6-7,6-3,-1-14,-1-1,-7-7,15 0,-21 0,9 23,-20 5,0 24,0-1,0 10,0-7,0-2,0 17,0-11,0-28,0 0,0 34,0-12,0-3,6-15,-4-1,10-3,-5-5,1-1,3-8,-10-10,10-6,-10 0,4-5,-5-2,0 6,0 11,6 15,2 7,6 8,8 13,0-8,-6-11,2-1,9 2,-10-2,-1 0,11-5,4 31,-3-16,9 2,-8-12,5-8,-14-11,2-10,-9-5,3-11,-5-5,16-2,-1-4,17-5,-5 3,16-10,-5 4,15-6,-1-7,-6 11,25-10,-14 12,26-8,-17 1,-2 0,7-1,-14 8,16-5,-19 5,-1-1,-9-3,-8 11,-1-11,-8 10,-1-9,1 4,8-6,-7 0,7 0,-1-7,-5 12,22-5,-4 13,16 0,10 0,-7 0,-2 0,-3 0,-15 0,25 0,6 0,-27 0,-1 0,34 0,-41 0,-2 0,15 0,0 0,-3-6,-8-2,-14-4,3-2,-25 3,3 0,-11 0,5 5,15 1,2 5,13 0,-8 0,-7 0,5 0,3 0,8 0,8 0,0 0,9 0,-7-6,6 5,-8-5,0 6,-7 0,-3-6,-14 5,5-5,-11 1,5 3,-7-3,6 0,-4 3,11-4,-5 1,0 3,6-3,-13 0,6-2,-7-5,-6 1,-1 5,-5-3,4-2,-8-1,2-8,-9 9,5-10,1 3,6-12,0 6,0-6,-1 7,13 10,-5-3,11 10,-7-6,-6 1,-1 5,-6-4,5 5,-3-6,3 0,-5 1,1-1,4-4,-4 3,4-3,-4 5,4-1,-4 5,10-4,-9 4,9-5,3-6,1 3,11-9,-11 4,-1 1,4-5,-15 11,10-1,-13 4,1 8,-1-18,-4 6,3-3,6 6,-7 0,11 3,-14-9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AB422-BA23-C741-BC43-E5C94C0FD965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1F378-37FE-E845-93EC-9B2E17EFC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https://create.kahoot.it/details/6eb31834-771c-4292-9ce4-94c0d34b790d</a:t>
            </a:r>
          </a:p>
          <a:p>
            <a:r>
              <a:rPr lang="en-AU"/>
              <a:t>https://create.kahoot.it/details/fd463afc-9e30-46cb-b3fe-bf5391903354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1F378-37FE-E845-93EC-9B2E17EFCF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1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29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10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1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53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4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06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16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24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7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0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93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51" r:id="rId6"/>
    <p:sldLayoutId id="2147483746" r:id="rId7"/>
    <p:sldLayoutId id="2147483747" r:id="rId8"/>
    <p:sldLayoutId id="2147483748" r:id="rId9"/>
    <p:sldLayoutId id="2147483750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13E67-888F-4192-A8D3-7F503311A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36" b="2995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82170-9AEF-A84A-A82A-8B3E6675B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Hamiltonian paths and cycles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2EE92-6796-E84D-9836-639B56204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9H</a:t>
            </a:r>
          </a:p>
        </p:txBody>
      </p:sp>
    </p:spTree>
    <p:extLst>
      <p:ext uri="{BB962C8B-B14F-4D97-AF65-F5344CB8AC3E}">
        <p14:creationId xmlns:p14="http://schemas.microsoft.com/office/powerpoint/2010/main" val="2055315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1CA35-928C-7241-8296-5D83E569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43" y="5246"/>
            <a:ext cx="6662057" cy="639557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80878-497C-934A-8B2A-23BD1709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Applications of Hamiltonian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40AE-F890-F641-AE75-191B05B7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49" y="2155110"/>
            <a:ext cx="5257799" cy="4223397"/>
          </a:xfrm>
        </p:spPr>
        <p:txBody>
          <a:bodyPr>
            <a:normAutofit/>
          </a:bodyPr>
          <a:lstStyle/>
          <a:p>
            <a:r>
              <a:rPr lang="en-US" sz="2400" dirty="0"/>
              <a:t>Hamiltonian paths You plan a trip from </a:t>
            </a:r>
            <a:r>
              <a:rPr lang="en-US" sz="2400" dirty="0">
                <a:solidFill>
                  <a:srgbClr val="C00000"/>
                </a:solidFill>
              </a:rPr>
              <a:t>Melbourne to Mildura</a:t>
            </a:r>
            <a:r>
              <a:rPr lang="en-US" sz="2400" dirty="0"/>
              <a:t>, with visits to </a:t>
            </a:r>
            <a:r>
              <a:rPr lang="en-US" sz="2400" dirty="0">
                <a:solidFill>
                  <a:srgbClr val="C00000"/>
                </a:solidFill>
              </a:rPr>
              <a:t>Bendigo, Halls Gap, Horsham, </a:t>
            </a:r>
            <a:r>
              <a:rPr lang="en-US" sz="2400" dirty="0" err="1">
                <a:solidFill>
                  <a:srgbClr val="C00000"/>
                </a:solidFill>
              </a:rPr>
              <a:t>Stawell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dirty="0" err="1">
                <a:solidFill>
                  <a:srgbClr val="C00000"/>
                </a:solidFill>
              </a:rPr>
              <a:t>Ouyen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on the way, but do not want to visit any town more than once.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012F79-C7A4-9A42-B357-E933A5EB54D7}"/>
                  </a:ext>
                </a:extLst>
              </p14:cNvPr>
              <p14:cNvContentPartPr/>
              <p14:nvPr/>
            </p14:nvContentPartPr>
            <p14:xfrm>
              <a:off x="7680491" y="747686"/>
              <a:ext cx="2910600" cy="408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012F79-C7A4-9A42-B357-E933A5EB54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6491" y="640046"/>
                <a:ext cx="3018240" cy="43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96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80878-497C-934A-8B2A-23BD1709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190" y="347507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Applications of Hamiltonian cycles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04FA1-9150-914C-8FC1-04A37A84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6" y="0"/>
            <a:ext cx="6485082" cy="509078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40AE-F890-F641-AE75-191B05B7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305" y="2020576"/>
            <a:ext cx="5458838" cy="4192520"/>
          </a:xfrm>
        </p:spPr>
        <p:txBody>
          <a:bodyPr>
            <a:normAutofit/>
          </a:bodyPr>
          <a:lstStyle/>
          <a:p>
            <a:r>
              <a:rPr lang="en-US" sz="2000" dirty="0"/>
              <a:t>A courier leaves her depot to make a succession of deliveries to a variety of locations before returning to her depot. She does not like to go past each location more than once.</a:t>
            </a:r>
          </a:p>
          <a:p>
            <a:r>
              <a:rPr lang="en-US" sz="2000" dirty="0"/>
              <a:t>A tourist plans to visit all of the historic sites in a city without visiting each more than once.</a:t>
            </a:r>
          </a:p>
          <a:p>
            <a:r>
              <a:rPr lang="en-US" sz="2000" dirty="0"/>
              <a:t>You are planning a trip from </a:t>
            </a:r>
            <a:r>
              <a:rPr lang="en-US" sz="2000" dirty="0">
                <a:solidFill>
                  <a:srgbClr val="C00000"/>
                </a:solidFill>
              </a:rPr>
              <a:t>Melbourne</a:t>
            </a:r>
            <a:r>
              <a:rPr lang="en-US" sz="2000" dirty="0"/>
              <a:t> to visit </a:t>
            </a:r>
            <a:r>
              <a:rPr lang="en-US" sz="2000" dirty="0" err="1">
                <a:solidFill>
                  <a:srgbClr val="C00000"/>
                </a:solidFill>
              </a:rPr>
              <a:t>Shepparton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Wodonga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Bendigo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Swan Hill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C00000"/>
                </a:solidFill>
              </a:rPr>
              <a:t>Natimuk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Warrnambool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C00000"/>
                </a:solidFill>
              </a:rPr>
              <a:t>Geelong</a:t>
            </a:r>
            <a:r>
              <a:rPr lang="en-US" sz="2000" dirty="0"/>
              <a:t> before returning to </a:t>
            </a:r>
            <a:r>
              <a:rPr lang="en-US" sz="2000" dirty="0">
                <a:solidFill>
                  <a:srgbClr val="C00000"/>
                </a:solidFill>
              </a:rPr>
              <a:t>Melbourne</a:t>
            </a:r>
            <a:r>
              <a:rPr lang="en-US" sz="2000" dirty="0"/>
              <a:t>. You don’t want to visit any town more than once.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C2B6EC-D153-5C43-97AA-A5EBF6AE2C59}"/>
                  </a:ext>
                </a:extLst>
              </p14:cNvPr>
              <p14:cNvContentPartPr/>
              <p14:nvPr/>
            </p14:nvContentPartPr>
            <p14:xfrm>
              <a:off x="1246931" y="937406"/>
              <a:ext cx="4273560" cy="329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C2B6EC-D153-5C43-97AA-A5EBF6AE2C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931" y="829406"/>
                <a:ext cx="4381200" cy="35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82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0" i="1" cap="all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7878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37647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Learning Intentions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8047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85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A96FA-DD10-2C40-A332-DA65BB47C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334" y="801793"/>
            <a:ext cx="9675332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9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8E523-F0E3-9D43-A602-6DDBC24B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Difference between Euler &amp; Hamilton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0D23CA-E3A5-4632-BD07-104F97EF0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59284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6BF7892-51DF-404C-88BD-A0E6D0BCF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54959"/>
            <a:ext cx="3439886" cy="14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DA7931-719D-D84E-963D-16AF016D0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2800" y="1336889"/>
            <a:ext cx="3733799" cy="142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2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F6F29-265C-4E49-8973-5E21AA31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147"/>
            <a:ext cx="12192000" cy="58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8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CEFB6-03B2-D44E-A31E-61B2E2CEF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6" r="1" b="2083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22" name="Arc 14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6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84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511DB-528A-8E40-B209-56EEC1E51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95" y="0"/>
            <a:ext cx="9794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AA89A-BBA2-5B4C-9FA8-E4A2BFAF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Hamiltonian paths and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A3892-74B4-8D49-950F-16465407B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 Hamiltonian path passes through </a:t>
            </a:r>
            <a:r>
              <a:rPr lang="en-US" dirty="0">
                <a:solidFill>
                  <a:srgbClr val="C00000"/>
                </a:solidFill>
              </a:rPr>
              <a:t>every vertex </a:t>
            </a:r>
            <a:r>
              <a:rPr lang="en-US" dirty="0"/>
              <a:t>in a connected graph. It may or may or may not involve all of the edges in the graph.</a:t>
            </a:r>
          </a:p>
          <a:p>
            <a:r>
              <a:rPr lang="en-US" dirty="0"/>
              <a:t>A Hamiltonian cycle is a Hamiltonian path that starts and finishes at the </a:t>
            </a:r>
            <a:r>
              <a:rPr lang="en-US" dirty="0">
                <a:solidFill>
                  <a:srgbClr val="C00000"/>
                </a:solidFill>
              </a:rPr>
              <a:t>same vertex.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4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4E20A-038C-244B-A181-BB0EDE53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7" y="1475014"/>
            <a:ext cx="4864100" cy="488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38FFB-30CD-F441-A898-BCF8A677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85" y="1623785"/>
            <a:ext cx="5537200" cy="4787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A06D31-8362-F346-8ED5-23A9C6348E0A}"/>
              </a:ext>
            </a:extLst>
          </p:cNvPr>
          <p:cNvSpPr/>
          <p:nvPr/>
        </p:nvSpPr>
        <p:spPr>
          <a:xfrm>
            <a:off x="493485" y="4463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i="1" dirty="0">
                <a:solidFill>
                  <a:srgbClr val="000000"/>
                </a:solidFill>
                <a:latin typeface="Open Sans"/>
              </a:rPr>
              <a:t>Hamiltonian path: 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𝐵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𝐷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𝐶</a:t>
            </a:r>
            <a:br>
              <a:rPr lang="en-AU" sz="2400" dirty="0"/>
            </a:b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D4ECD-1F07-564B-B2FF-B02D2A308BAF}"/>
              </a:ext>
            </a:extLst>
          </p:cNvPr>
          <p:cNvSpPr/>
          <p:nvPr/>
        </p:nvSpPr>
        <p:spPr>
          <a:xfrm>
            <a:off x="6589485" y="3825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i="1" dirty="0">
                <a:solidFill>
                  <a:srgbClr val="000000"/>
                </a:solidFill>
                <a:latin typeface="Open Sans"/>
              </a:rPr>
              <a:t>Hamiltonian cycle: 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𝐶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𝐹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𝐸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𝐷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𝐵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8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42541"/>
      </a:dk2>
      <a:lt2>
        <a:srgbClr val="E2E8E3"/>
      </a:lt2>
      <a:accent1>
        <a:srgbClr val="DE32B3"/>
      </a:accent1>
      <a:accent2>
        <a:srgbClr val="AF20CC"/>
      </a:accent2>
      <a:accent3>
        <a:srgbClr val="7A32DE"/>
      </a:accent3>
      <a:accent4>
        <a:srgbClr val="3F3FD3"/>
      </a:accent4>
      <a:accent5>
        <a:srgbClr val="327ADE"/>
      </a:accent5>
      <a:accent6>
        <a:srgbClr val="20B0CC"/>
      </a:accent6>
      <a:hlink>
        <a:srgbClr val="506DC4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288</Words>
  <Application>Microsoft Office PowerPoint</Application>
  <PresentationFormat>Widescreen</PresentationFormat>
  <Paragraphs>26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STIXGeneral-Italic</vt:lpstr>
      <vt:lpstr>Arial</vt:lpstr>
      <vt:lpstr>Avenir Next LT Pro</vt:lpstr>
      <vt:lpstr>Calibri</vt:lpstr>
      <vt:lpstr>Comic Sans MS</vt:lpstr>
      <vt:lpstr>Open Sans</vt:lpstr>
      <vt:lpstr>Tw Cen MT</vt:lpstr>
      <vt:lpstr>ShapesVTI</vt:lpstr>
      <vt:lpstr>Hamiltonian paths and cycles</vt:lpstr>
      <vt:lpstr>Learning Intentions</vt:lpstr>
      <vt:lpstr>PowerPoint Presentation</vt:lpstr>
      <vt:lpstr>Difference between Euler &amp; Hamilton</vt:lpstr>
      <vt:lpstr>PowerPoint Presentation</vt:lpstr>
      <vt:lpstr>PowerPoint Presentation</vt:lpstr>
      <vt:lpstr>PowerPoint Presentation</vt:lpstr>
      <vt:lpstr>Hamiltonian paths and cycles</vt:lpstr>
      <vt:lpstr>PowerPoint Presentation</vt:lpstr>
      <vt:lpstr>Applications of Hamiltonian paths</vt:lpstr>
      <vt:lpstr>Applications of Hamiltonian cycles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Hamiltonian paths and cycles</dc:title>
  <dc:creator>Yongmei Zhang</dc:creator>
  <cp:lastModifiedBy>Lyn ZHANG</cp:lastModifiedBy>
  <cp:revision>2</cp:revision>
  <dcterms:created xsi:type="dcterms:W3CDTF">2020-05-12T22:58:05Z</dcterms:created>
  <dcterms:modified xsi:type="dcterms:W3CDTF">2022-06-02T22:07:45Z</dcterms:modified>
</cp:coreProperties>
</file>