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4"/>
  </p:sldMasterIdLst>
  <p:notesMasterIdLst>
    <p:notesMasterId r:id="rId13"/>
  </p:notesMasterIdLst>
  <p:sldIdLst>
    <p:sldId id="311" r:id="rId5"/>
    <p:sldId id="347" r:id="rId6"/>
    <p:sldId id="348" r:id="rId7"/>
    <p:sldId id="349" r:id="rId8"/>
    <p:sldId id="350" r:id="rId9"/>
    <p:sldId id="352" r:id="rId10"/>
    <p:sldId id="351" r:id="rId11"/>
    <p:sldId id="34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CCFF"/>
    <a:srgbClr val="00FF00"/>
    <a:srgbClr val="FA1EF0"/>
    <a:srgbClr val="C804BF"/>
    <a:srgbClr val="AE1EA7"/>
    <a:srgbClr val="990033"/>
    <a:srgbClr val="FDCC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86270" autoAdjust="0"/>
  </p:normalViewPr>
  <p:slideViewPr>
    <p:cSldViewPr>
      <p:cViewPr varScale="1">
        <p:scale>
          <a:sx n="52" d="100"/>
          <a:sy n="52" d="100"/>
        </p:scale>
        <p:origin x="8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0DFA15-75A5-4A24-B246-A24A446C42D3}" type="datetimeFigureOut">
              <a:rPr lang="en-IE"/>
              <a:pPr>
                <a:defRPr/>
              </a:pPr>
              <a:t>15/06/2023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E77338-5D7E-4CCB-A6E6-59ECBE896B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80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B9632-44CD-43D6-87A5-2879CD401AD8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819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B0384-E73E-4E3A-A8B7-CC8318395357}" type="datetime1">
              <a:rPr lang="en-IE" smtClean="0"/>
              <a:pPr>
                <a:defRPr/>
              </a:pPr>
              <a:t>15/06/2023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AE493-46F9-4E66-B177-6CB502D17350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9134826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D692D-773B-408F-B782-4A3CF44AEE65}" type="datetime1">
              <a:rPr lang="en-IE" smtClean="0"/>
              <a:pPr>
                <a:defRPr/>
              </a:pPr>
              <a:t>15/06/2023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0D3DA-1538-450E-8801-88F653A578AB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283188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5B6D5-B689-4FB3-BD11-AD23EFC48A3A}" type="datetime1">
              <a:rPr lang="en-IE" smtClean="0"/>
              <a:pPr>
                <a:defRPr/>
              </a:pPr>
              <a:t>15/06/2023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C19E1-C0B1-40C2-8AD8-04B75AADC19C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779385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8FD7A-EF62-4B31-8CA7-A973D243A396}" type="datetime1">
              <a:rPr lang="en-IE" smtClean="0"/>
              <a:pPr>
                <a:defRPr/>
              </a:pPr>
              <a:t>15/06/2023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8" name="Freeform 7"/>
          <p:cNvSpPr/>
          <p:nvPr userDrawn="1"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7794401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8B089-1F66-42B3-B0FA-48A6818D2447}" type="datetime1">
              <a:rPr lang="en-IE" smtClean="0"/>
              <a:pPr>
                <a:defRPr/>
              </a:pPr>
              <a:t>15/06/2023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FD6A-8AA8-419B-9AD5-C3151E9ED577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128120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BC701-614E-4805-9600-301DE9A112F8}" type="datetime1">
              <a:rPr lang="en-IE" smtClean="0"/>
              <a:pPr>
                <a:defRPr/>
              </a:pPr>
              <a:t>15/06/2023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D1E93-021D-42A0-9794-C5238E516A75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375510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73CF12-40D5-4CBC-86B0-523B6269EC3E}" type="datetime1">
              <a:rPr lang="en-IE" smtClean="0"/>
              <a:pPr>
                <a:defRPr/>
              </a:pPr>
              <a:t>15/06/2023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12FEC-DA40-4383-88BE-F1214578F854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880991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2130A-0EBB-4718-A172-C21F1847E268}" type="datetime1">
              <a:rPr lang="en-IE" smtClean="0"/>
              <a:pPr>
                <a:defRPr/>
              </a:pPr>
              <a:t>15/06/2023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345DC-F265-4BC4-90B3-24109E40F863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785465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A21CA-EC3E-49A8-A199-282574F877B9}" type="datetime1">
              <a:rPr lang="en-IE" smtClean="0"/>
              <a:pPr>
                <a:defRPr/>
              </a:pPr>
              <a:t>15/06/2023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4DA02-170F-488F-9F01-CE493120A008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9815062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629F5-5240-4045-8DCB-8A746B5494DA}" type="datetime1">
              <a:rPr lang="en-IE" smtClean="0"/>
              <a:pPr>
                <a:defRPr/>
              </a:pPr>
              <a:t>15/06/2023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B3E6A-593A-4008-A20B-B40AB43F1755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240423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0B46E-661E-40D4-858C-F99FB68813E9}" type="datetime1">
              <a:rPr lang="en-IE" smtClean="0"/>
              <a:pPr>
                <a:defRPr/>
              </a:pPr>
              <a:t>15/06/2023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27F39-F918-4DEF-9AA9-3609B8BA4043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693376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6/15/2023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78144E-9241-4A8A-B3F9-9A790DEFDADA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685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spd="med"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9C</a:t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Data Transformations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8BF21-88BD-4D4A-8097-A01E2A8ED9E6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  <p:pic>
        <p:nvPicPr>
          <p:cNvPr id="11" name="Picture 1" descr="ProjectMath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2" name="Picture 4" descr="DEC 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3" name="Picture 5" descr="DES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85DBFB-F975-2E97-1CEA-50BA9437D7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0519" y="5167121"/>
            <a:ext cx="6335009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58925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06767A-0671-74B4-5ED1-9219A30D43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AU" dirty="0"/>
                  <a:t>The squared transformation: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06767A-0671-74B4-5ED1-9219A30D43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32B37-D88D-E85A-5546-BBA42FD5A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66018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In this transformation, we change the scale on the horizontal axis from 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we plotted d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obtained a straight-line graph, passing through the origin.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32B37-D88D-E85A-5546-BBA42FD5A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66018"/>
                <a:ext cx="8229600" cy="4525963"/>
              </a:xfrm>
              <a:blipFill>
                <a:blip r:embed="rId3"/>
                <a:stretch>
                  <a:fillRect l="-1704" t="-1750" r="-19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BD21D-D36D-2089-CF71-C4DA2565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8F169-71F5-BCDE-2302-7A073EDCE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904" y="3401727"/>
            <a:ext cx="6330191" cy="29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35422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8E933-7C5C-EBF9-9350-87E5C98D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5BBF8-0A06-EB23-F4AC-07CB8DFC7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6524"/>
            <a:ext cx="8207509" cy="1492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F3AABF-4A6D-947D-3BB1-54E87B82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71" y="1701399"/>
            <a:ext cx="2765490" cy="2938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E0F67D-B10F-BA1A-1A03-E0291BD60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902549"/>
            <a:ext cx="3629310" cy="1305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31107C-5CCC-6DCC-BF31-28F1A5C5F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740" y="1642203"/>
            <a:ext cx="2974202" cy="29975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BEBDCA-B68C-1A1C-3C55-94D6AFCAD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587" y="5153512"/>
            <a:ext cx="4561436" cy="7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298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06767A-0671-74B4-5ED1-9219A30D43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18864" y="0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The reciprocal transformation: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06767A-0671-74B4-5ED1-9219A30D43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8864" y="0"/>
                <a:ext cx="8229600" cy="1143000"/>
              </a:xfrm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32B37-D88D-E85A-5546-BBA42FD5A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66018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In this transformation we change the scale on the horizontal axis from 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changing the horizontal axis from x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we obtain a linear graph.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32B37-D88D-E85A-5546-BBA42FD5A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66018"/>
                <a:ext cx="8229600" cy="4525963"/>
              </a:xfrm>
              <a:blipFill>
                <a:blip r:embed="rId3"/>
                <a:stretch>
                  <a:fillRect l="-1704" t="-1750" r="-9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BD21D-D36D-2089-CF71-C4DA2565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8BC17-8084-FB04-07DC-F6153FAC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0" y="3933056"/>
            <a:ext cx="8577610" cy="20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95534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A999F-182E-C800-8F32-A5DE2B05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E1953-1AC9-F318-AA69-798696CC5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91" y="136525"/>
            <a:ext cx="8309331" cy="1702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798856-3880-4AB9-16CC-40BB6301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3" y="1972701"/>
            <a:ext cx="2902009" cy="2968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26E474-B7C9-7C2A-6643-777AC6144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83" y="5018547"/>
            <a:ext cx="3393748" cy="12384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032A81-DC80-0396-7F6C-15F7EB441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195" y="1938930"/>
            <a:ext cx="2902009" cy="2980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623985-D596-EA1F-6C6A-31E0B590A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660" y="5097640"/>
            <a:ext cx="4473080" cy="93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334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DC322-9B44-F88A-F7EC-FCC21A40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D032F-088A-76FB-7A40-54E44D71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8396134" cy="18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C3C3D-AF80-3B73-CCA2-9B774D98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6" y="2132856"/>
            <a:ext cx="7144747" cy="3505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0A4A5-D8E7-C1C4-CDA3-7F1AD4E13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358" y="2122772"/>
            <a:ext cx="7106642" cy="3381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A92684-3A47-01A6-8FF3-08EF3AA32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890" y="4022399"/>
            <a:ext cx="3648584" cy="2333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7C014-83E7-63E6-B27D-F5A1BDE05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9" y="4145843"/>
            <a:ext cx="3620005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11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D2045-EDCB-5D17-3A57-48DF850F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AA583-F59C-D7A6-7A64-1A4028F04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84800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29703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3046" y="188640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Transformations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644DA02-170F-488F-9F01-CE493120A008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436269" cy="397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286888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Maths Cou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CF6C46FFE94CA8A9092A06B91545" ma:contentTypeVersion="1" ma:contentTypeDescription="Create a new document." ma:contentTypeScope="" ma:versionID="30ca1c7ebed630c1016829c2a1a4f149">
  <xsd:schema xmlns:xsd="http://www.w3.org/2001/XMLSchema" xmlns:xs="http://www.w3.org/2001/XMLSchema" xmlns:p="http://schemas.microsoft.com/office/2006/metadata/properties" xmlns:ns3="b1d8421d-002a-4abb-b7b6-8af25667e8ad" targetNamespace="http://schemas.microsoft.com/office/2006/metadata/properties" ma:root="true" ma:fieldsID="6ad45303017be1d3153c6da7aa14bb3d" ns3:_="">
    <xsd:import namespace="b1d8421d-002a-4abb-b7b6-8af25667e8a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8421d-002a-4abb-b7b6-8af25667e8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1655C6-0DA4-4754-82A5-708D1C9BD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8421d-002a-4abb-b7b6-8af25667e8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D855C4-FD56-423B-9D66-4423F62304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3C7C5A-E29B-4648-9D10-56981DC3ABA9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b1d8421d-002a-4abb-b7b6-8af25667e8ad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Maths Counts</Template>
  <TotalTime>7306</TotalTime>
  <Words>90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Bradley Hand ITC</vt:lpstr>
      <vt:lpstr>Calibri</vt:lpstr>
      <vt:lpstr>Cambria Math</vt:lpstr>
      <vt:lpstr>Century</vt:lpstr>
      <vt:lpstr>Maths Counts</vt:lpstr>
      <vt:lpstr>9C Data Transformations</vt:lpstr>
      <vt:lpstr>The squared transformation: x^2</vt:lpstr>
      <vt:lpstr>PowerPoint Presentation</vt:lpstr>
      <vt:lpstr>The reciprocal transformation: 1/x</vt:lpstr>
      <vt:lpstr>PowerPoint Presentation</vt:lpstr>
      <vt:lpstr>PowerPoint Presentation</vt:lpstr>
      <vt:lpstr>PowerPoint Presentation</vt:lpstr>
      <vt:lpstr>Transformations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Lyn ZHANG</cp:lastModifiedBy>
  <cp:revision>126</cp:revision>
  <cp:lastPrinted>2013-08-30T17:48:04Z</cp:lastPrinted>
  <dcterms:created xsi:type="dcterms:W3CDTF">2013-08-28T18:56:52Z</dcterms:created>
  <dcterms:modified xsi:type="dcterms:W3CDTF">2023-06-15T03:39:34Z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0x0101003712CF6C46FFE94CA8A9092A06B91545</vt:lpwstr>
  </property>
</Properties>
</file>