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10"/>
  </p:notesMasterIdLst>
  <p:sldIdLst>
    <p:sldId id="259" r:id="rId2"/>
    <p:sldId id="258" r:id="rId3"/>
    <p:sldId id="257" r:id="rId4"/>
    <p:sldId id="645" r:id="rId5"/>
    <p:sldId id="260" r:id="rId6"/>
    <p:sldId id="262" r:id="rId7"/>
    <p:sldId id="644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00FF00"/>
    <a:srgbClr val="ADE1F5"/>
    <a:srgbClr val="B18B3F"/>
    <a:srgbClr val="996600"/>
    <a:srgbClr val="97BCE4"/>
    <a:srgbClr val="F6ADE5"/>
    <a:srgbClr val="178DBB"/>
    <a:srgbClr val="00CC00"/>
    <a:srgbClr val="845C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49" d="100"/>
          <a:sy n="49" d="100"/>
        </p:scale>
        <p:origin x="954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530BD-B169-46B1-86A1-4E446A2189B2}" type="datetimeFigureOut">
              <a:rPr lang="en-GB" smtClean="0"/>
              <a:t>18/07/2022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0EDC7-F3F3-408F-BAB5-315C425604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204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0EDC7-F3F3-408F-BAB5-315C425604C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805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622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7247-BB26-42D8-8BCC-FE0AA8FD8823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7ED40E5-91A7-47A7-BE7C-B58E1FEDBB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0708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7247-BB26-42D8-8BCC-FE0AA8FD8823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ED40E5-91A7-47A7-BE7C-B58E1FEDBB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2830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7247-BB26-42D8-8BCC-FE0AA8FD8823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ED40E5-91A7-47A7-BE7C-B58E1FEDBB0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6682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7247-BB26-42D8-8BCC-FE0AA8FD8823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ED40E5-91A7-47A7-BE7C-B58E1FEDBB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6294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7247-BB26-42D8-8BCC-FE0AA8FD8823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ED40E5-91A7-47A7-BE7C-B58E1FEDBB0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7320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7247-BB26-42D8-8BCC-FE0AA8FD8823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ED40E5-91A7-47A7-BE7C-B58E1FEDBB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1293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7247-BB26-42D8-8BCC-FE0AA8FD8823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40E5-91A7-47A7-BE7C-B58E1FEDBB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859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7247-BB26-42D8-8BCC-FE0AA8FD8823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40E5-91A7-47A7-BE7C-B58E1FEDBB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3322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Monday, 18 July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822221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7247-BB26-42D8-8BCC-FE0AA8FD8823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40E5-91A7-47A7-BE7C-B58E1FEDBB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568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7247-BB26-42D8-8BCC-FE0AA8FD8823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ED40E5-91A7-47A7-BE7C-B58E1FEDBB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649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7247-BB26-42D8-8BCC-FE0AA8FD8823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7ED40E5-91A7-47A7-BE7C-B58E1FEDBB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5333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7247-BB26-42D8-8BCC-FE0AA8FD8823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7ED40E5-91A7-47A7-BE7C-B58E1FEDBB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92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7247-BB26-42D8-8BCC-FE0AA8FD8823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40E5-91A7-47A7-BE7C-B58E1FEDBB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84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7247-BB26-42D8-8BCC-FE0AA8FD8823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40E5-91A7-47A7-BE7C-B58E1FEDBB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0344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7247-BB26-42D8-8BCC-FE0AA8FD8823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D40E5-91A7-47A7-BE7C-B58E1FEDBB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70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7247-BB26-42D8-8BCC-FE0AA8FD8823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ED40E5-91A7-47A7-BE7C-B58E1FEDBB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07247-BB26-42D8-8BCC-FE0AA8FD8823}" type="datetimeFigureOut">
              <a:rPr lang="en-GB" smtClean="0"/>
              <a:t>18/07/2022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7ED40E5-91A7-47A7-BE7C-B58E1FEDBB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848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  <p:sldLayoutId id="214748379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062318" cy="6858000"/>
          </a:xfrm>
          <a:prstGeom prst="rect">
            <a:avLst/>
          </a:prstGeom>
          <a:gradFill flip="none" rotWithShape="1">
            <a:gsLst>
              <a:gs pos="0">
                <a:srgbClr val="CBB3EB">
                  <a:shade val="30000"/>
                  <a:satMod val="115000"/>
                  <a:alpha val="50000"/>
                </a:srgbClr>
              </a:gs>
              <a:gs pos="50000">
                <a:srgbClr val="CBB3EB">
                  <a:shade val="67500"/>
                  <a:satMod val="115000"/>
                  <a:alpha val="50000"/>
                </a:srgbClr>
              </a:gs>
              <a:gs pos="100000">
                <a:srgbClr val="CBB3EB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1062318" y="0"/>
            <a:ext cx="0" cy="6858000"/>
          </a:xfrm>
          <a:prstGeom prst="line">
            <a:avLst/>
          </a:prstGeom>
          <a:ln w="57150">
            <a:solidFill>
              <a:srgbClr val="3535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2"/>
          <p:cNvSpPr txBox="1">
            <a:spLocks/>
          </p:cNvSpPr>
          <p:nvPr/>
        </p:nvSpPr>
        <p:spPr>
          <a:xfrm>
            <a:off x="1286213" y="-9444"/>
            <a:ext cx="9499695" cy="461763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i="1" u="sng" dirty="0">
                <a:solidFill>
                  <a:schemeClr val="tx2"/>
                </a:solidFill>
                <a:latin typeface="Gill Sans MT" panose="020B0502020104020203" pitchFamily="34" charset="0"/>
              </a:rPr>
              <a:t>Starter</a:t>
            </a:r>
          </a:p>
          <a:p>
            <a:pPr marL="457200" indent="-457200">
              <a:buClr>
                <a:schemeClr val="accent6">
                  <a:lumMod val="75000"/>
                </a:schemeClr>
              </a:buClr>
              <a:buAutoNum type="arabicParenR"/>
            </a:pPr>
            <a:r>
              <a:rPr lang="en-GB" sz="2800" i="1" dirty="0">
                <a:solidFill>
                  <a:schemeClr val="tx2"/>
                </a:solidFill>
                <a:latin typeface="Gill Sans MT" panose="020B0502020104020203" pitchFamily="34" charset="0"/>
              </a:rPr>
              <a:t>Work out the length to 1 </a:t>
            </a:r>
            <a:r>
              <a:rPr lang="en-GB" sz="2800" i="1" dirty="0" err="1">
                <a:solidFill>
                  <a:schemeClr val="tx2"/>
                </a:solidFill>
                <a:latin typeface="Gill Sans MT" panose="020B0502020104020203" pitchFamily="34" charset="0"/>
              </a:rPr>
              <a:t>d.p.</a:t>
            </a:r>
            <a:endParaRPr lang="en-GB" sz="2800" i="1" dirty="0">
              <a:solidFill>
                <a:schemeClr val="tx2"/>
              </a:solidFill>
              <a:latin typeface="Gill Sans MT" panose="020B0502020104020203" pitchFamily="34" charset="0"/>
            </a:endParaRPr>
          </a:p>
          <a:p>
            <a:pPr marL="457200" indent="-457200">
              <a:buClr>
                <a:schemeClr val="accent6">
                  <a:lumMod val="75000"/>
                </a:schemeClr>
              </a:buClr>
              <a:buAutoNum type="arabicParenR"/>
            </a:pPr>
            <a:endParaRPr lang="en-GB" sz="2800" i="1" dirty="0">
              <a:solidFill>
                <a:schemeClr val="tx2"/>
              </a:solidFill>
              <a:latin typeface="Gill Sans MT" panose="020B0502020104020203" pitchFamily="34" charset="0"/>
            </a:endParaRPr>
          </a:p>
          <a:p>
            <a:pPr marL="457200" indent="-457200">
              <a:buClr>
                <a:schemeClr val="accent6">
                  <a:lumMod val="75000"/>
                </a:schemeClr>
              </a:buClr>
              <a:buAutoNum type="arabicParenR"/>
            </a:pPr>
            <a:endParaRPr lang="en-GB" sz="2800" i="1" dirty="0">
              <a:solidFill>
                <a:schemeClr val="tx2"/>
              </a:solidFill>
              <a:latin typeface="Gill Sans MT" panose="020B0502020104020203" pitchFamily="34" charset="0"/>
            </a:endParaRPr>
          </a:p>
          <a:p>
            <a:pPr marL="457200" indent="-457200">
              <a:buClr>
                <a:schemeClr val="accent6">
                  <a:lumMod val="75000"/>
                </a:schemeClr>
              </a:buClr>
              <a:buAutoNum type="arabicParenR"/>
            </a:pPr>
            <a:endParaRPr lang="en-GB" sz="2800" i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1903131" y="1468076"/>
            <a:ext cx="3158376" cy="1539147"/>
            <a:chOff x="2703120" y="2931661"/>
            <a:chExt cx="3158376" cy="1539147"/>
          </a:xfrm>
        </p:grpSpPr>
        <p:sp>
          <p:nvSpPr>
            <p:cNvPr id="36" name="Right Triangle 35"/>
            <p:cNvSpPr/>
            <p:nvPr/>
          </p:nvSpPr>
          <p:spPr>
            <a:xfrm>
              <a:off x="2703120" y="2931661"/>
              <a:ext cx="2549043" cy="914400"/>
            </a:xfrm>
            <a:prstGeom prst="rt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40" name="Pie 39"/>
            <p:cNvSpPr/>
            <p:nvPr/>
          </p:nvSpPr>
          <p:spPr>
            <a:xfrm>
              <a:off x="4612001" y="3221313"/>
              <a:ext cx="1249495" cy="1249495"/>
            </a:xfrm>
            <a:prstGeom prst="pie">
              <a:avLst>
                <a:gd name="adj1" fmla="val 10823849"/>
                <a:gd name="adj2" fmla="val 12005715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703120" y="3711744"/>
              <a:ext cx="144000" cy="144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3302340" y="2009616"/>
            <a:ext cx="596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accent3">
                    <a:lumMod val="50000"/>
                  </a:schemeClr>
                </a:solidFill>
                <a:latin typeface="Gill Sans MT" panose="020B0502020104020203" pitchFamily="34" charset="0"/>
              </a:rPr>
              <a:t>30</a:t>
            </a:r>
            <a:r>
              <a:rPr lang="en-GB" sz="2400" i="1" baseline="30000" dirty="0">
                <a:solidFill>
                  <a:schemeClr val="accent3">
                    <a:lumMod val="50000"/>
                  </a:schemeClr>
                </a:solidFill>
                <a:latin typeface="Gill Sans MT" panose="020B0502020104020203" pitchFamily="34" charset="0"/>
              </a:rPr>
              <a:t>o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325875" y="1729776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i="1" dirty="0">
                <a:solidFill>
                  <a:schemeClr val="accent3">
                    <a:lumMod val="50000"/>
                  </a:schemeClr>
                </a:solidFill>
                <a:latin typeface="Gill Sans MT" panose="020B0502020104020203" pitchFamily="34" charset="0"/>
              </a:rPr>
              <a:t> 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811205" y="1430809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accent3">
                    <a:lumMod val="50000"/>
                  </a:schemeClr>
                </a:solidFill>
                <a:latin typeface="Gill Sans MT" panose="020B0502020104020203" pitchFamily="34" charset="0"/>
              </a:rPr>
              <a:t>20m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1478851" y="3594850"/>
            <a:ext cx="3226571" cy="1651201"/>
            <a:chOff x="4545829" y="2463261"/>
            <a:chExt cx="3226571" cy="1651201"/>
          </a:xfrm>
        </p:grpSpPr>
        <p:sp>
          <p:nvSpPr>
            <p:cNvPr id="44" name="Right Triangle 43"/>
            <p:cNvSpPr/>
            <p:nvPr/>
          </p:nvSpPr>
          <p:spPr>
            <a:xfrm rot="10433661">
              <a:off x="5223357" y="2948883"/>
              <a:ext cx="2549043" cy="1165579"/>
            </a:xfrm>
            <a:prstGeom prst="rtTriangle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45" name="Pie 44"/>
            <p:cNvSpPr/>
            <p:nvPr/>
          </p:nvSpPr>
          <p:spPr>
            <a:xfrm rot="10433661">
              <a:off x="4545829" y="2463261"/>
              <a:ext cx="1249495" cy="1249495"/>
            </a:xfrm>
            <a:prstGeom prst="pie">
              <a:avLst>
                <a:gd name="adj1" fmla="val 10788125"/>
                <a:gd name="adj2" fmla="val 12273043"/>
              </a:avLst>
            </a:prstGeom>
            <a:solidFill>
              <a:schemeClr val="accent5">
                <a:lumMod val="60000"/>
                <a:lumOff val="40000"/>
              </a:schemeClr>
            </a:solidFill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 rot="10433661">
              <a:off x="7566966" y="2824640"/>
              <a:ext cx="144000" cy="144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2984404" y="4550464"/>
            <a:ext cx="691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accent3">
                    <a:lumMod val="50000"/>
                  </a:schemeClr>
                </a:solidFill>
                <a:latin typeface="Gill Sans MT" panose="020B0502020104020203" pitchFamily="34" charset="0"/>
              </a:rPr>
              <a:t>5cm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686085" y="4070899"/>
            <a:ext cx="596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accent3">
                    <a:lumMod val="50000"/>
                  </a:schemeClr>
                </a:solidFill>
                <a:latin typeface="Gill Sans MT" panose="020B0502020104020203" pitchFamily="34" charset="0"/>
              </a:rPr>
              <a:t>42</a:t>
            </a:r>
            <a:r>
              <a:rPr lang="en-GB" sz="2400" i="1" baseline="30000" dirty="0">
                <a:solidFill>
                  <a:schemeClr val="accent3">
                    <a:lumMod val="50000"/>
                  </a:schemeClr>
                </a:solidFill>
                <a:latin typeface="Gill Sans MT" panose="020B0502020104020203" pitchFamily="34" charset="0"/>
              </a:rPr>
              <a:t>o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163940" y="3611607"/>
            <a:ext cx="7697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i="1" dirty="0">
                <a:solidFill>
                  <a:schemeClr val="accent3">
                    <a:lumMod val="50000"/>
                  </a:schemeClr>
                </a:solidFill>
                <a:latin typeface="Gill Sans MT" panose="020B0502020104020203" pitchFamily="34" charset="0"/>
              </a:rPr>
              <a:t> cm</a:t>
            </a:r>
          </a:p>
        </p:txBody>
      </p:sp>
      <p:sp>
        <p:nvSpPr>
          <p:cNvPr id="51" name="Right Triangle 50"/>
          <p:cNvSpPr/>
          <p:nvPr/>
        </p:nvSpPr>
        <p:spPr>
          <a:xfrm rot="21220127" flipH="1">
            <a:off x="10100880" y="574292"/>
            <a:ext cx="937893" cy="2310967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11037512" y="1612438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accent3">
                    <a:lumMod val="50000"/>
                  </a:schemeClr>
                </a:solidFill>
                <a:latin typeface="Gill Sans MT" panose="020B0502020104020203" pitchFamily="34" charset="0"/>
              </a:rPr>
              <a:t>5.2cm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0355579" y="2367486"/>
            <a:ext cx="596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accent3">
                    <a:lumMod val="50000"/>
                  </a:schemeClr>
                </a:solidFill>
                <a:latin typeface="Gill Sans MT" panose="020B0502020104020203" pitchFamily="34" charset="0"/>
              </a:rPr>
              <a:t>68</a:t>
            </a:r>
            <a:r>
              <a:rPr lang="en-GB" sz="2400" i="1" baseline="30000" dirty="0">
                <a:solidFill>
                  <a:schemeClr val="accent3">
                    <a:lumMod val="50000"/>
                  </a:schemeClr>
                </a:solidFill>
                <a:latin typeface="Gill Sans MT" panose="020B0502020104020203" pitchFamily="34" charset="0"/>
              </a:rPr>
              <a:t>o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0540050" y="2806164"/>
            <a:ext cx="744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solidFill>
                  <a:schemeClr val="accent3">
                    <a:lumMod val="50000"/>
                  </a:schemeClr>
                </a:solidFill>
                <a:latin typeface="Gill Sans MT" panose="020B0502020104020203" pitchFamily="34" charset="0"/>
              </a:rPr>
              <a:t>cm</a:t>
            </a:r>
          </a:p>
        </p:txBody>
      </p:sp>
      <p:sp>
        <p:nvSpPr>
          <p:cNvPr id="55" name="Pie 54"/>
          <p:cNvSpPr/>
          <p:nvPr/>
        </p:nvSpPr>
        <p:spPr>
          <a:xfrm rot="10433661">
            <a:off x="9921623" y="2618157"/>
            <a:ext cx="623538" cy="623538"/>
          </a:xfrm>
          <a:prstGeom prst="pie">
            <a:avLst>
              <a:gd name="adj1" fmla="val 6706441"/>
              <a:gd name="adj2" fmla="val 10783094"/>
            </a:avLst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 rot="10433661">
            <a:off x="11012085" y="2690184"/>
            <a:ext cx="144000" cy="144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3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5159" y="1369254"/>
                <a:ext cx="3632213" cy="14260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6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unc>
                      <m:funcPr>
                        <m:ctrlP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600" b="0" i="0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𝟑𝟎</m:t>
                        </m:r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°</m:t>
                        </m:r>
                      </m:e>
                    </m:func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num>
                      <m:den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𝟐𝟎</m:t>
                        </m:r>
                      </m:den>
                    </m:f>
                  </m:oMath>
                </a14:m>
                <a:endParaRPr lang="en-GB" sz="2600" b="1" i="1" dirty="0"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GB" sz="26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𝟐𝟎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func>
                      <m:funcPr>
                        <m:ctrlP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600" b="0" i="0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𝟑𝟎</m:t>
                        </m:r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°</m:t>
                        </m:r>
                      </m:e>
                    </m:func>
                  </m:oMath>
                </a14:m>
                <a:endParaRPr lang="en-GB" sz="2600" b="1" dirty="0">
                  <a:solidFill>
                    <a:schemeClr val="accent3"/>
                  </a:solidFill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GB" sz="26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𝟏𝟎</m:t>
                    </m:r>
                  </m:oMath>
                </a14:m>
                <a:r>
                  <a:rPr lang="en-GB" sz="2600" i="1" dirty="0">
                    <a:solidFill>
                      <a:schemeClr val="accent3"/>
                    </a:solidFill>
                    <a:latin typeface="Gill Sans MT" panose="020B0502020104020203" pitchFamily="34" charset="0"/>
                    <a:cs typeface="Times New Roman" panose="02020603050405020304" pitchFamily="18" charset="0"/>
                  </a:rPr>
                  <a:t>m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159" y="1369254"/>
                <a:ext cx="3632213" cy="1426096"/>
              </a:xfrm>
              <a:prstGeom prst="rect">
                <a:avLst/>
              </a:prstGeom>
              <a:blipFill rotWithShape="0">
                <a:blip r:embed="rId2"/>
                <a:stretch>
                  <a:fillRect b="-9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045743" y="3280399"/>
                <a:ext cx="3473515" cy="14765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6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unc>
                      <m:funcPr>
                        <m:ctrlP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600" b="0" i="0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𝟒𝟐</m:t>
                        </m:r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°</m:t>
                        </m:r>
                      </m:e>
                    </m:func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num>
                      <m:den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GB" sz="2600" b="1" i="1" dirty="0"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GB" sz="26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𝒃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𝟓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func>
                      <m:funcPr>
                        <m:ctrlP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600" b="0" i="0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𝟒𝟐</m:t>
                        </m:r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°</m:t>
                        </m:r>
                      </m:e>
                    </m:func>
                  </m:oMath>
                </a14:m>
                <a:endParaRPr lang="en-GB" sz="2600" b="1" dirty="0">
                  <a:solidFill>
                    <a:schemeClr val="accent3"/>
                  </a:solidFill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GB" sz="26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𝒃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𝟕</m:t>
                    </m:r>
                  </m:oMath>
                </a14:m>
                <a:r>
                  <a:rPr lang="en-GB" sz="2600" i="1" dirty="0">
                    <a:solidFill>
                      <a:schemeClr val="accent3"/>
                    </a:solidFill>
                    <a:latin typeface="Gill Sans MT" panose="020B0502020104020203" pitchFamily="34" charset="0"/>
                    <a:cs typeface="Times New Roman" panose="02020603050405020304" pitchFamily="18" charset="0"/>
                  </a:rPr>
                  <a:t>m</a:t>
                </a: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5743" y="3280399"/>
                <a:ext cx="3473515" cy="1476558"/>
              </a:xfrm>
              <a:prstGeom prst="rect">
                <a:avLst/>
              </a:prstGeom>
              <a:blipFill rotWithShape="0">
                <a:blip r:embed="rId3"/>
                <a:stretch>
                  <a:fillRect b="-99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810966" y="2736513"/>
                <a:ext cx="2892458" cy="20605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6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GB" sz="12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GB" sz="26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unc>
                      <m:funcPr>
                        <m:ctrlP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600" b="0" i="0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𝟔𝟖</m:t>
                        </m:r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°</m:t>
                        </m:r>
                      </m:e>
                    </m:func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𝒄</m:t>
                        </m:r>
                      </m:den>
                    </m:f>
                  </m:oMath>
                </a14:m>
                <a:endParaRPr lang="en-GB" sz="2600" b="1" i="1" dirty="0"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GB" sz="26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𝒄</m:t>
                    </m:r>
                    <m:func>
                      <m:funcPr>
                        <m:ctrlP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600" b="0" i="0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𝟔𝟖</m:t>
                        </m:r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°</m:t>
                        </m:r>
                      </m:e>
                    </m:func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𝟓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endParaRPr lang="en-GB" sz="2600" b="1" dirty="0">
                  <a:solidFill>
                    <a:schemeClr val="accent3"/>
                  </a:solidFill>
                  <a:cs typeface="Times New Roman" panose="02020603050405020304" pitchFamily="18" charset="0"/>
                </a:endParaRPr>
              </a:p>
              <a:p>
                <a:r>
                  <a:rPr lang="en-GB" sz="26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𝒄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func>
                          <m:funcPr>
                            <m:ctrlPr>
                              <a:rPr lang="en-GB" sz="2600" b="1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600" b="0" i="0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sz="2600" b="1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𝟔𝟖</m:t>
                            </m:r>
                            <m:r>
                              <a:rPr lang="en-GB" sz="2600" b="1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°</m:t>
                            </m:r>
                          </m:e>
                        </m:func>
                      </m:den>
                    </m:f>
                  </m:oMath>
                </a14:m>
                <a:endParaRPr lang="en-GB" sz="2600" b="1" i="1" dirty="0">
                  <a:solidFill>
                    <a:schemeClr val="accent3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GB" sz="26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𝒄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r>
                  <a:rPr lang="en-GB" sz="2600" i="1" dirty="0">
                    <a:solidFill>
                      <a:schemeClr val="accent3"/>
                    </a:solidFill>
                    <a:latin typeface="Gill Sans MT" panose="020B0502020104020203" pitchFamily="34" charset="0"/>
                    <a:cs typeface="Times New Roman" panose="02020603050405020304" pitchFamily="18" charset="0"/>
                  </a:rPr>
                  <a:t>cm</a:t>
                </a: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0966" y="2736513"/>
                <a:ext cx="2892458" cy="2060564"/>
              </a:xfrm>
              <a:prstGeom prst="rect">
                <a:avLst/>
              </a:prstGeom>
              <a:blipFill rotWithShape="0">
                <a:blip r:embed="rId4"/>
                <a:stretch>
                  <a:fillRect r="-2737" b="-65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07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062318" cy="6858000"/>
          </a:xfrm>
          <a:prstGeom prst="rect">
            <a:avLst/>
          </a:prstGeom>
          <a:gradFill flip="none" rotWithShape="1">
            <a:gsLst>
              <a:gs pos="0">
                <a:srgbClr val="CBB3EB">
                  <a:shade val="30000"/>
                  <a:satMod val="115000"/>
                  <a:alpha val="50000"/>
                </a:srgbClr>
              </a:gs>
              <a:gs pos="50000">
                <a:srgbClr val="CBB3EB">
                  <a:shade val="67500"/>
                  <a:satMod val="115000"/>
                  <a:alpha val="50000"/>
                </a:srgbClr>
              </a:gs>
              <a:gs pos="100000">
                <a:srgbClr val="CBB3EB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1062318" y="0"/>
            <a:ext cx="0" cy="6858000"/>
          </a:xfrm>
          <a:prstGeom prst="line">
            <a:avLst/>
          </a:prstGeom>
          <a:ln w="57150">
            <a:solidFill>
              <a:srgbClr val="3535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941182" y="1317325"/>
            <a:ext cx="2530645" cy="1273814"/>
            <a:chOff x="2756647" y="3079800"/>
            <a:chExt cx="2003612" cy="1008529"/>
          </a:xfrm>
        </p:grpSpPr>
        <p:sp>
          <p:nvSpPr>
            <p:cNvPr id="9" name="Right Triangle 8"/>
            <p:cNvSpPr/>
            <p:nvPr/>
          </p:nvSpPr>
          <p:spPr>
            <a:xfrm>
              <a:off x="2756647" y="3079800"/>
              <a:ext cx="2003612" cy="1008529"/>
            </a:xfrm>
            <a:prstGeom prst="rtTriangl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56647" y="3980329"/>
              <a:ext cx="108000" cy="108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sp>
        <p:nvSpPr>
          <p:cNvPr id="12" name="Pie 11"/>
          <p:cNvSpPr/>
          <p:nvPr/>
        </p:nvSpPr>
        <p:spPr>
          <a:xfrm>
            <a:off x="1676338" y="1046620"/>
            <a:ext cx="540000" cy="540000"/>
          </a:xfrm>
          <a:prstGeom prst="pie">
            <a:avLst>
              <a:gd name="adj1" fmla="val 1622078"/>
              <a:gd name="adj2" fmla="val 5459203"/>
            </a:avLst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41182" y="1395660"/>
            <a:ext cx="445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i="1" baseline="30000" dirty="0" err="1">
                <a:solidFill>
                  <a:schemeClr val="accent3">
                    <a:lumMod val="50000"/>
                  </a:schemeClr>
                </a:solidFill>
                <a:latin typeface="Gill Sans MT" panose="020B0502020104020203" pitchFamily="34" charset="0"/>
              </a:rPr>
              <a:t>o</a:t>
            </a:r>
            <a:endParaRPr lang="en-GB" sz="2400" i="1" baseline="30000" dirty="0">
              <a:solidFill>
                <a:schemeClr val="accent3">
                  <a:lumMod val="50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90901" y="1492567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accent3">
                    <a:lumMod val="50000"/>
                  </a:schemeClr>
                </a:solidFill>
                <a:latin typeface="Gill Sans MT" panose="020B0502020104020203" pitchFamily="34" charset="0"/>
              </a:rPr>
              <a:t>14cm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89652" y="1723399"/>
            <a:ext cx="691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accent3">
                    <a:lumMod val="50000"/>
                  </a:schemeClr>
                </a:solidFill>
                <a:latin typeface="Gill Sans MT" panose="020B0502020104020203" pitchFamily="34" charset="0"/>
              </a:rPr>
              <a:t>6cm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518299" y="3972370"/>
            <a:ext cx="1549073" cy="1671358"/>
            <a:chOff x="5625799" y="2155359"/>
            <a:chExt cx="1549073" cy="1671358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7" name="Right Triangle 16"/>
            <p:cNvSpPr/>
            <p:nvPr/>
          </p:nvSpPr>
          <p:spPr>
            <a:xfrm rot="1889822">
              <a:off x="5946316" y="2155359"/>
              <a:ext cx="1228556" cy="1671358"/>
            </a:xfrm>
            <a:prstGeom prst="rtTriangle">
              <a:avLst/>
            </a:prstGeom>
            <a:grpFill/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 rot="1889822">
              <a:off x="5625799" y="3291935"/>
              <a:ext cx="136408" cy="13640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sp>
        <p:nvSpPr>
          <p:cNvPr id="19" name="Pie 18"/>
          <p:cNvSpPr/>
          <p:nvPr/>
        </p:nvSpPr>
        <p:spPr>
          <a:xfrm rot="1889822">
            <a:off x="3028808" y="3433519"/>
            <a:ext cx="682080" cy="682080"/>
          </a:xfrm>
          <a:prstGeom prst="pie">
            <a:avLst>
              <a:gd name="adj1" fmla="val 3294292"/>
              <a:gd name="adj2" fmla="val 5459203"/>
            </a:avLst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52880" y="4021956"/>
            <a:ext cx="429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i="1" baseline="30000" dirty="0" err="1">
                <a:solidFill>
                  <a:schemeClr val="accent3">
                    <a:lumMod val="50000"/>
                  </a:schemeClr>
                </a:solidFill>
                <a:latin typeface="Gill Sans MT" panose="020B0502020104020203" pitchFamily="34" charset="0"/>
              </a:rPr>
              <a:t>o</a:t>
            </a:r>
            <a:endParaRPr lang="en-GB" sz="2400" i="1" baseline="30000" dirty="0">
              <a:solidFill>
                <a:schemeClr val="accent3">
                  <a:lumMod val="50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86503" y="5381141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accent3">
                    <a:lumMod val="50000"/>
                  </a:schemeClr>
                </a:solidFill>
                <a:latin typeface="Gill Sans MT" panose="020B0502020104020203" pitchFamily="34" charset="0"/>
              </a:rPr>
              <a:t>7m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71925" y="4235578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accent3">
                    <a:lumMod val="50000"/>
                  </a:schemeClr>
                </a:solidFill>
                <a:latin typeface="Gill Sans MT" panose="020B0502020104020203" pitchFamily="34" charset="0"/>
              </a:rPr>
              <a:t>9m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8696897" y="821699"/>
            <a:ext cx="3186644" cy="2265065"/>
            <a:chOff x="8387595" y="2270406"/>
            <a:chExt cx="3186644" cy="2265065"/>
          </a:xfrm>
        </p:grpSpPr>
        <p:grpSp>
          <p:nvGrpSpPr>
            <p:cNvPr id="30" name="Group 29"/>
            <p:cNvGrpSpPr/>
            <p:nvPr/>
          </p:nvGrpSpPr>
          <p:grpSpPr>
            <a:xfrm>
              <a:off x="8387595" y="2270406"/>
              <a:ext cx="2453701" cy="2265065"/>
              <a:chOff x="8387595" y="2270406"/>
              <a:chExt cx="2453701" cy="2265065"/>
            </a:xfrm>
          </p:grpSpPr>
          <p:sp>
            <p:nvSpPr>
              <p:cNvPr id="26" name="Right Triangle 25"/>
              <p:cNvSpPr/>
              <p:nvPr/>
            </p:nvSpPr>
            <p:spPr>
              <a:xfrm rot="7500000">
                <a:off x="8741680" y="2435854"/>
                <a:ext cx="1745532" cy="2453701"/>
              </a:xfrm>
              <a:prstGeom prst="rtTriangl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 rot="7500000">
                <a:off x="9055861" y="2270406"/>
                <a:ext cx="144000" cy="1440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1" name="Pie 30"/>
            <p:cNvSpPr/>
            <p:nvPr/>
          </p:nvSpPr>
          <p:spPr>
            <a:xfrm>
              <a:off x="10659839" y="3195979"/>
              <a:ext cx="914400" cy="914400"/>
            </a:xfrm>
            <a:prstGeom prst="pie">
              <a:avLst>
                <a:gd name="adj1" fmla="val 10810882"/>
                <a:gd name="adj2" fmla="val 1292606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0648690" y="1799107"/>
            <a:ext cx="41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i="1" baseline="30000" dirty="0">
                <a:solidFill>
                  <a:schemeClr val="accent3">
                    <a:lumMod val="50000"/>
                  </a:schemeClr>
                </a:solidFill>
                <a:latin typeface="Gill Sans MT" panose="020B0502020104020203" pitchFamily="34" charset="0"/>
              </a:rPr>
              <a:t>o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033570" y="1036813"/>
            <a:ext cx="1021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accent3">
                    <a:lumMod val="50000"/>
                  </a:schemeClr>
                </a:solidFill>
                <a:latin typeface="Gill Sans MT" panose="020B0502020104020203" pitchFamily="34" charset="0"/>
              </a:rPr>
              <a:t>1.4mm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336886" y="2160209"/>
            <a:ext cx="1021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olidFill>
                  <a:schemeClr val="accent3">
                    <a:lumMod val="50000"/>
                  </a:schemeClr>
                </a:solidFill>
                <a:latin typeface="Gill Sans MT" panose="020B0502020104020203" pitchFamily="34" charset="0"/>
              </a:rPr>
              <a:t>4.2mm</a:t>
            </a:r>
          </a:p>
        </p:txBody>
      </p:sp>
      <p:sp>
        <p:nvSpPr>
          <p:cNvPr id="57" name="Subtitle 2"/>
          <p:cNvSpPr txBox="1">
            <a:spLocks/>
          </p:cNvSpPr>
          <p:nvPr/>
        </p:nvSpPr>
        <p:spPr>
          <a:xfrm>
            <a:off x="1289653" y="561194"/>
            <a:ext cx="9499695" cy="5216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Clr>
                <a:schemeClr val="accent6">
                  <a:lumMod val="75000"/>
                </a:schemeClr>
              </a:buClr>
              <a:buFont typeface="+mj-lt"/>
              <a:buAutoNum type="arabicParenR" startAt="2"/>
            </a:pPr>
            <a:r>
              <a:rPr lang="en-GB" sz="2800" i="1" dirty="0">
                <a:solidFill>
                  <a:schemeClr val="tx2"/>
                </a:solidFill>
                <a:latin typeface="Gill Sans MT" panose="020B0502020104020203" pitchFamily="34" charset="0"/>
              </a:rPr>
              <a:t>Work out the angle to 1 </a:t>
            </a:r>
            <a:r>
              <a:rPr lang="en-GB" sz="2800" i="1" dirty="0" err="1">
                <a:solidFill>
                  <a:schemeClr val="tx2"/>
                </a:solidFill>
                <a:latin typeface="Gill Sans MT" panose="020B0502020104020203" pitchFamily="34" charset="0"/>
              </a:rPr>
              <a:t>d.p.</a:t>
            </a:r>
            <a:endParaRPr lang="en-GB" sz="2800" i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803624" y="1769108"/>
                <a:ext cx="3367204" cy="16673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6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unc>
                      <m:funcPr>
                        <m:ctrlP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600" b="0" i="0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°</m:t>
                        </m:r>
                      </m:e>
                    </m:func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num>
                      <m:den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𝟏𝟒</m:t>
                        </m:r>
                      </m:den>
                    </m:f>
                  </m:oMath>
                </a14:m>
                <a:endParaRPr lang="en-GB" sz="2600" b="1" i="1" dirty="0"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GB" sz="26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600" b="1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600" b="0" i="0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sz="2600" b="1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GB" sz="2600" b="1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GB" sz="2600" b="1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600" b="1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600" b="1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𝟔</m:t>
                                </m:r>
                              </m:num>
                              <m:den>
                                <m:r>
                                  <a:rPr lang="en-GB" sz="2600" b="1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𝟏𝟒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GB" sz="2600" b="1" dirty="0">
                  <a:solidFill>
                    <a:schemeClr val="accent3"/>
                  </a:solidFill>
                  <a:cs typeface="Times New Roman" panose="02020603050405020304" pitchFamily="18" charset="0"/>
                </a:endParaRPr>
              </a:p>
              <a:p>
                <a:r>
                  <a:rPr lang="en-GB" sz="26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𝟔𝟒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𝟔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endParaRPr lang="en-GB" sz="2600" i="1" dirty="0">
                  <a:solidFill>
                    <a:schemeClr val="accent3"/>
                  </a:solidFill>
                  <a:latin typeface="Gill Sans MT" panose="020B0502020104020203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3624" y="1769108"/>
                <a:ext cx="3367204" cy="166731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473933" y="3978678"/>
                <a:ext cx="3015184" cy="16672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6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unc>
                      <m:funcPr>
                        <m:ctrlP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600" b="0" i="0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°</m:t>
                        </m:r>
                      </m:e>
                    </m:func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num>
                      <m:den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en-GB" sz="2600" b="1" i="1" dirty="0"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GB" sz="26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𝒃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600" b="1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600" b="0" i="0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GB" sz="2600" b="1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GB" sz="2600" b="1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GB" sz="2600" b="1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600" b="1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600" b="1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𝟕</m:t>
                                </m:r>
                              </m:num>
                              <m:den>
                                <m:r>
                                  <a:rPr lang="en-GB" sz="2600" b="1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𝟗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GB" sz="2600" b="1" dirty="0">
                  <a:solidFill>
                    <a:schemeClr val="accent3"/>
                  </a:solidFill>
                  <a:cs typeface="Times New Roman" panose="02020603050405020304" pitchFamily="18" charset="0"/>
                </a:endParaRPr>
              </a:p>
              <a:p>
                <a:r>
                  <a:rPr lang="en-GB" sz="26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𝒃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𝟑𝟕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𝟗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endParaRPr lang="en-GB" sz="2600" i="1" dirty="0">
                  <a:solidFill>
                    <a:schemeClr val="accent3"/>
                  </a:solidFill>
                  <a:latin typeface="Gill Sans MT" panose="020B0502020104020203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3933" y="3978678"/>
                <a:ext cx="3015184" cy="166725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8186065" y="2585537"/>
                <a:ext cx="3192477" cy="16673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6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unc>
                      <m:funcPr>
                        <m:ctrlP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600" b="0" i="0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𝒄</m:t>
                        </m:r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°</m:t>
                        </m:r>
                      </m:e>
                    </m:func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GB" sz="2600" b="1" i="1" dirty="0"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GB" sz="26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𝒄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GB" sz="2600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600" b="1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600" b="0" i="0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sz="2600" b="1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GB" sz="2600" b="1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GB" sz="2600" b="1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600" b="1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600" b="1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  <m:r>
                                  <a:rPr lang="en-GB" sz="2600" b="1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.</m:t>
                                </m:r>
                                <m:r>
                                  <a:rPr lang="en-GB" sz="2600" b="1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en-GB" sz="2600" b="1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  <m:r>
                                  <a:rPr lang="en-GB" sz="2600" b="1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.</m:t>
                                </m:r>
                                <m:r>
                                  <a:rPr lang="en-GB" sz="2600" b="1" i="1" smtClean="0">
                                    <a:solidFill>
                                      <a:schemeClr val="accent3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GB" sz="2600" b="1" dirty="0">
                  <a:solidFill>
                    <a:schemeClr val="accent3"/>
                  </a:solidFill>
                  <a:cs typeface="Times New Roman" panose="02020603050405020304" pitchFamily="18" charset="0"/>
                </a:endParaRPr>
              </a:p>
              <a:p>
                <a:r>
                  <a:rPr lang="en-GB" sz="26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𝒄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𝟕𝟎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𝟓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endParaRPr lang="en-GB" sz="2600" i="1" dirty="0">
                  <a:solidFill>
                    <a:schemeClr val="accent3"/>
                  </a:solidFill>
                  <a:latin typeface="Gill Sans MT" panose="020B0502020104020203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6065" y="2585537"/>
                <a:ext cx="3192477" cy="166731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802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062318" cy="6858000"/>
          </a:xfrm>
          <a:prstGeom prst="rect">
            <a:avLst/>
          </a:prstGeom>
          <a:gradFill flip="none" rotWithShape="1">
            <a:gsLst>
              <a:gs pos="0">
                <a:srgbClr val="CBB3EB">
                  <a:shade val="30000"/>
                  <a:satMod val="115000"/>
                  <a:alpha val="50000"/>
                </a:srgbClr>
              </a:gs>
              <a:gs pos="50000">
                <a:srgbClr val="CBB3EB">
                  <a:shade val="67500"/>
                  <a:satMod val="115000"/>
                  <a:alpha val="50000"/>
                </a:srgbClr>
              </a:gs>
              <a:gs pos="100000">
                <a:srgbClr val="CBB3EB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" name="Straight Connector 2"/>
          <p:cNvCxnSpPr/>
          <p:nvPr/>
        </p:nvCxnSpPr>
        <p:spPr>
          <a:xfrm>
            <a:off x="1062318" y="0"/>
            <a:ext cx="0" cy="6858000"/>
          </a:xfrm>
          <a:prstGeom prst="line">
            <a:avLst/>
          </a:prstGeom>
          <a:ln w="57150">
            <a:solidFill>
              <a:srgbClr val="3535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lasheffects.co.uk/images/lashsid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35"/>
          <a:stretch/>
        </p:blipFill>
        <p:spPr bwMode="auto">
          <a:xfrm>
            <a:off x="1118731" y="2860679"/>
            <a:ext cx="2571867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3723804" y="3125316"/>
            <a:ext cx="9499695" cy="5216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</a:pPr>
            <a:r>
              <a:rPr lang="en-GB" sz="2800" i="1" dirty="0">
                <a:solidFill>
                  <a:schemeClr val="tx2"/>
                </a:solidFill>
                <a:latin typeface="Gill Sans MT" panose="020B0502020104020203" pitchFamily="34" charset="0"/>
              </a:rPr>
              <a:t>Angle of elevation (looking up from the horizontal)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159761" y="-93302"/>
            <a:ext cx="1706270" cy="1830629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1132063" y="2480089"/>
            <a:ext cx="2551460" cy="2548858"/>
            <a:chOff x="1132063" y="2480089"/>
            <a:chExt cx="2551460" cy="2548858"/>
          </a:xfrm>
        </p:grpSpPr>
        <p:sp>
          <p:nvSpPr>
            <p:cNvPr id="20" name="Pie 19"/>
            <p:cNvSpPr/>
            <p:nvPr/>
          </p:nvSpPr>
          <p:spPr>
            <a:xfrm>
              <a:off x="1138223" y="2483647"/>
              <a:ext cx="2545300" cy="2545300"/>
            </a:xfrm>
            <a:prstGeom prst="pie">
              <a:avLst>
                <a:gd name="adj1" fmla="val 20310795"/>
                <a:gd name="adj2" fmla="val 21578146"/>
              </a:avLst>
            </a:prstGeom>
            <a:solidFill>
              <a:srgbClr val="0070C0">
                <a:alpha val="50196"/>
              </a:srgb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1" name="Arc 20"/>
            <p:cNvSpPr/>
            <p:nvPr/>
          </p:nvSpPr>
          <p:spPr>
            <a:xfrm>
              <a:off x="1132063" y="2480089"/>
              <a:ext cx="2545200" cy="2545200"/>
            </a:xfrm>
            <a:prstGeom prst="arc">
              <a:avLst>
                <a:gd name="adj1" fmla="val 20300517"/>
                <a:gd name="adj2" fmla="val 0"/>
              </a:avLst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4" name="Straight Arrow Connector 13"/>
          <p:cNvCxnSpPr>
            <a:cxnSpLocks noChangeAspect="1"/>
          </p:cNvCxnSpPr>
          <p:nvPr/>
        </p:nvCxnSpPr>
        <p:spPr>
          <a:xfrm flipV="1">
            <a:off x="2404664" y="1046990"/>
            <a:ext cx="7057987" cy="2709307"/>
          </a:xfrm>
          <a:prstGeom prst="straightConnector1">
            <a:avLst/>
          </a:prstGeom>
          <a:ln w="57150">
            <a:solidFill>
              <a:schemeClr val="accent4"/>
            </a:solidFill>
            <a:prstDash val="sys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6118" y="5289176"/>
            <a:ext cx="1891553" cy="1891553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 rot="1320000">
            <a:off x="1132798" y="2466254"/>
            <a:ext cx="2553342" cy="2553516"/>
            <a:chOff x="1132063" y="2480089"/>
            <a:chExt cx="2553342" cy="2553516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0" name="Pie 29"/>
            <p:cNvSpPr/>
            <p:nvPr/>
          </p:nvSpPr>
          <p:spPr>
            <a:xfrm>
              <a:off x="1140105" y="2488305"/>
              <a:ext cx="2545300" cy="2545300"/>
            </a:xfrm>
            <a:prstGeom prst="pie">
              <a:avLst>
                <a:gd name="adj1" fmla="val 20310795"/>
                <a:gd name="adj2" fmla="val 21329329"/>
              </a:avLst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1" name="Arc 30"/>
            <p:cNvSpPr/>
            <p:nvPr/>
          </p:nvSpPr>
          <p:spPr>
            <a:xfrm>
              <a:off x="1132063" y="2480089"/>
              <a:ext cx="2545200" cy="2545200"/>
            </a:xfrm>
            <a:prstGeom prst="arc">
              <a:avLst>
                <a:gd name="adj1" fmla="val 20300517"/>
                <a:gd name="adj2" fmla="val 21355587"/>
              </a:avLst>
            </a:prstGeom>
            <a:grpFill/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0" name="Straight Arrow Connector 9"/>
          <p:cNvCxnSpPr/>
          <p:nvPr/>
        </p:nvCxnSpPr>
        <p:spPr>
          <a:xfrm>
            <a:off x="2404664" y="3739328"/>
            <a:ext cx="8604000" cy="0"/>
          </a:xfrm>
          <a:prstGeom prst="straightConnector1">
            <a:avLst/>
          </a:prstGeom>
          <a:ln w="57150">
            <a:solidFill>
              <a:schemeClr val="accent4"/>
            </a:solidFill>
            <a:prstDash val="sys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cxnSpLocks/>
          </p:cNvCxnSpPr>
          <p:nvPr/>
        </p:nvCxnSpPr>
        <p:spPr>
          <a:xfrm>
            <a:off x="2404664" y="3753676"/>
            <a:ext cx="7304112" cy="2257118"/>
          </a:xfrm>
          <a:prstGeom prst="straightConnector1">
            <a:avLst/>
          </a:prstGeom>
          <a:ln w="57150">
            <a:solidFill>
              <a:schemeClr val="accent4"/>
            </a:solidFill>
            <a:prstDash val="sys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ubtitle 2"/>
          <p:cNvSpPr txBox="1">
            <a:spLocks/>
          </p:cNvSpPr>
          <p:nvPr/>
        </p:nvSpPr>
        <p:spPr>
          <a:xfrm>
            <a:off x="3695020" y="3708982"/>
            <a:ext cx="9499695" cy="5216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</a:pPr>
            <a:r>
              <a:rPr lang="en-GB" sz="2800" i="1" dirty="0">
                <a:solidFill>
                  <a:schemeClr val="tx2"/>
                </a:solidFill>
                <a:latin typeface="Gill Sans MT" panose="020B0502020104020203" pitchFamily="34" charset="0"/>
              </a:rPr>
              <a:t>Angle of depression (looking down from the horizontal)</a:t>
            </a:r>
          </a:p>
        </p:txBody>
      </p:sp>
    </p:spTree>
    <p:extLst>
      <p:ext uri="{BB962C8B-B14F-4D97-AF65-F5344CB8AC3E}">
        <p14:creationId xmlns:p14="http://schemas.microsoft.com/office/powerpoint/2010/main" val="284895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45500" decel="54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08333E-6 -3.7037E-6 L -7.08333E-6 -3.7037E-6 L -0.01329 0.00787 C -0.01524 0.00903 -0.01693 0.01065 -0.01889 0.01181 C -0.02097 0.01319 -0.0254 0.01574 -0.0254 0.01574 C -0.02761 0.01505 -0.02995 0.01528 -0.03204 0.01366 C -0.03451 0.01181 -0.03633 0.00787 -0.03868 0.00579 C -0.04011 0.00463 -0.04167 0.00347 -0.0431 0.00208 C -0.04428 0.00093 -0.04519 -0.00116 -0.04636 -0.00185 C -0.04818 -0.00301 -0.05014 -0.00301 -0.05196 -0.00394 C -0.053 -0.0044 -0.05417 -0.00532 -0.05521 -0.00579 C -0.05704 -0.00671 -0.05886 -0.00718 -0.06081 -0.00764 C -0.06589 -0.00718 -0.0711 -0.00671 -0.07618 -0.00579 C -0.07826 -0.00532 -0.08178 -0.00324 -0.08399 -0.00185 C -0.08503 -0.00069 -0.08594 0.00185 -0.08724 0.00208 C -0.09245 0.00255 -0.09753 0.00116 -0.10274 -3.7037E-6 C -0.10378 -0.00023 -0.10482 -0.00162 -0.10599 -0.00185 C -0.10925 -0.00278 -0.11264 -0.00324 -0.11589 -0.00394 L -0.12474 -0.00579 C -0.1336 -0.00509 -0.14245 -0.00486 -0.15118 -0.00394 C -0.15404 -0.00347 -0.16003 0.00116 -0.16224 0.00208 L -0.16784 0.00393 C -0.17774 0.00324 -0.18764 0.0037 -0.19753 0.00208 C -0.19883 0.00185 -0.19974 -0.00093 -0.20092 -0.00185 C -0.20196 -0.00278 -0.20313 -0.00324 -0.20417 -0.00394 C -0.21381 -0.00324 -0.22331 -0.00301 -0.23282 -0.00185 C -0.24844 -0.00023 -0.22448 0.00278 -0.24831 -0.00185 C -0.24948 -0.00255 -0.25053 -0.00394 -0.2517 -0.00394 C -0.25391 -0.00394 -0.26068 -0.00278 -0.26381 -3.7037E-6 C -0.26498 0.00116 -0.26602 0.00255 -0.26706 0.00393 C -0.26784 0.00509 -0.26823 0.00741 -0.26928 0.00787 C -0.2711 0.0088 -0.27292 0.00787 -0.27474 0.00787 L -0.2737 0.00579 " pathEditMode="relative" ptsTypes="AAAAAAAAAAAAAAAAAAAAAAAAAAAAAAAAA">
                                      <p:cBhvr>
                                        <p:cTn id="6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260000">
                                      <p:cBhvr>
                                        <p:cTn id="9" dur="1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60000">
                                      <p:cBhvr>
                                        <p:cTn id="24" dur="12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0.01922 L -3.54167E-6 -0.01898 C -0.00377 -0.0206 -0.00742 -0.02176 -0.01106 -0.02315 C -0.01406 -0.02431 -0.01992 -0.02709 -0.01992 -0.02685 L -0.0332 -0.025 C -0.03698 -0.02199 -0.03854 -0.01343 -0.04192 -0.00949 C -0.04518 -0.00556 -0.04661 -0.00324 -0.05078 -0.00162 C -0.05364 -0.00047 -0.05664 -0.00023 -0.05963 0.00046 C -0.06471 -0.00093 -0.07018 -0.00023 -0.075 -0.00347 C -0.07721 -0.00509 -0.07786 -0.01042 -0.07942 -0.01343 C -0.09114 -0.03403 -0.07929 -0.0088 -0.08945 -0.02894 C -0.10013 -0.05047 -0.08854 -0.0294 -0.09713 -0.04468 C -0.0983 -0.04977 -0.10104 -0.06366 -0.10377 -0.06621 C -0.11302 -0.07454 -0.10612 -0.06759 -0.12031 -0.08773 C -0.12734 -0.09769 -0.12278 -0.09051 -0.13242 -0.10139 C -0.13398 -0.10324 -0.13528 -0.10579 -0.13685 -0.10741 C -0.13984 -0.11019 -0.14257 -0.11111 -0.1457 -0.1132 C -0.1539 -0.11875 -0.14817 -0.11574 -0.1556 -0.11898 C -0.15742 -0.11852 -0.15937 -0.11829 -0.16106 -0.11713 C -0.16237 -0.11621 -0.16341 -0.11482 -0.16445 -0.1132 C -0.16614 -0.11019 -0.1677 -0.10301 -0.16875 -0.09954 C -0.16979 -0.09607 -0.17096 -0.09306 -0.17213 -0.08982 C -0.17552 -0.08009 -0.17708 -0.07894 -0.17981 -0.06435 L -0.18203 -0.05255 C -0.18242 -0.04792 -0.18294 -0.03959 -0.18424 -0.03496 C -0.18489 -0.03287 -0.18567 -0.03102 -0.18645 -0.02894 L -0.18971 -0.01134 C -0.19062 -0.00648 -0.19088 -0.00347 -0.1931 0.00046 C -0.19479 0.00347 -0.19739 0.00532 -0.19974 0.00625 C -0.20182 0.00717 -0.20416 0.00764 -0.20625 0.00833 C -0.21328 0.00694 -0.22031 0.00602 -0.22721 0.0044 C -0.22838 0.00393 -0.22955 0.00324 -0.2306 0.00231 C -0.23177 0.00139 -0.23281 -0.00023 -0.23385 -0.00162 C -0.23971 -0.00093 -0.2457 -0.00047 -0.25156 0.00046 C -0.25312 0.00069 -0.26172 0.00347 -0.26367 0.0044 C -0.26927 0.00671 -0.26484 0.00532 -0.27031 0.01018 C -0.27135 0.01111 -0.27252 0.01157 -0.27356 0.01227 L -0.27695 0.01018 L -0.28125 0.00231 " pathEditMode="relative" rAng="0" ptsTypes="AAAAAAAAAAAAAAAAAAAAAAAAAAAAAAAAAAAAAAA">
                                      <p:cBhvr>
                                        <p:cTn id="28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63" y="-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">
                                      <p:cBhvr>
                                        <p:cTn id="31" dur="1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DAE9D07B-BADD-FDC0-5386-0773E08D988C}"/>
              </a:ext>
            </a:extLst>
          </p:cNvPr>
          <p:cNvGrpSpPr/>
          <p:nvPr/>
        </p:nvGrpSpPr>
        <p:grpSpPr>
          <a:xfrm>
            <a:off x="2626003" y="659779"/>
            <a:ext cx="7393485" cy="5538441"/>
            <a:chOff x="1403648" y="836712"/>
            <a:chExt cx="6120680" cy="4608512"/>
          </a:xfrm>
        </p:grpSpPr>
        <p:pic>
          <p:nvPicPr>
            <p:cNvPr id="4" name="Picture 2" descr="Image result for elevation and depression">
              <a:extLst>
                <a:ext uri="{FF2B5EF4-FFF2-40B4-BE49-F238E27FC236}">
                  <a16:creationId xmlns:a16="http://schemas.microsoft.com/office/drawing/2014/main" id="{F01D0149-3399-FA9A-EC31-508D169647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 l="13009" t="1542" r="13274" b="-218"/>
            <a:stretch>
              <a:fillRect/>
            </a:stretch>
          </p:blipFill>
          <p:spPr bwMode="auto">
            <a:xfrm>
              <a:off x="1403648" y="836712"/>
              <a:ext cx="6120680" cy="4608512"/>
            </a:xfrm>
            <a:prstGeom prst="rect">
              <a:avLst/>
            </a:prstGeom>
            <a:noFill/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FFE7F21-3984-976A-1919-29576212BD9A}"/>
                </a:ext>
              </a:extLst>
            </p:cNvPr>
            <p:cNvSpPr/>
            <p:nvPr/>
          </p:nvSpPr>
          <p:spPr>
            <a:xfrm>
              <a:off x="3635896" y="5229200"/>
              <a:ext cx="1800200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884683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021905" y="3912271"/>
                <a:ext cx="3625993" cy="652486"/>
              </a:xfrm>
              <a:prstGeom prst="rect">
                <a:avLst/>
              </a:prstGeom>
              <a:solidFill>
                <a:srgbClr val="F6ADE5">
                  <a:alpha val="50196"/>
                </a:srgbClr>
              </a:solidFill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GB" sz="28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8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𝟏𝟏𝟖</m:t>
                    </m:r>
                    <m:r>
                      <a:rPr lang="en-GB" sz="28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28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GB" sz="2800" b="1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GB" sz="2800" b="1" dirty="0">
                    <a:solidFill>
                      <a:schemeClr val="accent4">
                        <a:lumMod val="50000"/>
                      </a:schemeClr>
                    </a:solidFill>
                    <a:latin typeface="Gill Sans MT" panose="020B0502020104020203" pitchFamily="34" charset="0"/>
                  </a:rPr>
                  <a:t> </a:t>
                </a:r>
                <a:r>
                  <a:rPr lang="en-GB" sz="2800" i="1" dirty="0">
                    <a:solidFill>
                      <a:schemeClr val="accent4">
                        <a:lumMod val="50000"/>
                      </a:schemeClr>
                    </a:solidFill>
                    <a:latin typeface="Gill Sans MT" panose="020B0502020104020203" pitchFamily="34" charset="0"/>
                  </a:rPr>
                  <a:t>(to 1 </a:t>
                </a:r>
                <a:r>
                  <a:rPr lang="en-GB" sz="2800" i="1" dirty="0" err="1">
                    <a:solidFill>
                      <a:schemeClr val="accent4">
                        <a:lumMod val="50000"/>
                      </a:schemeClr>
                    </a:solidFill>
                    <a:latin typeface="Gill Sans MT" panose="020B0502020104020203" pitchFamily="34" charset="0"/>
                  </a:rPr>
                  <a:t>d.p.</a:t>
                </a:r>
                <a:r>
                  <a:rPr lang="en-GB" sz="2800" i="1" dirty="0">
                    <a:solidFill>
                      <a:schemeClr val="accent4">
                        <a:lumMod val="50000"/>
                      </a:schemeClr>
                    </a:solidFill>
                    <a:latin typeface="Gill Sans MT" panose="020B0502020104020203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1905" y="3912271"/>
                <a:ext cx="3625993" cy="652486"/>
              </a:xfrm>
              <a:prstGeom prst="rect">
                <a:avLst/>
              </a:prstGeom>
              <a:blipFill rotWithShape="0">
                <a:blip r:embed="rId3"/>
                <a:stretch>
                  <a:fillRect r="-2353" b="-168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0" y="0"/>
            <a:ext cx="1062318" cy="6858000"/>
          </a:xfrm>
          <a:prstGeom prst="rect">
            <a:avLst/>
          </a:prstGeom>
          <a:gradFill flip="none" rotWithShape="1">
            <a:gsLst>
              <a:gs pos="0">
                <a:srgbClr val="CBB3EB">
                  <a:shade val="30000"/>
                  <a:satMod val="115000"/>
                  <a:alpha val="50000"/>
                </a:srgbClr>
              </a:gs>
              <a:gs pos="50000">
                <a:srgbClr val="CBB3EB">
                  <a:shade val="67500"/>
                  <a:satMod val="115000"/>
                  <a:alpha val="50000"/>
                </a:srgbClr>
              </a:gs>
              <a:gs pos="100000">
                <a:srgbClr val="CBB3EB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" name="Straight Connector 2"/>
          <p:cNvCxnSpPr/>
          <p:nvPr/>
        </p:nvCxnSpPr>
        <p:spPr>
          <a:xfrm>
            <a:off x="1062318" y="0"/>
            <a:ext cx="0" cy="6858000"/>
          </a:xfrm>
          <a:prstGeom prst="line">
            <a:avLst/>
          </a:prstGeom>
          <a:ln w="57150">
            <a:solidFill>
              <a:srgbClr val="3535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reeform 1"/>
          <p:cNvSpPr/>
          <p:nvPr/>
        </p:nvSpPr>
        <p:spPr>
          <a:xfrm>
            <a:off x="1086628" y="1817250"/>
            <a:ext cx="2932535" cy="3997413"/>
          </a:xfrm>
          <a:custGeom>
            <a:avLst/>
            <a:gdLst>
              <a:gd name="connsiteX0" fmla="*/ 0 w 2514606"/>
              <a:gd name="connsiteY0" fmla="*/ 13447 h 3281082"/>
              <a:gd name="connsiteX1" fmla="*/ 2312895 w 2514606"/>
              <a:gd name="connsiteY1" fmla="*/ 13447 h 3281082"/>
              <a:gd name="connsiteX2" fmla="*/ 2326342 w 2514606"/>
              <a:gd name="connsiteY2" fmla="*/ 134470 h 3281082"/>
              <a:gd name="connsiteX3" fmla="*/ 2353236 w 2514606"/>
              <a:gd name="connsiteY3" fmla="*/ 161365 h 3281082"/>
              <a:gd name="connsiteX4" fmla="*/ 2380130 w 2514606"/>
              <a:gd name="connsiteY4" fmla="*/ 268941 h 3281082"/>
              <a:gd name="connsiteX5" fmla="*/ 2393577 w 2514606"/>
              <a:gd name="connsiteY5" fmla="*/ 309282 h 3281082"/>
              <a:gd name="connsiteX6" fmla="*/ 2393577 w 2514606"/>
              <a:gd name="connsiteY6" fmla="*/ 1385047 h 3281082"/>
              <a:gd name="connsiteX7" fmla="*/ 2433918 w 2514606"/>
              <a:gd name="connsiteY7" fmla="*/ 1479176 h 3281082"/>
              <a:gd name="connsiteX8" fmla="*/ 2460812 w 2514606"/>
              <a:gd name="connsiteY8" fmla="*/ 1519518 h 3281082"/>
              <a:gd name="connsiteX9" fmla="*/ 2474259 w 2514606"/>
              <a:gd name="connsiteY9" fmla="*/ 1559859 h 3281082"/>
              <a:gd name="connsiteX10" fmla="*/ 2487706 w 2514606"/>
              <a:gd name="connsiteY10" fmla="*/ 1680882 h 3281082"/>
              <a:gd name="connsiteX11" fmla="*/ 2501153 w 2514606"/>
              <a:gd name="connsiteY11" fmla="*/ 1721223 h 3281082"/>
              <a:gd name="connsiteX12" fmla="*/ 2474259 w 2514606"/>
              <a:gd name="connsiteY12" fmla="*/ 2232212 h 3281082"/>
              <a:gd name="connsiteX13" fmla="*/ 2487706 w 2514606"/>
              <a:gd name="connsiteY13" fmla="*/ 2689412 h 3281082"/>
              <a:gd name="connsiteX14" fmla="*/ 2501153 w 2514606"/>
              <a:gd name="connsiteY14" fmla="*/ 2729753 h 3281082"/>
              <a:gd name="connsiteX15" fmla="*/ 2514600 w 2514606"/>
              <a:gd name="connsiteY15" fmla="*/ 2823882 h 3281082"/>
              <a:gd name="connsiteX16" fmla="*/ 2501153 w 2514606"/>
              <a:gd name="connsiteY16" fmla="*/ 2998694 h 3281082"/>
              <a:gd name="connsiteX17" fmla="*/ 2487706 w 2514606"/>
              <a:gd name="connsiteY17" fmla="*/ 3052482 h 3281082"/>
              <a:gd name="connsiteX18" fmla="*/ 2501153 w 2514606"/>
              <a:gd name="connsiteY18" fmla="*/ 3186953 h 3281082"/>
              <a:gd name="connsiteX19" fmla="*/ 2514600 w 2514606"/>
              <a:gd name="connsiteY19" fmla="*/ 3281082 h 3281082"/>
              <a:gd name="connsiteX20" fmla="*/ 121024 w 2514606"/>
              <a:gd name="connsiteY20" fmla="*/ 3281082 h 3281082"/>
              <a:gd name="connsiteX21" fmla="*/ 107577 w 2514606"/>
              <a:gd name="connsiteY21" fmla="*/ 0 h 3281082"/>
              <a:gd name="connsiteX0" fmla="*/ 6723 w 2407029"/>
              <a:gd name="connsiteY0" fmla="*/ 4980 h 3281082"/>
              <a:gd name="connsiteX1" fmla="*/ 2205318 w 2407029"/>
              <a:gd name="connsiteY1" fmla="*/ 13447 h 3281082"/>
              <a:gd name="connsiteX2" fmla="*/ 2218765 w 2407029"/>
              <a:gd name="connsiteY2" fmla="*/ 134470 h 3281082"/>
              <a:gd name="connsiteX3" fmla="*/ 2245659 w 2407029"/>
              <a:gd name="connsiteY3" fmla="*/ 161365 h 3281082"/>
              <a:gd name="connsiteX4" fmla="*/ 2272553 w 2407029"/>
              <a:gd name="connsiteY4" fmla="*/ 268941 h 3281082"/>
              <a:gd name="connsiteX5" fmla="*/ 2286000 w 2407029"/>
              <a:gd name="connsiteY5" fmla="*/ 309282 h 3281082"/>
              <a:gd name="connsiteX6" fmla="*/ 2286000 w 2407029"/>
              <a:gd name="connsiteY6" fmla="*/ 1385047 h 3281082"/>
              <a:gd name="connsiteX7" fmla="*/ 2326341 w 2407029"/>
              <a:gd name="connsiteY7" fmla="*/ 1479176 h 3281082"/>
              <a:gd name="connsiteX8" fmla="*/ 2353235 w 2407029"/>
              <a:gd name="connsiteY8" fmla="*/ 1519518 h 3281082"/>
              <a:gd name="connsiteX9" fmla="*/ 2366682 w 2407029"/>
              <a:gd name="connsiteY9" fmla="*/ 1559859 h 3281082"/>
              <a:gd name="connsiteX10" fmla="*/ 2380129 w 2407029"/>
              <a:gd name="connsiteY10" fmla="*/ 1680882 h 3281082"/>
              <a:gd name="connsiteX11" fmla="*/ 2393576 w 2407029"/>
              <a:gd name="connsiteY11" fmla="*/ 1721223 h 3281082"/>
              <a:gd name="connsiteX12" fmla="*/ 2366682 w 2407029"/>
              <a:gd name="connsiteY12" fmla="*/ 2232212 h 3281082"/>
              <a:gd name="connsiteX13" fmla="*/ 2380129 w 2407029"/>
              <a:gd name="connsiteY13" fmla="*/ 2689412 h 3281082"/>
              <a:gd name="connsiteX14" fmla="*/ 2393576 w 2407029"/>
              <a:gd name="connsiteY14" fmla="*/ 2729753 h 3281082"/>
              <a:gd name="connsiteX15" fmla="*/ 2407023 w 2407029"/>
              <a:gd name="connsiteY15" fmla="*/ 2823882 h 3281082"/>
              <a:gd name="connsiteX16" fmla="*/ 2393576 w 2407029"/>
              <a:gd name="connsiteY16" fmla="*/ 2998694 h 3281082"/>
              <a:gd name="connsiteX17" fmla="*/ 2380129 w 2407029"/>
              <a:gd name="connsiteY17" fmla="*/ 3052482 h 3281082"/>
              <a:gd name="connsiteX18" fmla="*/ 2393576 w 2407029"/>
              <a:gd name="connsiteY18" fmla="*/ 3186953 h 3281082"/>
              <a:gd name="connsiteX19" fmla="*/ 2407023 w 2407029"/>
              <a:gd name="connsiteY19" fmla="*/ 3281082 h 3281082"/>
              <a:gd name="connsiteX20" fmla="*/ 13447 w 2407029"/>
              <a:gd name="connsiteY20" fmla="*/ 3281082 h 3281082"/>
              <a:gd name="connsiteX21" fmla="*/ 0 w 2407029"/>
              <a:gd name="connsiteY21" fmla="*/ 0 h 3281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407029" h="3281082">
                <a:moveTo>
                  <a:pt x="6723" y="4980"/>
                </a:moveTo>
                <a:lnTo>
                  <a:pt x="2205318" y="13447"/>
                </a:lnTo>
                <a:cubicBezTo>
                  <a:pt x="2209800" y="53788"/>
                  <a:pt x="2208085" y="95311"/>
                  <a:pt x="2218765" y="134470"/>
                </a:cubicBezTo>
                <a:cubicBezTo>
                  <a:pt x="2222101" y="146701"/>
                  <a:pt x="2239136" y="150493"/>
                  <a:pt x="2245659" y="161365"/>
                </a:cubicBezTo>
                <a:cubicBezTo>
                  <a:pt x="2258833" y="183321"/>
                  <a:pt x="2268421" y="252414"/>
                  <a:pt x="2272553" y="268941"/>
                </a:cubicBezTo>
                <a:cubicBezTo>
                  <a:pt x="2275991" y="282692"/>
                  <a:pt x="2281518" y="295835"/>
                  <a:pt x="2286000" y="309282"/>
                </a:cubicBezTo>
                <a:cubicBezTo>
                  <a:pt x="2282498" y="533432"/>
                  <a:pt x="2251885" y="1060949"/>
                  <a:pt x="2286000" y="1385047"/>
                </a:cubicBezTo>
                <a:cubicBezTo>
                  <a:pt x="2288433" y="1408163"/>
                  <a:pt x="2317648" y="1463964"/>
                  <a:pt x="2326341" y="1479176"/>
                </a:cubicBezTo>
                <a:cubicBezTo>
                  <a:pt x="2334359" y="1493208"/>
                  <a:pt x="2346007" y="1505063"/>
                  <a:pt x="2353235" y="1519518"/>
                </a:cubicBezTo>
                <a:cubicBezTo>
                  <a:pt x="2359574" y="1532196"/>
                  <a:pt x="2362200" y="1546412"/>
                  <a:pt x="2366682" y="1559859"/>
                </a:cubicBezTo>
                <a:cubicBezTo>
                  <a:pt x="2371164" y="1600200"/>
                  <a:pt x="2373456" y="1640845"/>
                  <a:pt x="2380129" y="1680882"/>
                </a:cubicBezTo>
                <a:cubicBezTo>
                  <a:pt x="2382459" y="1694864"/>
                  <a:pt x="2393576" y="1707049"/>
                  <a:pt x="2393576" y="1721223"/>
                </a:cubicBezTo>
                <a:cubicBezTo>
                  <a:pt x="2393576" y="2018140"/>
                  <a:pt x="2389859" y="2023615"/>
                  <a:pt x="2366682" y="2232212"/>
                </a:cubicBezTo>
                <a:cubicBezTo>
                  <a:pt x="2371164" y="2384612"/>
                  <a:pt x="2371900" y="2537168"/>
                  <a:pt x="2380129" y="2689412"/>
                </a:cubicBezTo>
                <a:cubicBezTo>
                  <a:pt x="2380894" y="2703566"/>
                  <a:pt x="2390796" y="2715854"/>
                  <a:pt x="2393576" y="2729753"/>
                </a:cubicBezTo>
                <a:cubicBezTo>
                  <a:pt x="2399792" y="2760832"/>
                  <a:pt x="2402541" y="2792506"/>
                  <a:pt x="2407023" y="2823882"/>
                </a:cubicBezTo>
                <a:cubicBezTo>
                  <a:pt x="2402541" y="2882153"/>
                  <a:pt x="2400405" y="2940651"/>
                  <a:pt x="2393576" y="2998694"/>
                </a:cubicBezTo>
                <a:cubicBezTo>
                  <a:pt x="2391417" y="3017049"/>
                  <a:pt x="2380129" y="3034001"/>
                  <a:pt x="2380129" y="3052482"/>
                </a:cubicBezTo>
                <a:cubicBezTo>
                  <a:pt x="2380129" y="3097529"/>
                  <a:pt x="2387989" y="3142254"/>
                  <a:pt x="2393576" y="3186953"/>
                </a:cubicBezTo>
                <a:cubicBezTo>
                  <a:pt x="2407760" y="3300425"/>
                  <a:pt x="2407023" y="3235706"/>
                  <a:pt x="2407023" y="3281082"/>
                </a:cubicBezTo>
                <a:lnTo>
                  <a:pt x="13447" y="3281082"/>
                </a:lnTo>
                <a:cubicBezTo>
                  <a:pt x="8965" y="2187388"/>
                  <a:pt x="4482" y="1093694"/>
                  <a:pt x="0" y="0"/>
                </a:cubicBezTo>
              </a:path>
            </a:pathLst>
          </a:custGeom>
          <a:solidFill>
            <a:srgbClr val="845C34">
              <a:alpha val="87843"/>
            </a:srgbClr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Freeform 3"/>
          <p:cNvSpPr/>
          <p:nvPr/>
        </p:nvSpPr>
        <p:spPr>
          <a:xfrm>
            <a:off x="1299606" y="1817250"/>
            <a:ext cx="2277215" cy="3997413"/>
          </a:xfrm>
          <a:custGeom>
            <a:avLst/>
            <a:gdLst>
              <a:gd name="connsiteX0" fmla="*/ 0 w 1869141"/>
              <a:gd name="connsiteY0" fmla="*/ 147918 h 3281082"/>
              <a:gd name="connsiteX1" fmla="*/ 0 w 1869141"/>
              <a:gd name="connsiteY1" fmla="*/ 147918 h 3281082"/>
              <a:gd name="connsiteX2" fmla="*/ 13447 w 1869141"/>
              <a:gd name="connsiteY2" fmla="*/ 833718 h 3281082"/>
              <a:gd name="connsiteX3" fmla="*/ 67235 w 1869141"/>
              <a:gd name="connsiteY3" fmla="*/ 1290918 h 3281082"/>
              <a:gd name="connsiteX4" fmla="*/ 80682 w 1869141"/>
              <a:gd name="connsiteY4" fmla="*/ 1411941 h 3281082"/>
              <a:gd name="connsiteX5" fmla="*/ 94129 w 1869141"/>
              <a:gd name="connsiteY5" fmla="*/ 1452282 h 3281082"/>
              <a:gd name="connsiteX6" fmla="*/ 107576 w 1869141"/>
              <a:gd name="connsiteY6" fmla="*/ 1559859 h 3281082"/>
              <a:gd name="connsiteX7" fmla="*/ 121023 w 1869141"/>
              <a:gd name="connsiteY7" fmla="*/ 1627094 h 3281082"/>
              <a:gd name="connsiteX8" fmla="*/ 134470 w 1869141"/>
              <a:gd name="connsiteY8" fmla="*/ 1801906 h 3281082"/>
              <a:gd name="connsiteX9" fmla="*/ 147917 w 1869141"/>
              <a:gd name="connsiteY9" fmla="*/ 1882588 h 3281082"/>
              <a:gd name="connsiteX10" fmla="*/ 134470 w 1869141"/>
              <a:gd name="connsiteY10" fmla="*/ 2366682 h 3281082"/>
              <a:gd name="connsiteX11" fmla="*/ 107576 w 1869141"/>
              <a:gd name="connsiteY11" fmla="*/ 2460812 h 3281082"/>
              <a:gd name="connsiteX12" fmla="*/ 94129 w 1869141"/>
              <a:gd name="connsiteY12" fmla="*/ 2514600 h 3281082"/>
              <a:gd name="connsiteX13" fmla="*/ 94129 w 1869141"/>
              <a:gd name="connsiteY13" fmla="*/ 3092823 h 3281082"/>
              <a:gd name="connsiteX14" fmla="*/ 67235 w 1869141"/>
              <a:gd name="connsiteY14" fmla="*/ 3213847 h 3281082"/>
              <a:gd name="connsiteX15" fmla="*/ 53788 w 1869141"/>
              <a:gd name="connsiteY15" fmla="*/ 3281082 h 3281082"/>
              <a:gd name="connsiteX16" fmla="*/ 484094 w 1869141"/>
              <a:gd name="connsiteY16" fmla="*/ 3281082 h 3281082"/>
              <a:gd name="connsiteX17" fmla="*/ 457200 w 1869141"/>
              <a:gd name="connsiteY17" fmla="*/ 2971800 h 3281082"/>
              <a:gd name="connsiteX18" fmla="*/ 443753 w 1869141"/>
              <a:gd name="connsiteY18" fmla="*/ 2931459 h 3281082"/>
              <a:gd name="connsiteX19" fmla="*/ 416858 w 1869141"/>
              <a:gd name="connsiteY19" fmla="*/ 2783541 h 3281082"/>
              <a:gd name="connsiteX20" fmla="*/ 389964 w 1869141"/>
              <a:gd name="connsiteY20" fmla="*/ 2743200 h 3281082"/>
              <a:gd name="connsiteX21" fmla="*/ 363070 w 1869141"/>
              <a:gd name="connsiteY21" fmla="*/ 2635623 h 3281082"/>
              <a:gd name="connsiteX22" fmla="*/ 336176 w 1869141"/>
              <a:gd name="connsiteY22" fmla="*/ 2595282 h 3281082"/>
              <a:gd name="connsiteX23" fmla="*/ 376517 w 1869141"/>
              <a:gd name="connsiteY23" fmla="*/ 2407023 h 3281082"/>
              <a:gd name="connsiteX24" fmla="*/ 403411 w 1869141"/>
              <a:gd name="connsiteY24" fmla="*/ 2366682 h 3281082"/>
              <a:gd name="connsiteX25" fmla="*/ 416858 w 1869141"/>
              <a:gd name="connsiteY25" fmla="*/ 2286000 h 3281082"/>
              <a:gd name="connsiteX26" fmla="*/ 430306 w 1869141"/>
              <a:gd name="connsiteY26" fmla="*/ 2232212 h 3281082"/>
              <a:gd name="connsiteX27" fmla="*/ 416858 w 1869141"/>
              <a:gd name="connsiteY27" fmla="*/ 1922929 h 3281082"/>
              <a:gd name="connsiteX28" fmla="*/ 403411 w 1869141"/>
              <a:gd name="connsiteY28" fmla="*/ 1882588 h 3281082"/>
              <a:gd name="connsiteX29" fmla="*/ 376517 w 1869141"/>
              <a:gd name="connsiteY29" fmla="*/ 1775012 h 3281082"/>
              <a:gd name="connsiteX30" fmla="*/ 389964 w 1869141"/>
              <a:gd name="connsiteY30" fmla="*/ 1680882 h 3281082"/>
              <a:gd name="connsiteX31" fmla="*/ 416858 w 1869141"/>
              <a:gd name="connsiteY31" fmla="*/ 1398494 h 3281082"/>
              <a:gd name="connsiteX32" fmla="*/ 430306 w 1869141"/>
              <a:gd name="connsiteY32" fmla="*/ 1250576 h 3281082"/>
              <a:gd name="connsiteX33" fmla="*/ 457200 w 1869141"/>
              <a:gd name="connsiteY33" fmla="*/ 1210235 h 3281082"/>
              <a:gd name="connsiteX34" fmla="*/ 470647 w 1869141"/>
              <a:gd name="connsiteY34" fmla="*/ 1277470 h 3281082"/>
              <a:gd name="connsiteX35" fmla="*/ 484094 w 1869141"/>
              <a:gd name="connsiteY35" fmla="*/ 1317812 h 3281082"/>
              <a:gd name="connsiteX36" fmla="*/ 551329 w 1869141"/>
              <a:gd name="connsiteY36" fmla="*/ 1438835 h 3281082"/>
              <a:gd name="connsiteX37" fmla="*/ 618564 w 1869141"/>
              <a:gd name="connsiteY37" fmla="*/ 1627094 h 3281082"/>
              <a:gd name="connsiteX38" fmla="*/ 632011 w 1869141"/>
              <a:gd name="connsiteY38" fmla="*/ 1748118 h 3281082"/>
              <a:gd name="connsiteX39" fmla="*/ 645458 w 1869141"/>
              <a:gd name="connsiteY39" fmla="*/ 1815353 h 3281082"/>
              <a:gd name="connsiteX40" fmla="*/ 658906 w 1869141"/>
              <a:gd name="connsiteY40" fmla="*/ 1909482 h 3281082"/>
              <a:gd name="connsiteX41" fmla="*/ 632011 w 1869141"/>
              <a:gd name="connsiteY41" fmla="*/ 2218765 h 3281082"/>
              <a:gd name="connsiteX42" fmla="*/ 605117 w 1869141"/>
              <a:gd name="connsiteY42" fmla="*/ 2326341 h 3281082"/>
              <a:gd name="connsiteX43" fmla="*/ 618564 w 1869141"/>
              <a:gd name="connsiteY43" fmla="*/ 2622176 h 3281082"/>
              <a:gd name="connsiteX44" fmla="*/ 632011 w 1869141"/>
              <a:gd name="connsiteY44" fmla="*/ 2702859 h 3281082"/>
              <a:gd name="connsiteX45" fmla="*/ 658906 w 1869141"/>
              <a:gd name="connsiteY45" fmla="*/ 2743200 h 3281082"/>
              <a:gd name="connsiteX46" fmla="*/ 685800 w 1869141"/>
              <a:gd name="connsiteY46" fmla="*/ 2823882 h 3281082"/>
              <a:gd name="connsiteX47" fmla="*/ 699247 w 1869141"/>
              <a:gd name="connsiteY47" fmla="*/ 3281082 h 3281082"/>
              <a:gd name="connsiteX48" fmla="*/ 1143000 w 1869141"/>
              <a:gd name="connsiteY48" fmla="*/ 3281082 h 3281082"/>
              <a:gd name="connsiteX49" fmla="*/ 1116106 w 1869141"/>
              <a:gd name="connsiteY49" fmla="*/ 2944906 h 3281082"/>
              <a:gd name="connsiteX50" fmla="*/ 1089211 w 1869141"/>
              <a:gd name="connsiteY50" fmla="*/ 2702859 h 3281082"/>
              <a:gd name="connsiteX51" fmla="*/ 1075764 w 1869141"/>
              <a:gd name="connsiteY51" fmla="*/ 2299447 h 3281082"/>
              <a:gd name="connsiteX52" fmla="*/ 1062317 w 1869141"/>
              <a:gd name="connsiteY52" fmla="*/ 2259106 h 3281082"/>
              <a:gd name="connsiteX53" fmla="*/ 1048870 w 1869141"/>
              <a:gd name="connsiteY53" fmla="*/ 2151529 h 3281082"/>
              <a:gd name="connsiteX54" fmla="*/ 1021976 w 1869141"/>
              <a:gd name="connsiteY54" fmla="*/ 2111188 h 3281082"/>
              <a:gd name="connsiteX55" fmla="*/ 968188 w 1869141"/>
              <a:gd name="connsiteY55" fmla="*/ 1976718 h 3281082"/>
              <a:gd name="connsiteX56" fmla="*/ 954741 w 1869141"/>
              <a:gd name="connsiteY56" fmla="*/ 1842247 h 3281082"/>
              <a:gd name="connsiteX57" fmla="*/ 941294 w 1869141"/>
              <a:gd name="connsiteY57" fmla="*/ 1788459 h 3281082"/>
              <a:gd name="connsiteX58" fmla="*/ 968188 w 1869141"/>
              <a:gd name="connsiteY58" fmla="*/ 1586753 h 3281082"/>
              <a:gd name="connsiteX59" fmla="*/ 981635 w 1869141"/>
              <a:gd name="connsiteY59" fmla="*/ 1506070 h 3281082"/>
              <a:gd name="connsiteX60" fmla="*/ 1008529 w 1869141"/>
              <a:gd name="connsiteY60" fmla="*/ 1452282 h 3281082"/>
              <a:gd name="connsiteX61" fmla="*/ 995082 w 1869141"/>
              <a:gd name="connsiteY61" fmla="*/ 995082 h 3281082"/>
              <a:gd name="connsiteX62" fmla="*/ 954741 w 1869141"/>
              <a:gd name="connsiteY62" fmla="*/ 874059 h 3281082"/>
              <a:gd name="connsiteX63" fmla="*/ 914400 w 1869141"/>
              <a:gd name="connsiteY63" fmla="*/ 658906 h 3281082"/>
              <a:gd name="connsiteX64" fmla="*/ 874058 w 1869141"/>
              <a:gd name="connsiteY64" fmla="*/ 470647 h 3281082"/>
              <a:gd name="connsiteX65" fmla="*/ 820270 w 1869141"/>
              <a:gd name="connsiteY65" fmla="*/ 363070 h 3281082"/>
              <a:gd name="connsiteX66" fmla="*/ 820270 w 1869141"/>
              <a:gd name="connsiteY66" fmla="*/ 201706 h 3281082"/>
              <a:gd name="connsiteX67" fmla="*/ 820270 w 1869141"/>
              <a:gd name="connsiteY67" fmla="*/ 13447 h 3281082"/>
              <a:gd name="connsiteX68" fmla="*/ 941294 w 1869141"/>
              <a:gd name="connsiteY68" fmla="*/ 228600 h 3281082"/>
              <a:gd name="connsiteX69" fmla="*/ 954741 w 1869141"/>
              <a:gd name="connsiteY69" fmla="*/ 470647 h 3281082"/>
              <a:gd name="connsiteX70" fmla="*/ 995082 w 1869141"/>
              <a:gd name="connsiteY70" fmla="*/ 551329 h 3281082"/>
              <a:gd name="connsiteX71" fmla="*/ 1021976 w 1869141"/>
              <a:gd name="connsiteY71" fmla="*/ 632012 h 3281082"/>
              <a:gd name="connsiteX72" fmla="*/ 1048870 w 1869141"/>
              <a:gd name="connsiteY72" fmla="*/ 685800 h 3281082"/>
              <a:gd name="connsiteX73" fmla="*/ 1089211 w 1869141"/>
              <a:gd name="connsiteY73" fmla="*/ 833718 h 3281082"/>
              <a:gd name="connsiteX74" fmla="*/ 1102658 w 1869141"/>
              <a:gd name="connsiteY74" fmla="*/ 887506 h 3281082"/>
              <a:gd name="connsiteX75" fmla="*/ 1116106 w 1869141"/>
              <a:gd name="connsiteY75" fmla="*/ 941294 h 3281082"/>
              <a:gd name="connsiteX76" fmla="*/ 1129553 w 1869141"/>
              <a:gd name="connsiteY76" fmla="*/ 1048870 h 3281082"/>
              <a:gd name="connsiteX77" fmla="*/ 1156447 w 1869141"/>
              <a:gd name="connsiteY77" fmla="*/ 1358153 h 3281082"/>
              <a:gd name="connsiteX78" fmla="*/ 1169894 w 1869141"/>
              <a:gd name="connsiteY78" fmla="*/ 1438835 h 3281082"/>
              <a:gd name="connsiteX79" fmla="*/ 1196788 w 1869141"/>
              <a:gd name="connsiteY79" fmla="*/ 1479176 h 3281082"/>
              <a:gd name="connsiteX80" fmla="*/ 1250576 w 1869141"/>
              <a:gd name="connsiteY80" fmla="*/ 1586753 h 3281082"/>
              <a:gd name="connsiteX81" fmla="*/ 1277470 w 1869141"/>
              <a:gd name="connsiteY81" fmla="*/ 1640541 h 3281082"/>
              <a:gd name="connsiteX82" fmla="*/ 1304364 w 1869141"/>
              <a:gd name="connsiteY82" fmla="*/ 1680882 h 3281082"/>
              <a:gd name="connsiteX83" fmla="*/ 1344706 w 1869141"/>
              <a:gd name="connsiteY83" fmla="*/ 1828800 h 3281082"/>
              <a:gd name="connsiteX84" fmla="*/ 1385047 w 1869141"/>
              <a:gd name="connsiteY84" fmla="*/ 1936376 h 3281082"/>
              <a:gd name="connsiteX85" fmla="*/ 1398494 w 1869141"/>
              <a:gd name="connsiteY85" fmla="*/ 2043953 h 3281082"/>
              <a:gd name="connsiteX86" fmla="*/ 1425388 w 1869141"/>
              <a:gd name="connsiteY86" fmla="*/ 2111188 h 3281082"/>
              <a:gd name="connsiteX87" fmla="*/ 1438835 w 1869141"/>
              <a:gd name="connsiteY87" fmla="*/ 2339788 h 3281082"/>
              <a:gd name="connsiteX88" fmla="*/ 1452282 w 1869141"/>
              <a:gd name="connsiteY88" fmla="*/ 2393576 h 3281082"/>
              <a:gd name="connsiteX89" fmla="*/ 1465729 w 1869141"/>
              <a:gd name="connsiteY89" fmla="*/ 2460812 h 3281082"/>
              <a:gd name="connsiteX90" fmla="*/ 1452282 w 1869141"/>
              <a:gd name="connsiteY90" fmla="*/ 2608729 h 3281082"/>
              <a:gd name="connsiteX91" fmla="*/ 1465729 w 1869141"/>
              <a:gd name="connsiteY91" fmla="*/ 3267635 h 3281082"/>
              <a:gd name="connsiteX92" fmla="*/ 1788458 w 1869141"/>
              <a:gd name="connsiteY92" fmla="*/ 3267635 h 3281082"/>
              <a:gd name="connsiteX93" fmla="*/ 1801906 w 1869141"/>
              <a:gd name="connsiteY93" fmla="*/ 3079376 h 3281082"/>
              <a:gd name="connsiteX94" fmla="*/ 1855694 w 1869141"/>
              <a:gd name="connsiteY94" fmla="*/ 2971800 h 3281082"/>
              <a:gd name="connsiteX95" fmla="*/ 1869141 w 1869141"/>
              <a:gd name="connsiteY95" fmla="*/ 2931459 h 3281082"/>
              <a:gd name="connsiteX96" fmla="*/ 1855694 w 1869141"/>
              <a:gd name="connsiteY96" fmla="*/ 2756647 h 3281082"/>
              <a:gd name="connsiteX97" fmla="*/ 1842247 w 1869141"/>
              <a:gd name="connsiteY97" fmla="*/ 2447365 h 3281082"/>
              <a:gd name="connsiteX98" fmla="*/ 1828800 w 1869141"/>
              <a:gd name="connsiteY98" fmla="*/ 2407023 h 3281082"/>
              <a:gd name="connsiteX99" fmla="*/ 1815353 w 1869141"/>
              <a:gd name="connsiteY99" fmla="*/ 2353235 h 3281082"/>
              <a:gd name="connsiteX100" fmla="*/ 1775011 w 1869141"/>
              <a:gd name="connsiteY100" fmla="*/ 2017059 h 3281082"/>
              <a:gd name="connsiteX101" fmla="*/ 1761564 w 1869141"/>
              <a:gd name="connsiteY101" fmla="*/ 1976718 h 3281082"/>
              <a:gd name="connsiteX102" fmla="*/ 1734670 w 1869141"/>
              <a:gd name="connsiteY102" fmla="*/ 1922929 h 3281082"/>
              <a:gd name="connsiteX103" fmla="*/ 1694329 w 1869141"/>
              <a:gd name="connsiteY103" fmla="*/ 1815353 h 3281082"/>
              <a:gd name="connsiteX104" fmla="*/ 1680882 w 1869141"/>
              <a:gd name="connsiteY104" fmla="*/ 1734670 h 3281082"/>
              <a:gd name="connsiteX105" fmla="*/ 1667435 w 1869141"/>
              <a:gd name="connsiteY105" fmla="*/ 1680882 h 3281082"/>
              <a:gd name="connsiteX106" fmla="*/ 1680882 w 1869141"/>
              <a:gd name="connsiteY106" fmla="*/ 1492623 h 3281082"/>
              <a:gd name="connsiteX107" fmla="*/ 1667435 w 1869141"/>
              <a:gd name="connsiteY107" fmla="*/ 1264023 h 3281082"/>
              <a:gd name="connsiteX108" fmla="*/ 1640541 w 1869141"/>
              <a:gd name="connsiteY108" fmla="*/ 1062318 h 3281082"/>
              <a:gd name="connsiteX109" fmla="*/ 1627094 w 1869141"/>
              <a:gd name="connsiteY109" fmla="*/ 968188 h 3281082"/>
              <a:gd name="connsiteX110" fmla="*/ 1600200 w 1869141"/>
              <a:gd name="connsiteY110" fmla="*/ 874059 h 3281082"/>
              <a:gd name="connsiteX111" fmla="*/ 1586753 w 1869141"/>
              <a:gd name="connsiteY111" fmla="*/ 806823 h 3281082"/>
              <a:gd name="connsiteX112" fmla="*/ 1573306 w 1869141"/>
              <a:gd name="connsiteY112" fmla="*/ 672353 h 3281082"/>
              <a:gd name="connsiteX113" fmla="*/ 1586753 w 1869141"/>
              <a:gd name="connsiteY113" fmla="*/ 389965 h 3281082"/>
              <a:gd name="connsiteX114" fmla="*/ 1600200 w 1869141"/>
              <a:gd name="connsiteY114" fmla="*/ 228600 h 3281082"/>
              <a:gd name="connsiteX115" fmla="*/ 1586753 w 1869141"/>
              <a:gd name="connsiteY115" fmla="*/ 174812 h 3281082"/>
              <a:gd name="connsiteX116" fmla="*/ 1573306 w 1869141"/>
              <a:gd name="connsiteY116" fmla="*/ 107576 h 3281082"/>
              <a:gd name="connsiteX117" fmla="*/ 1573306 w 1869141"/>
              <a:gd name="connsiteY117" fmla="*/ 13447 h 3281082"/>
              <a:gd name="connsiteX118" fmla="*/ 0 w 1869141"/>
              <a:gd name="connsiteY118" fmla="*/ 0 h 3281082"/>
              <a:gd name="connsiteX119" fmla="*/ 0 w 1869141"/>
              <a:gd name="connsiteY119" fmla="*/ 147918 h 3281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869141" h="3281082">
                <a:moveTo>
                  <a:pt x="0" y="147918"/>
                </a:moveTo>
                <a:lnTo>
                  <a:pt x="0" y="147918"/>
                </a:lnTo>
                <a:cubicBezTo>
                  <a:pt x="4482" y="376518"/>
                  <a:pt x="2307" y="605346"/>
                  <a:pt x="13447" y="833718"/>
                </a:cubicBezTo>
                <a:cubicBezTo>
                  <a:pt x="30924" y="1191994"/>
                  <a:pt x="12103" y="1125519"/>
                  <a:pt x="67235" y="1290918"/>
                </a:cubicBezTo>
                <a:cubicBezTo>
                  <a:pt x="71717" y="1331259"/>
                  <a:pt x="74009" y="1371904"/>
                  <a:pt x="80682" y="1411941"/>
                </a:cubicBezTo>
                <a:cubicBezTo>
                  <a:pt x="83012" y="1425923"/>
                  <a:pt x="91593" y="1438336"/>
                  <a:pt x="94129" y="1452282"/>
                </a:cubicBezTo>
                <a:cubicBezTo>
                  <a:pt x="100594" y="1487837"/>
                  <a:pt x="102081" y="1524141"/>
                  <a:pt x="107576" y="1559859"/>
                </a:cubicBezTo>
                <a:cubicBezTo>
                  <a:pt x="111051" y="1582449"/>
                  <a:pt x="116541" y="1604682"/>
                  <a:pt x="121023" y="1627094"/>
                </a:cubicBezTo>
                <a:cubicBezTo>
                  <a:pt x="125505" y="1685365"/>
                  <a:pt x="128352" y="1743784"/>
                  <a:pt x="134470" y="1801906"/>
                </a:cubicBezTo>
                <a:cubicBezTo>
                  <a:pt x="137324" y="1829021"/>
                  <a:pt x="147917" y="1855323"/>
                  <a:pt x="147917" y="1882588"/>
                </a:cubicBezTo>
                <a:cubicBezTo>
                  <a:pt x="147917" y="2044015"/>
                  <a:pt x="142531" y="2205456"/>
                  <a:pt x="134470" y="2366682"/>
                </a:cubicBezTo>
                <a:cubicBezTo>
                  <a:pt x="133196" y="2392157"/>
                  <a:pt x="114894" y="2435200"/>
                  <a:pt x="107576" y="2460812"/>
                </a:cubicBezTo>
                <a:cubicBezTo>
                  <a:pt x="102499" y="2478582"/>
                  <a:pt x="98611" y="2496671"/>
                  <a:pt x="94129" y="2514600"/>
                </a:cubicBezTo>
                <a:cubicBezTo>
                  <a:pt x="106831" y="2819444"/>
                  <a:pt x="116637" y="2811466"/>
                  <a:pt x="94129" y="3092823"/>
                </a:cubicBezTo>
                <a:cubicBezTo>
                  <a:pt x="85422" y="3201656"/>
                  <a:pt x="85628" y="3140274"/>
                  <a:pt x="67235" y="3213847"/>
                </a:cubicBezTo>
                <a:cubicBezTo>
                  <a:pt x="61692" y="3236020"/>
                  <a:pt x="53788" y="3281082"/>
                  <a:pt x="53788" y="3281082"/>
                </a:cubicBezTo>
                <a:lnTo>
                  <a:pt x="484094" y="3281082"/>
                </a:lnTo>
                <a:cubicBezTo>
                  <a:pt x="478402" y="3190008"/>
                  <a:pt x="476517" y="3068383"/>
                  <a:pt x="457200" y="2971800"/>
                </a:cubicBezTo>
                <a:cubicBezTo>
                  <a:pt x="454420" y="2957901"/>
                  <a:pt x="448235" y="2944906"/>
                  <a:pt x="443753" y="2931459"/>
                </a:cubicBezTo>
                <a:cubicBezTo>
                  <a:pt x="439116" y="2894366"/>
                  <a:pt x="437589" y="2825003"/>
                  <a:pt x="416858" y="2783541"/>
                </a:cubicBezTo>
                <a:cubicBezTo>
                  <a:pt x="409630" y="2769086"/>
                  <a:pt x="397192" y="2757655"/>
                  <a:pt x="389964" y="2743200"/>
                </a:cubicBezTo>
                <a:cubicBezTo>
                  <a:pt x="365079" y="2693430"/>
                  <a:pt x="386085" y="2696998"/>
                  <a:pt x="363070" y="2635623"/>
                </a:cubicBezTo>
                <a:cubicBezTo>
                  <a:pt x="357395" y="2620491"/>
                  <a:pt x="345141" y="2608729"/>
                  <a:pt x="336176" y="2595282"/>
                </a:cubicBezTo>
                <a:cubicBezTo>
                  <a:pt x="341866" y="2549763"/>
                  <a:pt x="347039" y="2451240"/>
                  <a:pt x="376517" y="2407023"/>
                </a:cubicBezTo>
                <a:lnTo>
                  <a:pt x="403411" y="2366682"/>
                </a:lnTo>
                <a:cubicBezTo>
                  <a:pt x="407893" y="2339788"/>
                  <a:pt x="411511" y="2312735"/>
                  <a:pt x="416858" y="2286000"/>
                </a:cubicBezTo>
                <a:cubicBezTo>
                  <a:pt x="420483" y="2267878"/>
                  <a:pt x="430306" y="2250693"/>
                  <a:pt x="430306" y="2232212"/>
                </a:cubicBezTo>
                <a:cubicBezTo>
                  <a:pt x="430306" y="2129020"/>
                  <a:pt x="424773" y="2025817"/>
                  <a:pt x="416858" y="1922929"/>
                </a:cubicBezTo>
                <a:cubicBezTo>
                  <a:pt x="415771" y="1908796"/>
                  <a:pt x="406849" y="1896339"/>
                  <a:pt x="403411" y="1882588"/>
                </a:cubicBezTo>
                <a:lnTo>
                  <a:pt x="376517" y="1775012"/>
                </a:lnTo>
                <a:cubicBezTo>
                  <a:pt x="380999" y="1743635"/>
                  <a:pt x="387218" y="1712458"/>
                  <a:pt x="389964" y="1680882"/>
                </a:cubicBezTo>
                <a:cubicBezTo>
                  <a:pt x="415133" y="1391436"/>
                  <a:pt x="386044" y="1552566"/>
                  <a:pt x="416858" y="1398494"/>
                </a:cubicBezTo>
                <a:cubicBezTo>
                  <a:pt x="421341" y="1349188"/>
                  <a:pt x="419932" y="1298986"/>
                  <a:pt x="430306" y="1250576"/>
                </a:cubicBezTo>
                <a:cubicBezTo>
                  <a:pt x="433692" y="1234773"/>
                  <a:pt x="443753" y="1201270"/>
                  <a:pt x="457200" y="1210235"/>
                </a:cubicBezTo>
                <a:cubicBezTo>
                  <a:pt x="476217" y="1222913"/>
                  <a:pt x="465104" y="1255297"/>
                  <a:pt x="470647" y="1277470"/>
                </a:cubicBezTo>
                <a:cubicBezTo>
                  <a:pt x="474085" y="1291221"/>
                  <a:pt x="479117" y="1304540"/>
                  <a:pt x="484094" y="1317812"/>
                </a:cubicBezTo>
                <a:cubicBezTo>
                  <a:pt x="569553" y="1545704"/>
                  <a:pt x="449857" y="1235890"/>
                  <a:pt x="551329" y="1438835"/>
                </a:cubicBezTo>
                <a:cubicBezTo>
                  <a:pt x="596817" y="1529812"/>
                  <a:pt x="599213" y="1549690"/>
                  <a:pt x="618564" y="1627094"/>
                </a:cubicBezTo>
                <a:cubicBezTo>
                  <a:pt x="623046" y="1667435"/>
                  <a:pt x="626271" y="1707936"/>
                  <a:pt x="632011" y="1748118"/>
                </a:cubicBezTo>
                <a:cubicBezTo>
                  <a:pt x="635243" y="1770744"/>
                  <a:pt x="641700" y="1792808"/>
                  <a:pt x="645458" y="1815353"/>
                </a:cubicBezTo>
                <a:cubicBezTo>
                  <a:pt x="650669" y="1846617"/>
                  <a:pt x="654423" y="1878106"/>
                  <a:pt x="658906" y="1909482"/>
                </a:cubicBezTo>
                <a:cubicBezTo>
                  <a:pt x="653214" y="2000550"/>
                  <a:pt x="651327" y="2122185"/>
                  <a:pt x="632011" y="2218765"/>
                </a:cubicBezTo>
                <a:cubicBezTo>
                  <a:pt x="624762" y="2255009"/>
                  <a:pt x="605117" y="2326341"/>
                  <a:pt x="605117" y="2326341"/>
                </a:cubicBezTo>
                <a:cubicBezTo>
                  <a:pt x="609599" y="2424953"/>
                  <a:pt x="611531" y="2523713"/>
                  <a:pt x="618564" y="2622176"/>
                </a:cubicBezTo>
                <a:cubicBezTo>
                  <a:pt x="620507" y="2649372"/>
                  <a:pt x="623389" y="2676993"/>
                  <a:pt x="632011" y="2702859"/>
                </a:cubicBezTo>
                <a:cubicBezTo>
                  <a:pt x="637122" y="2718191"/>
                  <a:pt x="649941" y="2729753"/>
                  <a:pt x="658906" y="2743200"/>
                </a:cubicBezTo>
                <a:cubicBezTo>
                  <a:pt x="667871" y="2770094"/>
                  <a:pt x="682284" y="2795752"/>
                  <a:pt x="685800" y="2823882"/>
                </a:cubicBezTo>
                <a:cubicBezTo>
                  <a:pt x="713702" y="3047100"/>
                  <a:pt x="699247" y="2895321"/>
                  <a:pt x="699247" y="3281082"/>
                </a:cubicBezTo>
                <a:lnTo>
                  <a:pt x="1143000" y="3281082"/>
                </a:lnTo>
                <a:cubicBezTo>
                  <a:pt x="1134035" y="3169023"/>
                  <a:pt x="1124728" y="3056992"/>
                  <a:pt x="1116106" y="2944906"/>
                </a:cubicBezTo>
                <a:cubicBezTo>
                  <a:pt x="1099702" y="2731655"/>
                  <a:pt x="1118398" y="2819608"/>
                  <a:pt x="1089211" y="2702859"/>
                </a:cubicBezTo>
                <a:cubicBezTo>
                  <a:pt x="1084729" y="2568388"/>
                  <a:pt x="1083903" y="2433746"/>
                  <a:pt x="1075764" y="2299447"/>
                </a:cubicBezTo>
                <a:cubicBezTo>
                  <a:pt x="1074907" y="2285299"/>
                  <a:pt x="1064853" y="2273052"/>
                  <a:pt x="1062317" y="2259106"/>
                </a:cubicBezTo>
                <a:cubicBezTo>
                  <a:pt x="1055852" y="2223551"/>
                  <a:pt x="1058378" y="2186394"/>
                  <a:pt x="1048870" y="2151529"/>
                </a:cubicBezTo>
                <a:cubicBezTo>
                  <a:pt x="1044618" y="2135937"/>
                  <a:pt x="1028540" y="2125956"/>
                  <a:pt x="1021976" y="2111188"/>
                </a:cubicBezTo>
                <a:cubicBezTo>
                  <a:pt x="889044" y="1812091"/>
                  <a:pt x="1078258" y="2196857"/>
                  <a:pt x="968188" y="1976718"/>
                </a:cubicBezTo>
                <a:cubicBezTo>
                  <a:pt x="963706" y="1931894"/>
                  <a:pt x="961112" y="1886841"/>
                  <a:pt x="954741" y="1842247"/>
                </a:cubicBezTo>
                <a:cubicBezTo>
                  <a:pt x="952127" y="1823952"/>
                  <a:pt x="941294" y="1806940"/>
                  <a:pt x="941294" y="1788459"/>
                </a:cubicBezTo>
                <a:cubicBezTo>
                  <a:pt x="941294" y="1656841"/>
                  <a:pt x="941513" y="1666778"/>
                  <a:pt x="968188" y="1586753"/>
                </a:cubicBezTo>
                <a:cubicBezTo>
                  <a:pt x="972670" y="1559859"/>
                  <a:pt x="973800" y="1532185"/>
                  <a:pt x="981635" y="1506070"/>
                </a:cubicBezTo>
                <a:cubicBezTo>
                  <a:pt x="987395" y="1486870"/>
                  <a:pt x="1008002" y="1472321"/>
                  <a:pt x="1008529" y="1452282"/>
                </a:cubicBezTo>
                <a:cubicBezTo>
                  <a:pt x="1012540" y="1299869"/>
                  <a:pt x="1009204" y="1146892"/>
                  <a:pt x="995082" y="995082"/>
                </a:cubicBezTo>
                <a:cubicBezTo>
                  <a:pt x="991143" y="952742"/>
                  <a:pt x="962577" y="915854"/>
                  <a:pt x="954741" y="874059"/>
                </a:cubicBezTo>
                <a:cubicBezTo>
                  <a:pt x="941294" y="802341"/>
                  <a:pt x="926396" y="730881"/>
                  <a:pt x="914400" y="658906"/>
                </a:cubicBezTo>
                <a:cubicBezTo>
                  <a:pt x="903114" y="591190"/>
                  <a:pt x="896399" y="537669"/>
                  <a:pt x="874058" y="470647"/>
                </a:cubicBezTo>
                <a:cubicBezTo>
                  <a:pt x="843155" y="377937"/>
                  <a:pt x="867209" y="410011"/>
                  <a:pt x="820270" y="363070"/>
                </a:cubicBezTo>
                <a:cubicBezTo>
                  <a:pt x="791165" y="275754"/>
                  <a:pt x="813341" y="361067"/>
                  <a:pt x="820270" y="201706"/>
                </a:cubicBezTo>
                <a:cubicBezTo>
                  <a:pt x="822996" y="139012"/>
                  <a:pt x="820270" y="76200"/>
                  <a:pt x="820270" y="13447"/>
                </a:cubicBezTo>
                <a:lnTo>
                  <a:pt x="941294" y="228600"/>
                </a:lnTo>
                <a:cubicBezTo>
                  <a:pt x="945776" y="309282"/>
                  <a:pt x="947080" y="390204"/>
                  <a:pt x="954741" y="470647"/>
                </a:cubicBezTo>
                <a:cubicBezTo>
                  <a:pt x="959199" y="517459"/>
                  <a:pt x="976401" y="509297"/>
                  <a:pt x="995082" y="551329"/>
                </a:cubicBezTo>
                <a:cubicBezTo>
                  <a:pt x="1006596" y="577235"/>
                  <a:pt x="1009298" y="606656"/>
                  <a:pt x="1021976" y="632012"/>
                </a:cubicBezTo>
                <a:cubicBezTo>
                  <a:pt x="1030941" y="649941"/>
                  <a:pt x="1040974" y="667375"/>
                  <a:pt x="1048870" y="685800"/>
                </a:cubicBezTo>
                <a:cubicBezTo>
                  <a:pt x="1063952" y="720990"/>
                  <a:pt x="1085097" y="817262"/>
                  <a:pt x="1089211" y="833718"/>
                </a:cubicBezTo>
                <a:lnTo>
                  <a:pt x="1102658" y="887506"/>
                </a:lnTo>
                <a:lnTo>
                  <a:pt x="1116106" y="941294"/>
                </a:lnTo>
                <a:cubicBezTo>
                  <a:pt x="1120588" y="977153"/>
                  <a:pt x="1126552" y="1012857"/>
                  <a:pt x="1129553" y="1048870"/>
                </a:cubicBezTo>
                <a:cubicBezTo>
                  <a:pt x="1151328" y="1310176"/>
                  <a:pt x="1130036" y="1186483"/>
                  <a:pt x="1156447" y="1358153"/>
                </a:cubicBezTo>
                <a:cubicBezTo>
                  <a:pt x="1160593" y="1385101"/>
                  <a:pt x="1161272" y="1412969"/>
                  <a:pt x="1169894" y="1438835"/>
                </a:cubicBezTo>
                <a:cubicBezTo>
                  <a:pt x="1175005" y="1454167"/>
                  <a:pt x="1189049" y="1464988"/>
                  <a:pt x="1196788" y="1479176"/>
                </a:cubicBezTo>
                <a:cubicBezTo>
                  <a:pt x="1215986" y="1514372"/>
                  <a:pt x="1232647" y="1550894"/>
                  <a:pt x="1250576" y="1586753"/>
                </a:cubicBezTo>
                <a:cubicBezTo>
                  <a:pt x="1259541" y="1604682"/>
                  <a:pt x="1266351" y="1623862"/>
                  <a:pt x="1277470" y="1640541"/>
                </a:cubicBezTo>
                <a:lnTo>
                  <a:pt x="1304364" y="1680882"/>
                </a:lnTo>
                <a:cubicBezTo>
                  <a:pt x="1308484" y="1697361"/>
                  <a:pt x="1329621" y="1793601"/>
                  <a:pt x="1344706" y="1828800"/>
                </a:cubicBezTo>
                <a:cubicBezTo>
                  <a:pt x="1386895" y="1927239"/>
                  <a:pt x="1360257" y="1837214"/>
                  <a:pt x="1385047" y="1936376"/>
                </a:cubicBezTo>
                <a:cubicBezTo>
                  <a:pt x="1389529" y="1972235"/>
                  <a:pt x="1390368" y="2008740"/>
                  <a:pt x="1398494" y="2043953"/>
                </a:cubicBezTo>
                <a:cubicBezTo>
                  <a:pt x="1403922" y="2067473"/>
                  <a:pt x="1422127" y="2087271"/>
                  <a:pt x="1425388" y="2111188"/>
                </a:cubicBezTo>
                <a:cubicBezTo>
                  <a:pt x="1435701" y="2186820"/>
                  <a:pt x="1431598" y="2263800"/>
                  <a:pt x="1438835" y="2339788"/>
                </a:cubicBezTo>
                <a:cubicBezTo>
                  <a:pt x="1440587" y="2358186"/>
                  <a:pt x="1448273" y="2375535"/>
                  <a:pt x="1452282" y="2393576"/>
                </a:cubicBezTo>
                <a:cubicBezTo>
                  <a:pt x="1457240" y="2415888"/>
                  <a:pt x="1461247" y="2438400"/>
                  <a:pt x="1465729" y="2460812"/>
                </a:cubicBezTo>
                <a:cubicBezTo>
                  <a:pt x="1461247" y="2510118"/>
                  <a:pt x="1452282" y="2559220"/>
                  <a:pt x="1452282" y="2608729"/>
                </a:cubicBezTo>
                <a:cubicBezTo>
                  <a:pt x="1452282" y="2828410"/>
                  <a:pt x="1465729" y="3047954"/>
                  <a:pt x="1465729" y="3267635"/>
                </a:cubicBezTo>
                <a:lnTo>
                  <a:pt x="1788458" y="3267635"/>
                </a:lnTo>
                <a:lnTo>
                  <a:pt x="1801906" y="3079376"/>
                </a:lnTo>
                <a:cubicBezTo>
                  <a:pt x="1819835" y="3043517"/>
                  <a:pt x="1839104" y="3008298"/>
                  <a:pt x="1855694" y="2971800"/>
                </a:cubicBezTo>
                <a:cubicBezTo>
                  <a:pt x="1861559" y="2958896"/>
                  <a:pt x="1869141" y="2945633"/>
                  <a:pt x="1869141" y="2931459"/>
                </a:cubicBezTo>
                <a:cubicBezTo>
                  <a:pt x="1869141" y="2873016"/>
                  <a:pt x="1858936" y="2815000"/>
                  <a:pt x="1855694" y="2756647"/>
                </a:cubicBezTo>
                <a:cubicBezTo>
                  <a:pt x="1849970" y="2653614"/>
                  <a:pt x="1850161" y="2550252"/>
                  <a:pt x="1842247" y="2447365"/>
                </a:cubicBezTo>
                <a:cubicBezTo>
                  <a:pt x="1841160" y="2433232"/>
                  <a:pt x="1832694" y="2420652"/>
                  <a:pt x="1828800" y="2407023"/>
                </a:cubicBezTo>
                <a:cubicBezTo>
                  <a:pt x="1823723" y="2389253"/>
                  <a:pt x="1819835" y="2371164"/>
                  <a:pt x="1815353" y="2353235"/>
                </a:cubicBezTo>
                <a:cubicBezTo>
                  <a:pt x="1808866" y="2294856"/>
                  <a:pt x="1780334" y="2033028"/>
                  <a:pt x="1775011" y="2017059"/>
                </a:cubicBezTo>
                <a:cubicBezTo>
                  <a:pt x="1770529" y="2003612"/>
                  <a:pt x="1767148" y="1989746"/>
                  <a:pt x="1761564" y="1976718"/>
                </a:cubicBezTo>
                <a:cubicBezTo>
                  <a:pt x="1753668" y="1958293"/>
                  <a:pt x="1741709" y="1941699"/>
                  <a:pt x="1734670" y="1922929"/>
                </a:cubicBezTo>
                <a:cubicBezTo>
                  <a:pt x="1679746" y="1776463"/>
                  <a:pt x="1769203" y="1965101"/>
                  <a:pt x="1694329" y="1815353"/>
                </a:cubicBezTo>
                <a:cubicBezTo>
                  <a:pt x="1689847" y="1788459"/>
                  <a:pt x="1686229" y="1761406"/>
                  <a:pt x="1680882" y="1734670"/>
                </a:cubicBezTo>
                <a:cubicBezTo>
                  <a:pt x="1677258" y="1716548"/>
                  <a:pt x="1667435" y="1699363"/>
                  <a:pt x="1667435" y="1680882"/>
                </a:cubicBezTo>
                <a:cubicBezTo>
                  <a:pt x="1667435" y="1617969"/>
                  <a:pt x="1676400" y="1555376"/>
                  <a:pt x="1680882" y="1492623"/>
                </a:cubicBezTo>
                <a:cubicBezTo>
                  <a:pt x="1676400" y="1416423"/>
                  <a:pt x="1672687" y="1340174"/>
                  <a:pt x="1667435" y="1264023"/>
                </a:cubicBezTo>
                <a:cubicBezTo>
                  <a:pt x="1655990" y="1098071"/>
                  <a:pt x="1670221" y="1151359"/>
                  <a:pt x="1640541" y="1062318"/>
                </a:cubicBezTo>
                <a:cubicBezTo>
                  <a:pt x="1636059" y="1030941"/>
                  <a:pt x="1632764" y="999372"/>
                  <a:pt x="1627094" y="968188"/>
                </a:cubicBezTo>
                <a:cubicBezTo>
                  <a:pt x="1610325" y="875960"/>
                  <a:pt x="1619402" y="950868"/>
                  <a:pt x="1600200" y="874059"/>
                </a:cubicBezTo>
                <a:cubicBezTo>
                  <a:pt x="1594657" y="851886"/>
                  <a:pt x="1589774" y="829478"/>
                  <a:pt x="1586753" y="806823"/>
                </a:cubicBezTo>
                <a:cubicBezTo>
                  <a:pt x="1580799" y="762171"/>
                  <a:pt x="1577788" y="717176"/>
                  <a:pt x="1573306" y="672353"/>
                </a:cubicBezTo>
                <a:cubicBezTo>
                  <a:pt x="1577788" y="578224"/>
                  <a:pt x="1581052" y="484028"/>
                  <a:pt x="1586753" y="389965"/>
                </a:cubicBezTo>
                <a:cubicBezTo>
                  <a:pt x="1590018" y="336089"/>
                  <a:pt x="1600200" y="282575"/>
                  <a:pt x="1600200" y="228600"/>
                </a:cubicBezTo>
                <a:cubicBezTo>
                  <a:pt x="1600200" y="210119"/>
                  <a:pt x="1590762" y="192853"/>
                  <a:pt x="1586753" y="174812"/>
                </a:cubicBezTo>
                <a:cubicBezTo>
                  <a:pt x="1581795" y="152500"/>
                  <a:pt x="1575204" y="130353"/>
                  <a:pt x="1573306" y="107576"/>
                </a:cubicBezTo>
                <a:cubicBezTo>
                  <a:pt x="1570700" y="76308"/>
                  <a:pt x="1573306" y="44823"/>
                  <a:pt x="1573306" y="13447"/>
                </a:cubicBezTo>
                <a:lnTo>
                  <a:pt x="0" y="0"/>
                </a:lnTo>
                <a:lnTo>
                  <a:pt x="0" y="147918"/>
                </a:lnTo>
                <a:close/>
              </a:path>
            </a:pathLst>
          </a:custGeom>
          <a:solidFill>
            <a:srgbClr val="996600">
              <a:alpha val="49804"/>
            </a:srgbClr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6" name="Freeform 25"/>
          <p:cNvSpPr/>
          <p:nvPr/>
        </p:nvSpPr>
        <p:spPr>
          <a:xfrm flipV="1">
            <a:off x="1561738" y="1817250"/>
            <a:ext cx="2277215" cy="3997413"/>
          </a:xfrm>
          <a:custGeom>
            <a:avLst/>
            <a:gdLst>
              <a:gd name="connsiteX0" fmla="*/ 0 w 1869141"/>
              <a:gd name="connsiteY0" fmla="*/ 147918 h 3281082"/>
              <a:gd name="connsiteX1" fmla="*/ 0 w 1869141"/>
              <a:gd name="connsiteY1" fmla="*/ 147918 h 3281082"/>
              <a:gd name="connsiteX2" fmla="*/ 13447 w 1869141"/>
              <a:gd name="connsiteY2" fmla="*/ 833718 h 3281082"/>
              <a:gd name="connsiteX3" fmla="*/ 67235 w 1869141"/>
              <a:gd name="connsiteY3" fmla="*/ 1290918 h 3281082"/>
              <a:gd name="connsiteX4" fmla="*/ 80682 w 1869141"/>
              <a:gd name="connsiteY4" fmla="*/ 1411941 h 3281082"/>
              <a:gd name="connsiteX5" fmla="*/ 94129 w 1869141"/>
              <a:gd name="connsiteY5" fmla="*/ 1452282 h 3281082"/>
              <a:gd name="connsiteX6" fmla="*/ 107576 w 1869141"/>
              <a:gd name="connsiteY6" fmla="*/ 1559859 h 3281082"/>
              <a:gd name="connsiteX7" fmla="*/ 121023 w 1869141"/>
              <a:gd name="connsiteY7" fmla="*/ 1627094 h 3281082"/>
              <a:gd name="connsiteX8" fmla="*/ 134470 w 1869141"/>
              <a:gd name="connsiteY8" fmla="*/ 1801906 h 3281082"/>
              <a:gd name="connsiteX9" fmla="*/ 147917 w 1869141"/>
              <a:gd name="connsiteY9" fmla="*/ 1882588 h 3281082"/>
              <a:gd name="connsiteX10" fmla="*/ 134470 w 1869141"/>
              <a:gd name="connsiteY10" fmla="*/ 2366682 h 3281082"/>
              <a:gd name="connsiteX11" fmla="*/ 107576 w 1869141"/>
              <a:gd name="connsiteY11" fmla="*/ 2460812 h 3281082"/>
              <a:gd name="connsiteX12" fmla="*/ 94129 w 1869141"/>
              <a:gd name="connsiteY12" fmla="*/ 2514600 h 3281082"/>
              <a:gd name="connsiteX13" fmla="*/ 94129 w 1869141"/>
              <a:gd name="connsiteY13" fmla="*/ 3092823 h 3281082"/>
              <a:gd name="connsiteX14" fmla="*/ 67235 w 1869141"/>
              <a:gd name="connsiteY14" fmla="*/ 3213847 h 3281082"/>
              <a:gd name="connsiteX15" fmla="*/ 53788 w 1869141"/>
              <a:gd name="connsiteY15" fmla="*/ 3281082 h 3281082"/>
              <a:gd name="connsiteX16" fmla="*/ 484094 w 1869141"/>
              <a:gd name="connsiteY16" fmla="*/ 3281082 h 3281082"/>
              <a:gd name="connsiteX17" fmla="*/ 457200 w 1869141"/>
              <a:gd name="connsiteY17" fmla="*/ 2971800 h 3281082"/>
              <a:gd name="connsiteX18" fmla="*/ 443753 w 1869141"/>
              <a:gd name="connsiteY18" fmla="*/ 2931459 h 3281082"/>
              <a:gd name="connsiteX19" fmla="*/ 416858 w 1869141"/>
              <a:gd name="connsiteY19" fmla="*/ 2783541 h 3281082"/>
              <a:gd name="connsiteX20" fmla="*/ 389964 w 1869141"/>
              <a:gd name="connsiteY20" fmla="*/ 2743200 h 3281082"/>
              <a:gd name="connsiteX21" fmla="*/ 363070 w 1869141"/>
              <a:gd name="connsiteY21" fmla="*/ 2635623 h 3281082"/>
              <a:gd name="connsiteX22" fmla="*/ 336176 w 1869141"/>
              <a:gd name="connsiteY22" fmla="*/ 2595282 h 3281082"/>
              <a:gd name="connsiteX23" fmla="*/ 376517 w 1869141"/>
              <a:gd name="connsiteY23" fmla="*/ 2407023 h 3281082"/>
              <a:gd name="connsiteX24" fmla="*/ 403411 w 1869141"/>
              <a:gd name="connsiteY24" fmla="*/ 2366682 h 3281082"/>
              <a:gd name="connsiteX25" fmla="*/ 416858 w 1869141"/>
              <a:gd name="connsiteY25" fmla="*/ 2286000 h 3281082"/>
              <a:gd name="connsiteX26" fmla="*/ 430306 w 1869141"/>
              <a:gd name="connsiteY26" fmla="*/ 2232212 h 3281082"/>
              <a:gd name="connsiteX27" fmla="*/ 416858 w 1869141"/>
              <a:gd name="connsiteY27" fmla="*/ 1922929 h 3281082"/>
              <a:gd name="connsiteX28" fmla="*/ 403411 w 1869141"/>
              <a:gd name="connsiteY28" fmla="*/ 1882588 h 3281082"/>
              <a:gd name="connsiteX29" fmla="*/ 376517 w 1869141"/>
              <a:gd name="connsiteY29" fmla="*/ 1775012 h 3281082"/>
              <a:gd name="connsiteX30" fmla="*/ 389964 w 1869141"/>
              <a:gd name="connsiteY30" fmla="*/ 1680882 h 3281082"/>
              <a:gd name="connsiteX31" fmla="*/ 416858 w 1869141"/>
              <a:gd name="connsiteY31" fmla="*/ 1398494 h 3281082"/>
              <a:gd name="connsiteX32" fmla="*/ 430306 w 1869141"/>
              <a:gd name="connsiteY32" fmla="*/ 1250576 h 3281082"/>
              <a:gd name="connsiteX33" fmla="*/ 457200 w 1869141"/>
              <a:gd name="connsiteY33" fmla="*/ 1210235 h 3281082"/>
              <a:gd name="connsiteX34" fmla="*/ 470647 w 1869141"/>
              <a:gd name="connsiteY34" fmla="*/ 1277470 h 3281082"/>
              <a:gd name="connsiteX35" fmla="*/ 484094 w 1869141"/>
              <a:gd name="connsiteY35" fmla="*/ 1317812 h 3281082"/>
              <a:gd name="connsiteX36" fmla="*/ 551329 w 1869141"/>
              <a:gd name="connsiteY36" fmla="*/ 1438835 h 3281082"/>
              <a:gd name="connsiteX37" fmla="*/ 618564 w 1869141"/>
              <a:gd name="connsiteY37" fmla="*/ 1627094 h 3281082"/>
              <a:gd name="connsiteX38" fmla="*/ 632011 w 1869141"/>
              <a:gd name="connsiteY38" fmla="*/ 1748118 h 3281082"/>
              <a:gd name="connsiteX39" fmla="*/ 645458 w 1869141"/>
              <a:gd name="connsiteY39" fmla="*/ 1815353 h 3281082"/>
              <a:gd name="connsiteX40" fmla="*/ 658906 w 1869141"/>
              <a:gd name="connsiteY40" fmla="*/ 1909482 h 3281082"/>
              <a:gd name="connsiteX41" fmla="*/ 632011 w 1869141"/>
              <a:gd name="connsiteY41" fmla="*/ 2218765 h 3281082"/>
              <a:gd name="connsiteX42" fmla="*/ 605117 w 1869141"/>
              <a:gd name="connsiteY42" fmla="*/ 2326341 h 3281082"/>
              <a:gd name="connsiteX43" fmla="*/ 618564 w 1869141"/>
              <a:gd name="connsiteY43" fmla="*/ 2622176 h 3281082"/>
              <a:gd name="connsiteX44" fmla="*/ 632011 w 1869141"/>
              <a:gd name="connsiteY44" fmla="*/ 2702859 h 3281082"/>
              <a:gd name="connsiteX45" fmla="*/ 658906 w 1869141"/>
              <a:gd name="connsiteY45" fmla="*/ 2743200 h 3281082"/>
              <a:gd name="connsiteX46" fmla="*/ 685800 w 1869141"/>
              <a:gd name="connsiteY46" fmla="*/ 2823882 h 3281082"/>
              <a:gd name="connsiteX47" fmla="*/ 699247 w 1869141"/>
              <a:gd name="connsiteY47" fmla="*/ 3281082 h 3281082"/>
              <a:gd name="connsiteX48" fmla="*/ 1143000 w 1869141"/>
              <a:gd name="connsiteY48" fmla="*/ 3281082 h 3281082"/>
              <a:gd name="connsiteX49" fmla="*/ 1116106 w 1869141"/>
              <a:gd name="connsiteY49" fmla="*/ 2944906 h 3281082"/>
              <a:gd name="connsiteX50" fmla="*/ 1089211 w 1869141"/>
              <a:gd name="connsiteY50" fmla="*/ 2702859 h 3281082"/>
              <a:gd name="connsiteX51" fmla="*/ 1075764 w 1869141"/>
              <a:gd name="connsiteY51" fmla="*/ 2299447 h 3281082"/>
              <a:gd name="connsiteX52" fmla="*/ 1062317 w 1869141"/>
              <a:gd name="connsiteY52" fmla="*/ 2259106 h 3281082"/>
              <a:gd name="connsiteX53" fmla="*/ 1048870 w 1869141"/>
              <a:gd name="connsiteY53" fmla="*/ 2151529 h 3281082"/>
              <a:gd name="connsiteX54" fmla="*/ 1021976 w 1869141"/>
              <a:gd name="connsiteY54" fmla="*/ 2111188 h 3281082"/>
              <a:gd name="connsiteX55" fmla="*/ 968188 w 1869141"/>
              <a:gd name="connsiteY55" fmla="*/ 1976718 h 3281082"/>
              <a:gd name="connsiteX56" fmla="*/ 954741 w 1869141"/>
              <a:gd name="connsiteY56" fmla="*/ 1842247 h 3281082"/>
              <a:gd name="connsiteX57" fmla="*/ 941294 w 1869141"/>
              <a:gd name="connsiteY57" fmla="*/ 1788459 h 3281082"/>
              <a:gd name="connsiteX58" fmla="*/ 968188 w 1869141"/>
              <a:gd name="connsiteY58" fmla="*/ 1586753 h 3281082"/>
              <a:gd name="connsiteX59" fmla="*/ 981635 w 1869141"/>
              <a:gd name="connsiteY59" fmla="*/ 1506070 h 3281082"/>
              <a:gd name="connsiteX60" fmla="*/ 1008529 w 1869141"/>
              <a:gd name="connsiteY60" fmla="*/ 1452282 h 3281082"/>
              <a:gd name="connsiteX61" fmla="*/ 995082 w 1869141"/>
              <a:gd name="connsiteY61" fmla="*/ 995082 h 3281082"/>
              <a:gd name="connsiteX62" fmla="*/ 954741 w 1869141"/>
              <a:gd name="connsiteY62" fmla="*/ 874059 h 3281082"/>
              <a:gd name="connsiteX63" fmla="*/ 914400 w 1869141"/>
              <a:gd name="connsiteY63" fmla="*/ 658906 h 3281082"/>
              <a:gd name="connsiteX64" fmla="*/ 874058 w 1869141"/>
              <a:gd name="connsiteY64" fmla="*/ 470647 h 3281082"/>
              <a:gd name="connsiteX65" fmla="*/ 820270 w 1869141"/>
              <a:gd name="connsiteY65" fmla="*/ 363070 h 3281082"/>
              <a:gd name="connsiteX66" fmla="*/ 820270 w 1869141"/>
              <a:gd name="connsiteY66" fmla="*/ 201706 h 3281082"/>
              <a:gd name="connsiteX67" fmla="*/ 820270 w 1869141"/>
              <a:gd name="connsiteY67" fmla="*/ 13447 h 3281082"/>
              <a:gd name="connsiteX68" fmla="*/ 941294 w 1869141"/>
              <a:gd name="connsiteY68" fmla="*/ 228600 h 3281082"/>
              <a:gd name="connsiteX69" fmla="*/ 954741 w 1869141"/>
              <a:gd name="connsiteY69" fmla="*/ 470647 h 3281082"/>
              <a:gd name="connsiteX70" fmla="*/ 995082 w 1869141"/>
              <a:gd name="connsiteY70" fmla="*/ 551329 h 3281082"/>
              <a:gd name="connsiteX71" fmla="*/ 1021976 w 1869141"/>
              <a:gd name="connsiteY71" fmla="*/ 632012 h 3281082"/>
              <a:gd name="connsiteX72" fmla="*/ 1048870 w 1869141"/>
              <a:gd name="connsiteY72" fmla="*/ 685800 h 3281082"/>
              <a:gd name="connsiteX73" fmla="*/ 1089211 w 1869141"/>
              <a:gd name="connsiteY73" fmla="*/ 833718 h 3281082"/>
              <a:gd name="connsiteX74" fmla="*/ 1102658 w 1869141"/>
              <a:gd name="connsiteY74" fmla="*/ 887506 h 3281082"/>
              <a:gd name="connsiteX75" fmla="*/ 1116106 w 1869141"/>
              <a:gd name="connsiteY75" fmla="*/ 941294 h 3281082"/>
              <a:gd name="connsiteX76" fmla="*/ 1129553 w 1869141"/>
              <a:gd name="connsiteY76" fmla="*/ 1048870 h 3281082"/>
              <a:gd name="connsiteX77" fmla="*/ 1156447 w 1869141"/>
              <a:gd name="connsiteY77" fmla="*/ 1358153 h 3281082"/>
              <a:gd name="connsiteX78" fmla="*/ 1169894 w 1869141"/>
              <a:gd name="connsiteY78" fmla="*/ 1438835 h 3281082"/>
              <a:gd name="connsiteX79" fmla="*/ 1196788 w 1869141"/>
              <a:gd name="connsiteY79" fmla="*/ 1479176 h 3281082"/>
              <a:gd name="connsiteX80" fmla="*/ 1250576 w 1869141"/>
              <a:gd name="connsiteY80" fmla="*/ 1586753 h 3281082"/>
              <a:gd name="connsiteX81" fmla="*/ 1277470 w 1869141"/>
              <a:gd name="connsiteY81" fmla="*/ 1640541 h 3281082"/>
              <a:gd name="connsiteX82" fmla="*/ 1304364 w 1869141"/>
              <a:gd name="connsiteY82" fmla="*/ 1680882 h 3281082"/>
              <a:gd name="connsiteX83" fmla="*/ 1344706 w 1869141"/>
              <a:gd name="connsiteY83" fmla="*/ 1828800 h 3281082"/>
              <a:gd name="connsiteX84" fmla="*/ 1385047 w 1869141"/>
              <a:gd name="connsiteY84" fmla="*/ 1936376 h 3281082"/>
              <a:gd name="connsiteX85" fmla="*/ 1398494 w 1869141"/>
              <a:gd name="connsiteY85" fmla="*/ 2043953 h 3281082"/>
              <a:gd name="connsiteX86" fmla="*/ 1425388 w 1869141"/>
              <a:gd name="connsiteY86" fmla="*/ 2111188 h 3281082"/>
              <a:gd name="connsiteX87" fmla="*/ 1438835 w 1869141"/>
              <a:gd name="connsiteY87" fmla="*/ 2339788 h 3281082"/>
              <a:gd name="connsiteX88" fmla="*/ 1452282 w 1869141"/>
              <a:gd name="connsiteY88" fmla="*/ 2393576 h 3281082"/>
              <a:gd name="connsiteX89" fmla="*/ 1465729 w 1869141"/>
              <a:gd name="connsiteY89" fmla="*/ 2460812 h 3281082"/>
              <a:gd name="connsiteX90" fmla="*/ 1452282 w 1869141"/>
              <a:gd name="connsiteY90" fmla="*/ 2608729 h 3281082"/>
              <a:gd name="connsiteX91" fmla="*/ 1465729 w 1869141"/>
              <a:gd name="connsiteY91" fmla="*/ 3267635 h 3281082"/>
              <a:gd name="connsiteX92" fmla="*/ 1788458 w 1869141"/>
              <a:gd name="connsiteY92" fmla="*/ 3267635 h 3281082"/>
              <a:gd name="connsiteX93" fmla="*/ 1801906 w 1869141"/>
              <a:gd name="connsiteY93" fmla="*/ 3079376 h 3281082"/>
              <a:gd name="connsiteX94" fmla="*/ 1855694 w 1869141"/>
              <a:gd name="connsiteY94" fmla="*/ 2971800 h 3281082"/>
              <a:gd name="connsiteX95" fmla="*/ 1869141 w 1869141"/>
              <a:gd name="connsiteY95" fmla="*/ 2931459 h 3281082"/>
              <a:gd name="connsiteX96" fmla="*/ 1855694 w 1869141"/>
              <a:gd name="connsiteY96" fmla="*/ 2756647 h 3281082"/>
              <a:gd name="connsiteX97" fmla="*/ 1842247 w 1869141"/>
              <a:gd name="connsiteY97" fmla="*/ 2447365 h 3281082"/>
              <a:gd name="connsiteX98" fmla="*/ 1828800 w 1869141"/>
              <a:gd name="connsiteY98" fmla="*/ 2407023 h 3281082"/>
              <a:gd name="connsiteX99" fmla="*/ 1815353 w 1869141"/>
              <a:gd name="connsiteY99" fmla="*/ 2353235 h 3281082"/>
              <a:gd name="connsiteX100" fmla="*/ 1775011 w 1869141"/>
              <a:gd name="connsiteY100" fmla="*/ 2017059 h 3281082"/>
              <a:gd name="connsiteX101" fmla="*/ 1761564 w 1869141"/>
              <a:gd name="connsiteY101" fmla="*/ 1976718 h 3281082"/>
              <a:gd name="connsiteX102" fmla="*/ 1734670 w 1869141"/>
              <a:gd name="connsiteY102" fmla="*/ 1922929 h 3281082"/>
              <a:gd name="connsiteX103" fmla="*/ 1694329 w 1869141"/>
              <a:gd name="connsiteY103" fmla="*/ 1815353 h 3281082"/>
              <a:gd name="connsiteX104" fmla="*/ 1680882 w 1869141"/>
              <a:gd name="connsiteY104" fmla="*/ 1734670 h 3281082"/>
              <a:gd name="connsiteX105" fmla="*/ 1667435 w 1869141"/>
              <a:gd name="connsiteY105" fmla="*/ 1680882 h 3281082"/>
              <a:gd name="connsiteX106" fmla="*/ 1680882 w 1869141"/>
              <a:gd name="connsiteY106" fmla="*/ 1492623 h 3281082"/>
              <a:gd name="connsiteX107" fmla="*/ 1667435 w 1869141"/>
              <a:gd name="connsiteY107" fmla="*/ 1264023 h 3281082"/>
              <a:gd name="connsiteX108" fmla="*/ 1640541 w 1869141"/>
              <a:gd name="connsiteY108" fmla="*/ 1062318 h 3281082"/>
              <a:gd name="connsiteX109" fmla="*/ 1627094 w 1869141"/>
              <a:gd name="connsiteY109" fmla="*/ 968188 h 3281082"/>
              <a:gd name="connsiteX110" fmla="*/ 1600200 w 1869141"/>
              <a:gd name="connsiteY110" fmla="*/ 874059 h 3281082"/>
              <a:gd name="connsiteX111" fmla="*/ 1586753 w 1869141"/>
              <a:gd name="connsiteY111" fmla="*/ 806823 h 3281082"/>
              <a:gd name="connsiteX112" fmla="*/ 1573306 w 1869141"/>
              <a:gd name="connsiteY112" fmla="*/ 672353 h 3281082"/>
              <a:gd name="connsiteX113" fmla="*/ 1586753 w 1869141"/>
              <a:gd name="connsiteY113" fmla="*/ 389965 h 3281082"/>
              <a:gd name="connsiteX114" fmla="*/ 1600200 w 1869141"/>
              <a:gd name="connsiteY114" fmla="*/ 228600 h 3281082"/>
              <a:gd name="connsiteX115" fmla="*/ 1586753 w 1869141"/>
              <a:gd name="connsiteY115" fmla="*/ 174812 h 3281082"/>
              <a:gd name="connsiteX116" fmla="*/ 1573306 w 1869141"/>
              <a:gd name="connsiteY116" fmla="*/ 107576 h 3281082"/>
              <a:gd name="connsiteX117" fmla="*/ 1573306 w 1869141"/>
              <a:gd name="connsiteY117" fmla="*/ 13447 h 3281082"/>
              <a:gd name="connsiteX118" fmla="*/ 0 w 1869141"/>
              <a:gd name="connsiteY118" fmla="*/ 0 h 3281082"/>
              <a:gd name="connsiteX119" fmla="*/ 0 w 1869141"/>
              <a:gd name="connsiteY119" fmla="*/ 147918 h 3281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869141" h="3281082">
                <a:moveTo>
                  <a:pt x="0" y="147918"/>
                </a:moveTo>
                <a:lnTo>
                  <a:pt x="0" y="147918"/>
                </a:lnTo>
                <a:cubicBezTo>
                  <a:pt x="4482" y="376518"/>
                  <a:pt x="2307" y="605346"/>
                  <a:pt x="13447" y="833718"/>
                </a:cubicBezTo>
                <a:cubicBezTo>
                  <a:pt x="30924" y="1191994"/>
                  <a:pt x="12103" y="1125519"/>
                  <a:pt x="67235" y="1290918"/>
                </a:cubicBezTo>
                <a:cubicBezTo>
                  <a:pt x="71717" y="1331259"/>
                  <a:pt x="74009" y="1371904"/>
                  <a:pt x="80682" y="1411941"/>
                </a:cubicBezTo>
                <a:cubicBezTo>
                  <a:pt x="83012" y="1425923"/>
                  <a:pt x="91593" y="1438336"/>
                  <a:pt x="94129" y="1452282"/>
                </a:cubicBezTo>
                <a:cubicBezTo>
                  <a:pt x="100594" y="1487837"/>
                  <a:pt x="102081" y="1524141"/>
                  <a:pt x="107576" y="1559859"/>
                </a:cubicBezTo>
                <a:cubicBezTo>
                  <a:pt x="111051" y="1582449"/>
                  <a:pt x="116541" y="1604682"/>
                  <a:pt x="121023" y="1627094"/>
                </a:cubicBezTo>
                <a:cubicBezTo>
                  <a:pt x="125505" y="1685365"/>
                  <a:pt x="128352" y="1743784"/>
                  <a:pt x="134470" y="1801906"/>
                </a:cubicBezTo>
                <a:cubicBezTo>
                  <a:pt x="137324" y="1829021"/>
                  <a:pt x="147917" y="1855323"/>
                  <a:pt x="147917" y="1882588"/>
                </a:cubicBezTo>
                <a:cubicBezTo>
                  <a:pt x="147917" y="2044015"/>
                  <a:pt x="142531" y="2205456"/>
                  <a:pt x="134470" y="2366682"/>
                </a:cubicBezTo>
                <a:cubicBezTo>
                  <a:pt x="133196" y="2392157"/>
                  <a:pt x="114894" y="2435200"/>
                  <a:pt x="107576" y="2460812"/>
                </a:cubicBezTo>
                <a:cubicBezTo>
                  <a:pt x="102499" y="2478582"/>
                  <a:pt x="98611" y="2496671"/>
                  <a:pt x="94129" y="2514600"/>
                </a:cubicBezTo>
                <a:cubicBezTo>
                  <a:pt x="106831" y="2819444"/>
                  <a:pt x="116637" y="2811466"/>
                  <a:pt x="94129" y="3092823"/>
                </a:cubicBezTo>
                <a:cubicBezTo>
                  <a:pt x="85422" y="3201656"/>
                  <a:pt x="85628" y="3140274"/>
                  <a:pt x="67235" y="3213847"/>
                </a:cubicBezTo>
                <a:cubicBezTo>
                  <a:pt x="61692" y="3236020"/>
                  <a:pt x="53788" y="3281082"/>
                  <a:pt x="53788" y="3281082"/>
                </a:cubicBezTo>
                <a:lnTo>
                  <a:pt x="484094" y="3281082"/>
                </a:lnTo>
                <a:cubicBezTo>
                  <a:pt x="478402" y="3190008"/>
                  <a:pt x="476517" y="3068383"/>
                  <a:pt x="457200" y="2971800"/>
                </a:cubicBezTo>
                <a:cubicBezTo>
                  <a:pt x="454420" y="2957901"/>
                  <a:pt x="448235" y="2944906"/>
                  <a:pt x="443753" y="2931459"/>
                </a:cubicBezTo>
                <a:cubicBezTo>
                  <a:pt x="439116" y="2894366"/>
                  <a:pt x="437589" y="2825003"/>
                  <a:pt x="416858" y="2783541"/>
                </a:cubicBezTo>
                <a:cubicBezTo>
                  <a:pt x="409630" y="2769086"/>
                  <a:pt x="397192" y="2757655"/>
                  <a:pt x="389964" y="2743200"/>
                </a:cubicBezTo>
                <a:cubicBezTo>
                  <a:pt x="365079" y="2693430"/>
                  <a:pt x="386085" y="2696998"/>
                  <a:pt x="363070" y="2635623"/>
                </a:cubicBezTo>
                <a:cubicBezTo>
                  <a:pt x="357395" y="2620491"/>
                  <a:pt x="345141" y="2608729"/>
                  <a:pt x="336176" y="2595282"/>
                </a:cubicBezTo>
                <a:cubicBezTo>
                  <a:pt x="341866" y="2549763"/>
                  <a:pt x="347039" y="2451240"/>
                  <a:pt x="376517" y="2407023"/>
                </a:cubicBezTo>
                <a:lnTo>
                  <a:pt x="403411" y="2366682"/>
                </a:lnTo>
                <a:cubicBezTo>
                  <a:pt x="407893" y="2339788"/>
                  <a:pt x="411511" y="2312735"/>
                  <a:pt x="416858" y="2286000"/>
                </a:cubicBezTo>
                <a:cubicBezTo>
                  <a:pt x="420483" y="2267878"/>
                  <a:pt x="430306" y="2250693"/>
                  <a:pt x="430306" y="2232212"/>
                </a:cubicBezTo>
                <a:cubicBezTo>
                  <a:pt x="430306" y="2129020"/>
                  <a:pt x="424773" y="2025817"/>
                  <a:pt x="416858" y="1922929"/>
                </a:cubicBezTo>
                <a:cubicBezTo>
                  <a:pt x="415771" y="1908796"/>
                  <a:pt x="406849" y="1896339"/>
                  <a:pt x="403411" y="1882588"/>
                </a:cubicBezTo>
                <a:lnTo>
                  <a:pt x="376517" y="1775012"/>
                </a:lnTo>
                <a:cubicBezTo>
                  <a:pt x="380999" y="1743635"/>
                  <a:pt x="387218" y="1712458"/>
                  <a:pt x="389964" y="1680882"/>
                </a:cubicBezTo>
                <a:cubicBezTo>
                  <a:pt x="415133" y="1391436"/>
                  <a:pt x="386044" y="1552566"/>
                  <a:pt x="416858" y="1398494"/>
                </a:cubicBezTo>
                <a:cubicBezTo>
                  <a:pt x="421341" y="1349188"/>
                  <a:pt x="419932" y="1298986"/>
                  <a:pt x="430306" y="1250576"/>
                </a:cubicBezTo>
                <a:cubicBezTo>
                  <a:pt x="433692" y="1234773"/>
                  <a:pt x="443753" y="1201270"/>
                  <a:pt x="457200" y="1210235"/>
                </a:cubicBezTo>
                <a:cubicBezTo>
                  <a:pt x="476217" y="1222913"/>
                  <a:pt x="465104" y="1255297"/>
                  <a:pt x="470647" y="1277470"/>
                </a:cubicBezTo>
                <a:cubicBezTo>
                  <a:pt x="474085" y="1291221"/>
                  <a:pt x="479117" y="1304540"/>
                  <a:pt x="484094" y="1317812"/>
                </a:cubicBezTo>
                <a:cubicBezTo>
                  <a:pt x="569553" y="1545704"/>
                  <a:pt x="449857" y="1235890"/>
                  <a:pt x="551329" y="1438835"/>
                </a:cubicBezTo>
                <a:cubicBezTo>
                  <a:pt x="596817" y="1529812"/>
                  <a:pt x="599213" y="1549690"/>
                  <a:pt x="618564" y="1627094"/>
                </a:cubicBezTo>
                <a:cubicBezTo>
                  <a:pt x="623046" y="1667435"/>
                  <a:pt x="626271" y="1707936"/>
                  <a:pt x="632011" y="1748118"/>
                </a:cubicBezTo>
                <a:cubicBezTo>
                  <a:pt x="635243" y="1770744"/>
                  <a:pt x="641700" y="1792808"/>
                  <a:pt x="645458" y="1815353"/>
                </a:cubicBezTo>
                <a:cubicBezTo>
                  <a:pt x="650669" y="1846617"/>
                  <a:pt x="654423" y="1878106"/>
                  <a:pt x="658906" y="1909482"/>
                </a:cubicBezTo>
                <a:cubicBezTo>
                  <a:pt x="653214" y="2000550"/>
                  <a:pt x="651327" y="2122185"/>
                  <a:pt x="632011" y="2218765"/>
                </a:cubicBezTo>
                <a:cubicBezTo>
                  <a:pt x="624762" y="2255009"/>
                  <a:pt x="605117" y="2326341"/>
                  <a:pt x="605117" y="2326341"/>
                </a:cubicBezTo>
                <a:cubicBezTo>
                  <a:pt x="609599" y="2424953"/>
                  <a:pt x="611531" y="2523713"/>
                  <a:pt x="618564" y="2622176"/>
                </a:cubicBezTo>
                <a:cubicBezTo>
                  <a:pt x="620507" y="2649372"/>
                  <a:pt x="623389" y="2676993"/>
                  <a:pt x="632011" y="2702859"/>
                </a:cubicBezTo>
                <a:cubicBezTo>
                  <a:pt x="637122" y="2718191"/>
                  <a:pt x="649941" y="2729753"/>
                  <a:pt x="658906" y="2743200"/>
                </a:cubicBezTo>
                <a:cubicBezTo>
                  <a:pt x="667871" y="2770094"/>
                  <a:pt x="682284" y="2795752"/>
                  <a:pt x="685800" y="2823882"/>
                </a:cubicBezTo>
                <a:cubicBezTo>
                  <a:pt x="713702" y="3047100"/>
                  <a:pt x="699247" y="2895321"/>
                  <a:pt x="699247" y="3281082"/>
                </a:cubicBezTo>
                <a:lnTo>
                  <a:pt x="1143000" y="3281082"/>
                </a:lnTo>
                <a:cubicBezTo>
                  <a:pt x="1134035" y="3169023"/>
                  <a:pt x="1124728" y="3056992"/>
                  <a:pt x="1116106" y="2944906"/>
                </a:cubicBezTo>
                <a:cubicBezTo>
                  <a:pt x="1099702" y="2731655"/>
                  <a:pt x="1118398" y="2819608"/>
                  <a:pt x="1089211" y="2702859"/>
                </a:cubicBezTo>
                <a:cubicBezTo>
                  <a:pt x="1084729" y="2568388"/>
                  <a:pt x="1083903" y="2433746"/>
                  <a:pt x="1075764" y="2299447"/>
                </a:cubicBezTo>
                <a:cubicBezTo>
                  <a:pt x="1074907" y="2285299"/>
                  <a:pt x="1064853" y="2273052"/>
                  <a:pt x="1062317" y="2259106"/>
                </a:cubicBezTo>
                <a:cubicBezTo>
                  <a:pt x="1055852" y="2223551"/>
                  <a:pt x="1058378" y="2186394"/>
                  <a:pt x="1048870" y="2151529"/>
                </a:cubicBezTo>
                <a:cubicBezTo>
                  <a:pt x="1044618" y="2135937"/>
                  <a:pt x="1028540" y="2125956"/>
                  <a:pt x="1021976" y="2111188"/>
                </a:cubicBezTo>
                <a:cubicBezTo>
                  <a:pt x="889044" y="1812091"/>
                  <a:pt x="1078258" y="2196857"/>
                  <a:pt x="968188" y="1976718"/>
                </a:cubicBezTo>
                <a:cubicBezTo>
                  <a:pt x="963706" y="1931894"/>
                  <a:pt x="961112" y="1886841"/>
                  <a:pt x="954741" y="1842247"/>
                </a:cubicBezTo>
                <a:cubicBezTo>
                  <a:pt x="952127" y="1823952"/>
                  <a:pt x="941294" y="1806940"/>
                  <a:pt x="941294" y="1788459"/>
                </a:cubicBezTo>
                <a:cubicBezTo>
                  <a:pt x="941294" y="1656841"/>
                  <a:pt x="941513" y="1666778"/>
                  <a:pt x="968188" y="1586753"/>
                </a:cubicBezTo>
                <a:cubicBezTo>
                  <a:pt x="972670" y="1559859"/>
                  <a:pt x="973800" y="1532185"/>
                  <a:pt x="981635" y="1506070"/>
                </a:cubicBezTo>
                <a:cubicBezTo>
                  <a:pt x="987395" y="1486870"/>
                  <a:pt x="1008002" y="1472321"/>
                  <a:pt x="1008529" y="1452282"/>
                </a:cubicBezTo>
                <a:cubicBezTo>
                  <a:pt x="1012540" y="1299869"/>
                  <a:pt x="1009204" y="1146892"/>
                  <a:pt x="995082" y="995082"/>
                </a:cubicBezTo>
                <a:cubicBezTo>
                  <a:pt x="991143" y="952742"/>
                  <a:pt x="962577" y="915854"/>
                  <a:pt x="954741" y="874059"/>
                </a:cubicBezTo>
                <a:cubicBezTo>
                  <a:pt x="941294" y="802341"/>
                  <a:pt x="926396" y="730881"/>
                  <a:pt x="914400" y="658906"/>
                </a:cubicBezTo>
                <a:cubicBezTo>
                  <a:pt x="903114" y="591190"/>
                  <a:pt x="896399" y="537669"/>
                  <a:pt x="874058" y="470647"/>
                </a:cubicBezTo>
                <a:cubicBezTo>
                  <a:pt x="843155" y="377937"/>
                  <a:pt x="867209" y="410011"/>
                  <a:pt x="820270" y="363070"/>
                </a:cubicBezTo>
                <a:cubicBezTo>
                  <a:pt x="791165" y="275754"/>
                  <a:pt x="813341" y="361067"/>
                  <a:pt x="820270" y="201706"/>
                </a:cubicBezTo>
                <a:cubicBezTo>
                  <a:pt x="822996" y="139012"/>
                  <a:pt x="820270" y="76200"/>
                  <a:pt x="820270" y="13447"/>
                </a:cubicBezTo>
                <a:lnTo>
                  <a:pt x="941294" y="228600"/>
                </a:lnTo>
                <a:cubicBezTo>
                  <a:pt x="945776" y="309282"/>
                  <a:pt x="947080" y="390204"/>
                  <a:pt x="954741" y="470647"/>
                </a:cubicBezTo>
                <a:cubicBezTo>
                  <a:pt x="959199" y="517459"/>
                  <a:pt x="976401" y="509297"/>
                  <a:pt x="995082" y="551329"/>
                </a:cubicBezTo>
                <a:cubicBezTo>
                  <a:pt x="1006596" y="577235"/>
                  <a:pt x="1009298" y="606656"/>
                  <a:pt x="1021976" y="632012"/>
                </a:cubicBezTo>
                <a:cubicBezTo>
                  <a:pt x="1030941" y="649941"/>
                  <a:pt x="1040974" y="667375"/>
                  <a:pt x="1048870" y="685800"/>
                </a:cubicBezTo>
                <a:cubicBezTo>
                  <a:pt x="1063952" y="720990"/>
                  <a:pt x="1085097" y="817262"/>
                  <a:pt x="1089211" y="833718"/>
                </a:cubicBezTo>
                <a:lnTo>
                  <a:pt x="1102658" y="887506"/>
                </a:lnTo>
                <a:lnTo>
                  <a:pt x="1116106" y="941294"/>
                </a:lnTo>
                <a:cubicBezTo>
                  <a:pt x="1120588" y="977153"/>
                  <a:pt x="1126552" y="1012857"/>
                  <a:pt x="1129553" y="1048870"/>
                </a:cubicBezTo>
                <a:cubicBezTo>
                  <a:pt x="1151328" y="1310176"/>
                  <a:pt x="1130036" y="1186483"/>
                  <a:pt x="1156447" y="1358153"/>
                </a:cubicBezTo>
                <a:cubicBezTo>
                  <a:pt x="1160593" y="1385101"/>
                  <a:pt x="1161272" y="1412969"/>
                  <a:pt x="1169894" y="1438835"/>
                </a:cubicBezTo>
                <a:cubicBezTo>
                  <a:pt x="1175005" y="1454167"/>
                  <a:pt x="1189049" y="1464988"/>
                  <a:pt x="1196788" y="1479176"/>
                </a:cubicBezTo>
                <a:cubicBezTo>
                  <a:pt x="1215986" y="1514372"/>
                  <a:pt x="1232647" y="1550894"/>
                  <a:pt x="1250576" y="1586753"/>
                </a:cubicBezTo>
                <a:cubicBezTo>
                  <a:pt x="1259541" y="1604682"/>
                  <a:pt x="1266351" y="1623862"/>
                  <a:pt x="1277470" y="1640541"/>
                </a:cubicBezTo>
                <a:lnTo>
                  <a:pt x="1304364" y="1680882"/>
                </a:lnTo>
                <a:cubicBezTo>
                  <a:pt x="1308484" y="1697361"/>
                  <a:pt x="1329621" y="1793601"/>
                  <a:pt x="1344706" y="1828800"/>
                </a:cubicBezTo>
                <a:cubicBezTo>
                  <a:pt x="1386895" y="1927239"/>
                  <a:pt x="1360257" y="1837214"/>
                  <a:pt x="1385047" y="1936376"/>
                </a:cubicBezTo>
                <a:cubicBezTo>
                  <a:pt x="1389529" y="1972235"/>
                  <a:pt x="1390368" y="2008740"/>
                  <a:pt x="1398494" y="2043953"/>
                </a:cubicBezTo>
                <a:cubicBezTo>
                  <a:pt x="1403922" y="2067473"/>
                  <a:pt x="1422127" y="2087271"/>
                  <a:pt x="1425388" y="2111188"/>
                </a:cubicBezTo>
                <a:cubicBezTo>
                  <a:pt x="1435701" y="2186820"/>
                  <a:pt x="1431598" y="2263800"/>
                  <a:pt x="1438835" y="2339788"/>
                </a:cubicBezTo>
                <a:cubicBezTo>
                  <a:pt x="1440587" y="2358186"/>
                  <a:pt x="1448273" y="2375535"/>
                  <a:pt x="1452282" y="2393576"/>
                </a:cubicBezTo>
                <a:cubicBezTo>
                  <a:pt x="1457240" y="2415888"/>
                  <a:pt x="1461247" y="2438400"/>
                  <a:pt x="1465729" y="2460812"/>
                </a:cubicBezTo>
                <a:cubicBezTo>
                  <a:pt x="1461247" y="2510118"/>
                  <a:pt x="1452282" y="2559220"/>
                  <a:pt x="1452282" y="2608729"/>
                </a:cubicBezTo>
                <a:cubicBezTo>
                  <a:pt x="1452282" y="2828410"/>
                  <a:pt x="1465729" y="3047954"/>
                  <a:pt x="1465729" y="3267635"/>
                </a:cubicBezTo>
                <a:lnTo>
                  <a:pt x="1788458" y="3267635"/>
                </a:lnTo>
                <a:lnTo>
                  <a:pt x="1801906" y="3079376"/>
                </a:lnTo>
                <a:cubicBezTo>
                  <a:pt x="1819835" y="3043517"/>
                  <a:pt x="1839104" y="3008298"/>
                  <a:pt x="1855694" y="2971800"/>
                </a:cubicBezTo>
                <a:cubicBezTo>
                  <a:pt x="1861559" y="2958896"/>
                  <a:pt x="1869141" y="2945633"/>
                  <a:pt x="1869141" y="2931459"/>
                </a:cubicBezTo>
                <a:cubicBezTo>
                  <a:pt x="1869141" y="2873016"/>
                  <a:pt x="1858936" y="2815000"/>
                  <a:pt x="1855694" y="2756647"/>
                </a:cubicBezTo>
                <a:cubicBezTo>
                  <a:pt x="1849970" y="2653614"/>
                  <a:pt x="1850161" y="2550252"/>
                  <a:pt x="1842247" y="2447365"/>
                </a:cubicBezTo>
                <a:cubicBezTo>
                  <a:pt x="1841160" y="2433232"/>
                  <a:pt x="1832694" y="2420652"/>
                  <a:pt x="1828800" y="2407023"/>
                </a:cubicBezTo>
                <a:cubicBezTo>
                  <a:pt x="1823723" y="2389253"/>
                  <a:pt x="1819835" y="2371164"/>
                  <a:pt x="1815353" y="2353235"/>
                </a:cubicBezTo>
                <a:cubicBezTo>
                  <a:pt x="1808866" y="2294856"/>
                  <a:pt x="1780334" y="2033028"/>
                  <a:pt x="1775011" y="2017059"/>
                </a:cubicBezTo>
                <a:cubicBezTo>
                  <a:pt x="1770529" y="2003612"/>
                  <a:pt x="1767148" y="1989746"/>
                  <a:pt x="1761564" y="1976718"/>
                </a:cubicBezTo>
                <a:cubicBezTo>
                  <a:pt x="1753668" y="1958293"/>
                  <a:pt x="1741709" y="1941699"/>
                  <a:pt x="1734670" y="1922929"/>
                </a:cubicBezTo>
                <a:cubicBezTo>
                  <a:pt x="1679746" y="1776463"/>
                  <a:pt x="1769203" y="1965101"/>
                  <a:pt x="1694329" y="1815353"/>
                </a:cubicBezTo>
                <a:cubicBezTo>
                  <a:pt x="1689847" y="1788459"/>
                  <a:pt x="1686229" y="1761406"/>
                  <a:pt x="1680882" y="1734670"/>
                </a:cubicBezTo>
                <a:cubicBezTo>
                  <a:pt x="1677258" y="1716548"/>
                  <a:pt x="1667435" y="1699363"/>
                  <a:pt x="1667435" y="1680882"/>
                </a:cubicBezTo>
                <a:cubicBezTo>
                  <a:pt x="1667435" y="1617969"/>
                  <a:pt x="1676400" y="1555376"/>
                  <a:pt x="1680882" y="1492623"/>
                </a:cubicBezTo>
                <a:cubicBezTo>
                  <a:pt x="1676400" y="1416423"/>
                  <a:pt x="1672687" y="1340174"/>
                  <a:pt x="1667435" y="1264023"/>
                </a:cubicBezTo>
                <a:cubicBezTo>
                  <a:pt x="1655990" y="1098071"/>
                  <a:pt x="1670221" y="1151359"/>
                  <a:pt x="1640541" y="1062318"/>
                </a:cubicBezTo>
                <a:cubicBezTo>
                  <a:pt x="1636059" y="1030941"/>
                  <a:pt x="1632764" y="999372"/>
                  <a:pt x="1627094" y="968188"/>
                </a:cubicBezTo>
                <a:cubicBezTo>
                  <a:pt x="1610325" y="875960"/>
                  <a:pt x="1619402" y="950868"/>
                  <a:pt x="1600200" y="874059"/>
                </a:cubicBezTo>
                <a:cubicBezTo>
                  <a:pt x="1594657" y="851886"/>
                  <a:pt x="1589774" y="829478"/>
                  <a:pt x="1586753" y="806823"/>
                </a:cubicBezTo>
                <a:cubicBezTo>
                  <a:pt x="1580799" y="762171"/>
                  <a:pt x="1577788" y="717176"/>
                  <a:pt x="1573306" y="672353"/>
                </a:cubicBezTo>
                <a:cubicBezTo>
                  <a:pt x="1577788" y="578224"/>
                  <a:pt x="1581052" y="484028"/>
                  <a:pt x="1586753" y="389965"/>
                </a:cubicBezTo>
                <a:cubicBezTo>
                  <a:pt x="1590018" y="336089"/>
                  <a:pt x="1600200" y="282575"/>
                  <a:pt x="1600200" y="228600"/>
                </a:cubicBezTo>
                <a:cubicBezTo>
                  <a:pt x="1600200" y="210119"/>
                  <a:pt x="1590762" y="192853"/>
                  <a:pt x="1586753" y="174812"/>
                </a:cubicBezTo>
                <a:cubicBezTo>
                  <a:pt x="1581795" y="152500"/>
                  <a:pt x="1575204" y="130353"/>
                  <a:pt x="1573306" y="107576"/>
                </a:cubicBezTo>
                <a:cubicBezTo>
                  <a:pt x="1570700" y="76308"/>
                  <a:pt x="1573306" y="44823"/>
                  <a:pt x="1573306" y="13447"/>
                </a:cubicBezTo>
                <a:lnTo>
                  <a:pt x="0" y="0"/>
                </a:lnTo>
                <a:lnTo>
                  <a:pt x="0" y="147918"/>
                </a:lnTo>
                <a:close/>
              </a:path>
            </a:pathLst>
          </a:custGeom>
          <a:solidFill>
            <a:srgbClr val="663300">
              <a:alpha val="50196"/>
            </a:srgbClr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7" name="Freeform 26"/>
          <p:cNvSpPr/>
          <p:nvPr/>
        </p:nvSpPr>
        <p:spPr>
          <a:xfrm flipV="1">
            <a:off x="1092101" y="1817250"/>
            <a:ext cx="1305159" cy="3997413"/>
          </a:xfrm>
          <a:custGeom>
            <a:avLst/>
            <a:gdLst>
              <a:gd name="connsiteX0" fmla="*/ 0 w 1869141"/>
              <a:gd name="connsiteY0" fmla="*/ 147918 h 3281082"/>
              <a:gd name="connsiteX1" fmla="*/ 0 w 1869141"/>
              <a:gd name="connsiteY1" fmla="*/ 147918 h 3281082"/>
              <a:gd name="connsiteX2" fmla="*/ 13447 w 1869141"/>
              <a:gd name="connsiteY2" fmla="*/ 833718 h 3281082"/>
              <a:gd name="connsiteX3" fmla="*/ 67235 w 1869141"/>
              <a:gd name="connsiteY3" fmla="*/ 1290918 h 3281082"/>
              <a:gd name="connsiteX4" fmla="*/ 80682 w 1869141"/>
              <a:gd name="connsiteY4" fmla="*/ 1411941 h 3281082"/>
              <a:gd name="connsiteX5" fmla="*/ 94129 w 1869141"/>
              <a:gd name="connsiteY5" fmla="*/ 1452282 h 3281082"/>
              <a:gd name="connsiteX6" fmla="*/ 107576 w 1869141"/>
              <a:gd name="connsiteY6" fmla="*/ 1559859 h 3281082"/>
              <a:gd name="connsiteX7" fmla="*/ 121023 w 1869141"/>
              <a:gd name="connsiteY7" fmla="*/ 1627094 h 3281082"/>
              <a:gd name="connsiteX8" fmla="*/ 134470 w 1869141"/>
              <a:gd name="connsiteY8" fmla="*/ 1801906 h 3281082"/>
              <a:gd name="connsiteX9" fmla="*/ 147917 w 1869141"/>
              <a:gd name="connsiteY9" fmla="*/ 1882588 h 3281082"/>
              <a:gd name="connsiteX10" fmla="*/ 134470 w 1869141"/>
              <a:gd name="connsiteY10" fmla="*/ 2366682 h 3281082"/>
              <a:gd name="connsiteX11" fmla="*/ 107576 w 1869141"/>
              <a:gd name="connsiteY11" fmla="*/ 2460812 h 3281082"/>
              <a:gd name="connsiteX12" fmla="*/ 94129 w 1869141"/>
              <a:gd name="connsiteY12" fmla="*/ 2514600 h 3281082"/>
              <a:gd name="connsiteX13" fmla="*/ 94129 w 1869141"/>
              <a:gd name="connsiteY13" fmla="*/ 3092823 h 3281082"/>
              <a:gd name="connsiteX14" fmla="*/ 67235 w 1869141"/>
              <a:gd name="connsiteY14" fmla="*/ 3213847 h 3281082"/>
              <a:gd name="connsiteX15" fmla="*/ 53788 w 1869141"/>
              <a:gd name="connsiteY15" fmla="*/ 3281082 h 3281082"/>
              <a:gd name="connsiteX16" fmla="*/ 484094 w 1869141"/>
              <a:gd name="connsiteY16" fmla="*/ 3281082 h 3281082"/>
              <a:gd name="connsiteX17" fmla="*/ 457200 w 1869141"/>
              <a:gd name="connsiteY17" fmla="*/ 2971800 h 3281082"/>
              <a:gd name="connsiteX18" fmla="*/ 443753 w 1869141"/>
              <a:gd name="connsiteY18" fmla="*/ 2931459 h 3281082"/>
              <a:gd name="connsiteX19" fmla="*/ 416858 w 1869141"/>
              <a:gd name="connsiteY19" fmla="*/ 2783541 h 3281082"/>
              <a:gd name="connsiteX20" fmla="*/ 389964 w 1869141"/>
              <a:gd name="connsiteY20" fmla="*/ 2743200 h 3281082"/>
              <a:gd name="connsiteX21" fmla="*/ 363070 w 1869141"/>
              <a:gd name="connsiteY21" fmla="*/ 2635623 h 3281082"/>
              <a:gd name="connsiteX22" fmla="*/ 336176 w 1869141"/>
              <a:gd name="connsiteY22" fmla="*/ 2595282 h 3281082"/>
              <a:gd name="connsiteX23" fmla="*/ 376517 w 1869141"/>
              <a:gd name="connsiteY23" fmla="*/ 2407023 h 3281082"/>
              <a:gd name="connsiteX24" fmla="*/ 403411 w 1869141"/>
              <a:gd name="connsiteY24" fmla="*/ 2366682 h 3281082"/>
              <a:gd name="connsiteX25" fmla="*/ 416858 w 1869141"/>
              <a:gd name="connsiteY25" fmla="*/ 2286000 h 3281082"/>
              <a:gd name="connsiteX26" fmla="*/ 430306 w 1869141"/>
              <a:gd name="connsiteY26" fmla="*/ 2232212 h 3281082"/>
              <a:gd name="connsiteX27" fmla="*/ 416858 w 1869141"/>
              <a:gd name="connsiteY27" fmla="*/ 1922929 h 3281082"/>
              <a:gd name="connsiteX28" fmla="*/ 403411 w 1869141"/>
              <a:gd name="connsiteY28" fmla="*/ 1882588 h 3281082"/>
              <a:gd name="connsiteX29" fmla="*/ 376517 w 1869141"/>
              <a:gd name="connsiteY29" fmla="*/ 1775012 h 3281082"/>
              <a:gd name="connsiteX30" fmla="*/ 389964 w 1869141"/>
              <a:gd name="connsiteY30" fmla="*/ 1680882 h 3281082"/>
              <a:gd name="connsiteX31" fmla="*/ 416858 w 1869141"/>
              <a:gd name="connsiteY31" fmla="*/ 1398494 h 3281082"/>
              <a:gd name="connsiteX32" fmla="*/ 430306 w 1869141"/>
              <a:gd name="connsiteY32" fmla="*/ 1250576 h 3281082"/>
              <a:gd name="connsiteX33" fmla="*/ 457200 w 1869141"/>
              <a:gd name="connsiteY33" fmla="*/ 1210235 h 3281082"/>
              <a:gd name="connsiteX34" fmla="*/ 470647 w 1869141"/>
              <a:gd name="connsiteY34" fmla="*/ 1277470 h 3281082"/>
              <a:gd name="connsiteX35" fmla="*/ 484094 w 1869141"/>
              <a:gd name="connsiteY35" fmla="*/ 1317812 h 3281082"/>
              <a:gd name="connsiteX36" fmla="*/ 551329 w 1869141"/>
              <a:gd name="connsiteY36" fmla="*/ 1438835 h 3281082"/>
              <a:gd name="connsiteX37" fmla="*/ 618564 w 1869141"/>
              <a:gd name="connsiteY37" fmla="*/ 1627094 h 3281082"/>
              <a:gd name="connsiteX38" fmla="*/ 632011 w 1869141"/>
              <a:gd name="connsiteY38" fmla="*/ 1748118 h 3281082"/>
              <a:gd name="connsiteX39" fmla="*/ 645458 w 1869141"/>
              <a:gd name="connsiteY39" fmla="*/ 1815353 h 3281082"/>
              <a:gd name="connsiteX40" fmla="*/ 658906 w 1869141"/>
              <a:gd name="connsiteY40" fmla="*/ 1909482 h 3281082"/>
              <a:gd name="connsiteX41" fmla="*/ 632011 w 1869141"/>
              <a:gd name="connsiteY41" fmla="*/ 2218765 h 3281082"/>
              <a:gd name="connsiteX42" fmla="*/ 605117 w 1869141"/>
              <a:gd name="connsiteY42" fmla="*/ 2326341 h 3281082"/>
              <a:gd name="connsiteX43" fmla="*/ 618564 w 1869141"/>
              <a:gd name="connsiteY43" fmla="*/ 2622176 h 3281082"/>
              <a:gd name="connsiteX44" fmla="*/ 632011 w 1869141"/>
              <a:gd name="connsiteY44" fmla="*/ 2702859 h 3281082"/>
              <a:gd name="connsiteX45" fmla="*/ 658906 w 1869141"/>
              <a:gd name="connsiteY45" fmla="*/ 2743200 h 3281082"/>
              <a:gd name="connsiteX46" fmla="*/ 685800 w 1869141"/>
              <a:gd name="connsiteY46" fmla="*/ 2823882 h 3281082"/>
              <a:gd name="connsiteX47" fmla="*/ 699247 w 1869141"/>
              <a:gd name="connsiteY47" fmla="*/ 3281082 h 3281082"/>
              <a:gd name="connsiteX48" fmla="*/ 1143000 w 1869141"/>
              <a:gd name="connsiteY48" fmla="*/ 3281082 h 3281082"/>
              <a:gd name="connsiteX49" fmla="*/ 1116106 w 1869141"/>
              <a:gd name="connsiteY49" fmla="*/ 2944906 h 3281082"/>
              <a:gd name="connsiteX50" fmla="*/ 1089211 w 1869141"/>
              <a:gd name="connsiteY50" fmla="*/ 2702859 h 3281082"/>
              <a:gd name="connsiteX51" fmla="*/ 1075764 w 1869141"/>
              <a:gd name="connsiteY51" fmla="*/ 2299447 h 3281082"/>
              <a:gd name="connsiteX52" fmla="*/ 1062317 w 1869141"/>
              <a:gd name="connsiteY52" fmla="*/ 2259106 h 3281082"/>
              <a:gd name="connsiteX53" fmla="*/ 1048870 w 1869141"/>
              <a:gd name="connsiteY53" fmla="*/ 2151529 h 3281082"/>
              <a:gd name="connsiteX54" fmla="*/ 1021976 w 1869141"/>
              <a:gd name="connsiteY54" fmla="*/ 2111188 h 3281082"/>
              <a:gd name="connsiteX55" fmla="*/ 968188 w 1869141"/>
              <a:gd name="connsiteY55" fmla="*/ 1976718 h 3281082"/>
              <a:gd name="connsiteX56" fmla="*/ 954741 w 1869141"/>
              <a:gd name="connsiteY56" fmla="*/ 1842247 h 3281082"/>
              <a:gd name="connsiteX57" fmla="*/ 941294 w 1869141"/>
              <a:gd name="connsiteY57" fmla="*/ 1788459 h 3281082"/>
              <a:gd name="connsiteX58" fmla="*/ 968188 w 1869141"/>
              <a:gd name="connsiteY58" fmla="*/ 1586753 h 3281082"/>
              <a:gd name="connsiteX59" fmla="*/ 981635 w 1869141"/>
              <a:gd name="connsiteY59" fmla="*/ 1506070 h 3281082"/>
              <a:gd name="connsiteX60" fmla="*/ 1008529 w 1869141"/>
              <a:gd name="connsiteY60" fmla="*/ 1452282 h 3281082"/>
              <a:gd name="connsiteX61" fmla="*/ 995082 w 1869141"/>
              <a:gd name="connsiteY61" fmla="*/ 995082 h 3281082"/>
              <a:gd name="connsiteX62" fmla="*/ 954741 w 1869141"/>
              <a:gd name="connsiteY62" fmla="*/ 874059 h 3281082"/>
              <a:gd name="connsiteX63" fmla="*/ 914400 w 1869141"/>
              <a:gd name="connsiteY63" fmla="*/ 658906 h 3281082"/>
              <a:gd name="connsiteX64" fmla="*/ 874058 w 1869141"/>
              <a:gd name="connsiteY64" fmla="*/ 470647 h 3281082"/>
              <a:gd name="connsiteX65" fmla="*/ 820270 w 1869141"/>
              <a:gd name="connsiteY65" fmla="*/ 363070 h 3281082"/>
              <a:gd name="connsiteX66" fmla="*/ 820270 w 1869141"/>
              <a:gd name="connsiteY66" fmla="*/ 201706 h 3281082"/>
              <a:gd name="connsiteX67" fmla="*/ 820270 w 1869141"/>
              <a:gd name="connsiteY67" fmla="*/ 13447 h 3281082"/>
              <a:gd name="connsiteX68" fmla="*/ 941294 w 1869141"/>
              <a:gd name="connsiteY68" fmla="*/ 228600 h 3281082"/>
              <a:gd name="connsiteX69" fmla="*/ 954741 w 1869141"/>
              <a:gd name="connsiteY69" fmla="*/ 470647 h 3281082"/>
              <a:gd name="connsiteX70" fmla="*/ 995082 w 1869141"/>
              <a:gd name="connsiteY70" fmla="*/ 551329 h 3281082"/>
              <a:gd name="connsiteX71" fmla="*/ 1021976 w 1869141"/>
              <a:gd name="connsiteY71" fmla="*/ 632012 h 3281082"/>
              <a:gd name="connsiteX72" fmla="*/ 1048870 w 1869141"/>
              <a:gd name="connsiteY72" fmla="*/ 685800 h 3281082"/>
              <a:gd name="connsiteX73" fmla="*/ 1089211 w 1869141"/>
              <a:gd name="connsiteY73" fmla="*/ 833718 h 3281082"/>
              <a:gd name="connsiteX74" fmla="*/ 1102658 w 1869141"/>
              <a:gd name="connsiteY74" fmla="*/ 887506 h 3281082"/>
              <a:gd name="connsiteX75" fmla="*/ 1116106 w 1869141"/>
              <a:gd name="connsiteY75" fmla="*/ 941294 h 3281082"/>
              <a:gd name="connsiteX76" fmla="*/ 1129553 w 1869141"/>
              <a:gd name="connsiteY76" fmla="*/ 1048870 h 3281082"/>
              <a:gd name="connsiteX77" fmla="*/ 1156447 w 1869141"/>
              <a:gd name="connsiteY77" fmla="*/ 1358153 h 3281082"/>
              <a:gd name="connsiteX78" fmla="*/ 1169894 w 1869141"/>
              <a:gd name="connsiteY78" fmla="*/ 1438835 h 3281082"/>
              <a:gd name="connsiteX79" fmla="*/ 1196788 w 1869141"/>
              <a:gd name="connsiteY79" fmla="*/ 1479176 h 3281082"/>
              <a:gd name="connsiteX80" fmla="*/ 1250576 w 1869141"/>
              <a:gd name="connsiteY80" fmla="*/ 1586753 h 3281082"/>
              <a:gd name="connsiteX81" fmla="*/ 1277470 w 1869141"/>
              <a:gd name="connsiteY81" fmla="*/ 1640541 h 3281082"/>
              <a:gd name="connsiteX82" fmla="*/ 1304364 w 1869141"/>
              <a:gd name="connsiteY82" fmla="*/ 1680882 h 3281082"/>
              <a:gd name="connsiteX83" fmla="*/ 1344706 w 1869141"/>
              <a:gd name="connsiteY83" fmla="*/ 1828800 h 3281082"/>
              <a:gd name="connsiteX84" fmla="*/ 1385047 w 1869141"/>
              <a:gd name="connsiteY84" fmla="*/ 1936376 h 3281082"/>
              <a:gd name="connsiteX85" fmla="*/ 1398494 w 1869141"/>
              <a:gd name="connsiteY85" fmla="*/ 2043953 h 3281082"/>
              <a:gd name="connsiteX86" fmla="*/ 1425388 w 1869141"/>
              <a:gd name="connsiteY86" fmla="*/ 2111188 h 3281082"/>
              <a:gd name="connsiteX87" fmla="*/ 1438835 w 1869141"/>
              <a:gd name="connsiteY87" fmla="*/ 2339788 h 3281082"/>
              <a:gd name="connsiteX88" fmla="*/ 1452282 w 1869141"/>
              <a:gd name="connsiteY88" fmla="*/ 2393576 h 3281082"/>
              <a:gd name="connsiteX89" fmla="*/ 1465729 w 1869141"/>
              <a:gd name="connsiteY89" fmla="*/ 2460812 h 3281082"/>
              <a:gd name="connsiteX90" fmla="*/ 1452282 w 1869141"/>
              <a:gd name="connsiteY90" fmla="*/ 2608729 h 3281082"/>
              <a:gd name="connsiteX91" fmla="*/ 1465729 w 1869141"/>
              <a:gd name="connsiteY91" fmla="*/ 3267635 h 3281082"/>
              <a:gd name="connsiteX92" fmla="*/ 1788458 w 1869141"/>
              <a:gd name="connsiteY92" fmla="*/ 3267635 h 3281082"/>
              <a:gd name="connsiteX93" fmla="*/ 1801906 w 1869141"/>
              <a:gd name="connsiteY93" fmla="*/ 3079376 h 3281082"/>
              <a:gd name="connsiteX94" fmla="*/ 1855694 w 1869141"/>
              <a:gd name="connsiteY94" fmla="*/ 2971800 h 3281082"/>
              <a:gd name="connsiteX95" fmla="*/ 1869141 w 1869141"/>
              <a:gd name="connsiteY95" fmla="*/ 2931459 h 3281082"/>
              <a:gd name="connsiteX96" fmla="*/ 1855694 w 1869141"/>
              <a:gd name="connsiteY96" fmla="*/ 2756647 h 3281082"/>
              <a:gd name="connsiteX97" fmla="*/ 1842247 w 1869141"/>
              <a:gd name="connsiteY97" fmla="*/ 2447365 h 3281082"/>
              <a:gd name="connsiteX98" fmla="*/ 1828800 w 1869141"/>
              <a:gd name="connsiteY98" fmla="*/ 2407023 h 3281082"/>
              <a:gd name="connsiteX99" fmla="*/ 1815353 w 1869141"/>
              <a:gd name="connsiteY99" fmla="*/ 2353235 h 3281082"/>
              <a:gd name="connsiteX100" fmla="*/ 1775011 w 1869141"/>
              <a:gd name="connsiteY100" fmla="*/ 2017059 h 3281082"/>
              <a:gd name="connsiteX101" fmla="*/ 1761564 w 1869141"/>
              <a:gd name="connsiteY101" fmla="*/ 1976718 h 3281082"/>
              <a:gd name="connsiteX102" fmla="*/ 1734670 w 1869141"/>
              <a:gd name="connsiteY102" fmla="*/ 1922929 h 3281082"/>
              <a:gd name="connsiteX103" fmla="*/ 1694329 w 1869141"/>
              <a:gd name="connsiteY103" fmla="*/ 1815353 h 3281082"/>
              <a:gd name="connsiteX104" fmla="*/ 1680882 w 1869141"/>
              <a:gd name="connsiteY104" fmla="*/ 1734670 h 3281082"/>
              <a:gd name="connsiteX105" fmla="*/ 1667435 w 1869141"/>
              <a:gd name="connsiteY105" fmla="*/ 1680882 h 3281082"/>
              <a:gd name="connsiteX106" fmla="*/ 1680882 w 1869141"/>
              <a:gd name="connsiteY106" fmla="*/ 1492623 h 3281082"/>
              <a:gd name="connsiteX107" fmla="*/ 1667435 w 1869141"/>
              <a:gd name="connsiteY107" fmla="*/ 1264023 h 3281082"/>
              <a:gd name="connsiteX108" fmla="*/ 1640541 w 1869141"/>
              <a:gd name="connsiteY108" fmla="*/ 1062318 h 3281082"/>
              <a:gd name="connsiteX109" fmla="*/ 1627094 w 1869141"/>
              <a:gd name="connsiteY109" fmla="*/ 968188 h 3281082"/>
              <a:gd name="connsiteX110" fmla="*/ 1600200 w 1869141"/>
              <a:gd name="connsiteY110" fmla="*/ 874059 h 3281082"/>
              <a:gd name="connsiteX111" fmla="*/ 1586753 w 1869141"/>
              <a:gd name="connsiteY111" fmla="*/ 806823 h 3281082"/>
              <a:gd name="connsiteX112" fmla="*/ 1573306 w 1869141"/>
              <a:gd name="connsiteY112" fmla="*/ 672353 h 3281082"/>
              <a:gd name="connsiteX113" fmla="*/ 1586753 w 1869141"/>
              <a:gd name="connsiteY113" fmla="*/ 389965 h 3281082"/>
              <a:gd name="connsiteX114" fmla="*/ 1600200 w 1869141"/>
              <a:gd name="connsiteY114" fmla="*/ 228600 h 3281082"/>
              <a:gd name="connsiteX115" fmla="*/ 1586753 w 1869141"/>
              <a:gd name="connsiteY115" fmla="*/ 174812 h 3281082"/>
              <a:gd name="connsiteX116" fmla="*/ 1573306 w 1869141"/>
              <a:gd name="connsiteY116" fmla="*/ 107576 h 3281082"/>
              <a:gd name="connsiteX117" fmla="*/ 1573306 w 1869141"/>
              <a:gd name="connsiteY117" fmla="*/ 13447 h 3281082"/>
              <a:gd name="connsiteX118" fmla="*/ 0 w 1869141"/>
              <a:gd name="connsiteY118" fmla="*/ 0 h 3281082"/>
              <a:gd name="connsiteX119" fmla="*/ 0 w 1869141"/>
              <a:gd name="connsiteY119" fmla="*/ 147918 h 3281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869141" h="3281082">
                <a:moveTo>
                  <a:pt x="0" y="147918"/>
                </a:moveTo>
                <a:lnTo>
                  <a:pt x="0" y="147918"/>
                </a:lnTo>
                <a:cubicBezTo>
                  <a:pt x="4482" y="376518"/>
                  <a:pt x="2307" y="605346"/>
                  <a:pt x="13447" y="833718"/>
                </a:cubicBezTo>
                <a:cubicBezTo>
                  <a:pt x="30924" y="1191994"/>
                  <a:pt x="12103" y="1125519"/>
                  <a:pt x="67235" y="1290918"/>
                </a:cubicBezTo>
                <a:cubicBezTo>
                  <a:pt x="71717" y="1331259"/>
                  <a:pt x="74009" y="1371904"/>
                  <a:pt x="80682" y="1411941"/>
                </a:cubicBezTo>
                <a:cubicBezTo>
                  <a:pt x="83012" y="1425923"/>
                  <a:pt x="91593" y="1438336"/>
                  <a:pt x="94129" y="1452282"/>
                </a:cubicBezTo>
                <a:cubicBezTo>
                  <a:pt x="100594" y="1487837"/>
                  <a:pt x="102081" y="1524141"/>
                  <a:pt x="107576" y="1559859"/>
                </a:cubicBezTo>
                <a:cubicBezTo>
                  <a:pt x="111051" y="1582449"/>
                  <a:pt x="116541" y="1604682"/>
                  <a:pt x="121023" y="1627094"/>
                </a:cubicBezTo>
                <a:cubicBezTo>
                  <a:pt x="125505" y="1685365"/>
                  <a:pt x="128352" y="1743784"/>
                  <a:pt x="134470" y="1801906"/>
                </a:cubicBezTo>
                <a:cubicBezTo>
                  <a:pt x="137324" y="1829021"/>
                  <a:pt x="147917" y="1855323"/>
                  <a:pt x="147917" y="1882588"/>
                </a:cubicBezTo>
                <a:cubicBezTo>
                  <a:pt x="147917" y="2044015"/>
                  <a:pt x="142531" y="2205456"/>
                  <a:pt x="134470" y="2366682"/>
                </a:cubicBezTo>
                <a:cubicBezTo>
                  <a:pt x="133196" y="2392157"/>
                  <a:pt x="114894" y="2435200"/>
                  <a:pt x="107576" y="2460812"/>
                </a:cubicBezTo>
                <a:cubicBezTo>
                  <a:pt x="102499" y="2478582"/>
                  <a:pt x="98611" y="2496671"/>
                  <a:pt x="94129" y="2514600"/>
                </a:cubicBezTo>
                <a:cubicBezTo>
                  <a:pt x="106831" y="2819444"/>
                  <a:pt x="116637" y="2811466"/>
                  <a:pt x="94129" y="3092823"/>
                </a:cubicBezTo>
                <a:cubicBezTo>
                  <a:pt x="85422" y="3201656"/>
                  <a:pt x="85628" y="3140274"/>
                  <a:pt x="67235" y="3213847"/>
                </a:cubicBezTo>
                <a:cubicBezTo>
                  <a:pt x="61692" y="3236020"/>
                  <a:pt x="53788" y="3281082"/>
                  <a:pt x="53788" y="3281082"/>
                </a:cubicBezTo>
                <a:lnTo>
                  <a:pt x="484094" y="3281082"/>
                </a:lnTo>
                <a:cubicBezTo>
                  <a:pt x="478402" y="3190008"/>
                  <a:pt x="476517" y="3068383"/>
                  <a:pt x="457200" y="2971800"/>
                </a:cubicBezTo>
                <a:cubicBezTo>
                  <a:pt x="454420" y="2957901"/>
                  <a:pt x="448235" y="2944906"/>
                  <a:pt x="443753" y="2931459"/>
                </a:cubicBezTo>
                <a:cubicBezTo>
                  <a:pt x="439116" y="2894366"/>
                  <a:pt x="437589" y="2825003"/>
                  <a:pt x="416858" y="2783541"/>
                </a:cubicBezTo>
                <a:cubicBezTo>
                  <a:pt x="409630" y="2769086"/>
                  <a:pt x="397192" y="2757655"/>
                  <a:pt x="389964" y="2743200"/>
                </a:cubicBezTo>
                <a:cubicBezTo>
                  <a:pt x="365079" y="2693430"/>
                  <a:pt x="386085" y="2696998"/>
                  <a:pt x="363070" y="2635623"/>
                </a:cubicBezTo>
                <a:cubicBezTo>
                  <a:pt x="357395" y="2620491"/>
                  <a:pt x="345141" y="2608729"/>
                  <a:pt x="336176" y="2595282"/>
                </a:cubicBezTo>
                <a:cubicBezTo>
                  <a:pt x="341866" y="2549763"/>
                  <a:pt x="347039" y="2451240"/>
                  <a:pt x="376517" y="2407023"/>
                </a:cubicBezTo>
                <a:lnTo>
                  <a:pt x="403411" y="2366682"/>
                </a:lnTo>
                <a:cubicBezTo>
                  <a:pt x="407893" y="2339788"/>
                  <a:pt x="411511" y="2312735"/>
                  <a:pt x="416858" y="2286000"/>
                </a:cubicBezTo>
                <a:cubicBezTo>
                  <a:pt x="420483" y="2267878"/>
                  <a:pt x="430306" y="2250693"/>
                  <a:pt x="430306" y="2232212"/>
                </a:cubicBezTo>
                <a:cubicBezTo>
                  <a:pt x="430306" y="2129020"/>
                  <a:pt x="424773" y="2025817"/>
                  <a:pt x="416858" y="1922929"/>
                </a:cubicBezTo>
                <a:cubicBezTo>
                  <a:pt x="415771" y="1908796"/>
                  <a:pt x="406849" y="1896339"/>
                  <a:pt x="403411" y="1882588"/>
                </a:cubicBezTo>
                <a:lnTo>
                  <a:pt x="376517" y="1775012"/>
                </a:lnTo>
                <a:cubicBezTo>
                  <a:pt x="380999" y="1743635"/>
                  <a:pt x="387218" y="1712458"/>
                  <a:pt x="389964" y="1680882"/>
                </a:cubicBezTo>
                <a:cubicBezTo>
                  <a:pt x="415133" y="1391436"/>
                  <a:pt x="386044" y="1552566"/>
                  <a:pt x="416858" y="1398494"/>
                </a:cubicBezTo>
                <a:cubicBezTo>
                  <a:pt x="421341" y="1349188"/>
                  <a:pt x="419932" y="1298986"/>
                  <a:pt x="430306" y="1250576"/>
                </a:cubicBezTo>
                <a:cubicBezTo>
                  <a:pt x="433692" y="1234773"/>
                  <a:pt x="443753" y="1201270"/>
                  <a:pt x="457200" y="1210235"/>
                </a:cubicBezTo>
                <a:cubicBezTo>
                  <a:pt x="476217" y="1222913"/>
                  <a:pt x="465104" y="1255297"/>
                  <a:pt x="470647" y="1277470"/>
                </a:cubicBezTo>
                <a:cubicBezTo>
                  <a:pt x="474085" y="1291221"/>
                  <a:pt x="479117" y="1304540"/>
                  <a:pt x="484094" y="1317812"/>
                </a:cubicBezTo>
                <a:cubicBezTo>
                  <a:pt x="569553" y="1545704"/>
                  <a:pt x="449857" y="1235890"/>
                  <a:pt x="551329" y="1438835"/>
                </a:cubicBezTo>
                <a:cubicBezTo>
                  <a:pt x="596817" y="1529812"/>
                  <a:pt x="599213" y="1549690"/>
                  <a:pt x="618564" y="1627094"/>
                </a:cubicBezTo>
                <a:cubicBezTo>
                  <a:pt x="623046" y="1667435"/>
                  <a:pt x="626271" y="1707936"/>
                  <a:pt x="632011" y="1748118"/>
                </a:cubicBezTo>
                <a:cubicBezTo>
                  <a:pt x="635243" y="1770744"/>
                  <a:pt x="641700" y="1792808"/>
                  <a:pt x="645458" y="1815353"/>
                </a:cubicBezTo>
                <a:cubicBezTo>
                  <a:pt x="650669" y="1846617"/>
                  <a:pt x="654423" y="1878106"/>
                  <a:pt x="658906" y="1909482"/>
                </a:cubicBezTo>
                <a:cubicBezTo>
                  <a:pt x="653214" y="2000550"/>
                  <a:pt x="651327" y="2122185"/>
                  <a:pt x="632011" y="2218765"/>
                </a:cubicBezTo>
                <a:cubicBezTo>
                  <a:pt x="624762" y="2255009"/>
                  <a:pt x="605117" y="2326341"/>
                  <a:pt x="605117" y="2326341"/>
                </a:cubicBezTo>
                <a:cubicBezTo>
                  <a:pt x="609599" y="2424953"/>
                  <a:pt x="611531" y="2523713"/>
                  <a:pt x="618564" y="2622176"/>
                </a:cubicBezTo>
                <a:cubicBezTo>
                  <a:pt x="620507" y="2649372"/>
                  <a:pt x="623389" y="2676993"/>
                  <a:pt x="632011" y="2702859"/>
                </a:cubicBezTo>
                <a:cubicBezTo>
                  <a:pt x="637122" y="2718191"/>
                  <a:pt x="649941" y="2729753"/>
                  <a:pt x="658906" y="2743200"/>
                </a:cubicBezTo>
                <a:cubicBezTo>
                  <a:pt x="667871" y="2770094"/>
                  <a:pt x="682284" y="2795752"/>
                  <a:pt x="685800" y="2823882"/>
                </a:cubicBezTo>
                <a:cubicBezTo>
                  <a:pt x="713702" y="3047100"/>
                  <a:pt x="699247" y="2895321"/>
                  <a:pt x="699247" y="3281082"/>
                </a:cubicBezTo>
                <a:lnTo>
                  <a:pt x="1143000" y="3281082"/>
                </a:lnTo>
                <a:cubicBezTo>
                  <a:pt x="1134035" y="3169023"/>
                  <a:pt x="1124728" y="3056992"/>
                  <a:pt x="1116106" y="2944906"/>
                </a:cubicBezTo>
                <a:cubicBezTo>
                  <a:pt x="1099702" y="2731655"/>
                  <a:pt x="1118398" y="2819608"/>
                  <a:pt x="1089211" y="2702859"/>
                </a:cubicBezTo>
                <a:cubicBezTo>
                  <a:pt x="1084729" y="2568388"/>
                  <a:pt x="1083903" y="2433746"/>
                  <a:pt x="1075764" y="2299447"/>
                </a:cubicBezTo>
                <a:cubicBezTo>
                  <a:pt x="1074907" y="2285299"/>
                  <a:pt x="1064853" y="2273052"/>
                  <a:pt x="1062317" y="2259106"/>
                </a:cubicBezTo>
                <a:cubicBezTo>
                  <a:pt x="1055852" y="2223551"/>
                  <a:pt x="1058378" y="2186394"/>
                  <a:pt x="1048870" y="2151529"/>
                </a:cubicBezTo>
                <a:cubicBezTo>
                  <a:pt x="1044618" y="2135937"/>
                  <a:pt x="1028540" y="2125956"/>
                  <a:pt x="1021976" y="2111188"/>
                </a:cubicBezTo>
                <a:cubicBezTo>
                  <a:pt x="889044" y="1812091"/>
                  <a:pt x="1078258" y="2196857"/>
                  <a:pt x="968188" y="1976718"/>
                </a:cubicBezTo>
                <a:cubicBezTo>
                  <a:pt x="963706" y="1931894"/>
                  <a:pt x="961112" y="1886841"/>
                  <a:pt x="954741" y="1842247"/>
                </a:cubicBezTo>
                <a:cubicBezTo>
                  <a:pt x="952127" y="1823952"/>
                  <a:pt x="941294" y="1806940"/>
                  <a:pt x="941294" y="1788459"/>
                </a:cubicBezTo>
                <a:cubicBezTo>
                  <a:pt x="941294" y="1656841"/>
                  <a:pt x="941513" y="1666778"/>
                  <a:pt x="968188" y="1586753"/>
                </a:cubicBezTo>
                <a:cubicBezTo>
                  <a:pt x="972670" y="1559859"/>
                  <a:pt x="973800" y="1532185"/>
                  <a:pt x="981635" y="1506070"/>
                </a:cubicBezTo>
                <a:cubicBezTo>
                  <a:pt x="987395" y="1486870"/>
                  <a:pt x="1008002" y="1472321"/>
                  <a:pt x="1008529" y="1452282"/>
                </a:cubicBezTo>
                <a:cubicBezTo>
                  <a:pt x="1012540" y="1299869"/>
                  <a:pt x="1009204" y="1146892"/>
                  <a:pt x="995082" y="995082"/>
                </a:cubicBezTo>
                <a:cubicBezTo>
                  <a:pt x="991143" y="952742"/>
                  <a:pt x="962577" y="915854"/>
                  <a:pt x="954741" y="874059"/>
                </a:cubicBezTo>
                <a:cubicBezTo>
                  <a:pt x="941294" y="802341"/>
                  <a:pt x="926396" y="730881"/>
                  <a:pt x="914400" y="658906"/>
                </a:cubicBezTo>
                <a:cubicBezTo>
                  <a:pt x="903114" y="591190"/>
                  <a:pt x="896399" y="537669"/>
                  <a:pt x="874058" y="470647"/>
                </a:cubicBezTo>
                <a:cubicBezTo>
                  <a:pt x="843155" y="377937"/>
                  <a:pt x="867209" y="410011"/>
                  <a:pt x="820270" y="363070"/>
                </a:cubicBezTo>
                <a:cubicBezTo>
                  <a:pt x="791165" y="275754"/>
                  <a:pt x="813341" y="361067"/>
                  <a:pt x="820270" y="201706"/>
                </a:cubicBezTo>
                <a:cubicBezTo>
                  <a:pt x="822996" y="139012"/>
                  <a:pt x="820270" y="76200"/>
                  <a:pt x="820270" y="13447"/>
                </a:cubicBezTo>
                <a:lnTo>
                  <a:pt x="941294" y="228600"/>
                </a:lnTo>
                <a:cubicBezTo>
                  <a:pt x="945776" y="309282"/>
                  <a:pt x="947080" y="390204"/>
                  <a:pt x="954741" y="470647"/>
                </a:cubicBezTo>
                <a:cubicBezTo>
                  <a:pt x="959199" y="517459"/>
                  <a:pt x="976401" y="509297"/>
                  <a:pt x="995082" y="551329"/>
                </a:cubicBezTo>
                <a:cubicBezTo>
                  <a:pt x="1006596" y="577235"/>
                  <a:pt x="1009298" y="606656"/>
                  <a:pt x="1021976" y="632012"/>
                </a:cubicBezTo>
                <a:cubicBezTo>
                  <a:pt x="1030941" y="649941"/>
                  <a:pt x="1040974" y="667375"/>
                  <a:pt x="1048870" y="685800"/>
                </a:cubicBezTo>
                <a:cubicBezTo>
                  <a:pt x="1063952" y="720990"/>
                  <a:pt x="1085097" y="817262"/>
                  <a:pt x="1089211" y="833718"/>
                </a:cubicBezTo>
                <a:lnTo>
                  <a:pt x="1102658" y="887506"/>
                </a:lnTo>
                <a:lnTo>
                  <a:pt x="1116106" y="941294"/>
                </a:lnTo>
                <a:cubicBezTo>
                  <a:pt x="1120588" y="977153"/>
                  <a:pt x="1126552" y="1012857"/>
                  <a:pt x="1129553" y="1048870"/>
                </a:cubicBezTo>
                <a:cubicBezTo>
                  <a:pt x="1151328" y="1310176"/>
                  <a:pt x="1130036" y="1186483"/>
                  <a:pt x="1156447" y="1358153"/>
                </a:cubicBezTo>
                <a:cubicBezTo>
                  <a:pt x="1160593" y="1385101"/>
                  <a:pt x="1161272" y="1412969"/>
                  <a:pt x="1169894" y="1438835"/>
                </a:cubicBezTo>
                <a:cubicBezTo>
                  <a:pt x="1175005" y="1454167"/>
                  <a:pt x="1189049" y="1464988"/>
                  <a:pt x="1196788" y="1479176"/>
                </a:cubicBezTo>
                <a:cubicBezTo>
                  <a:pt x="1215986" y="1514372"/>
                  <a:pt x="1232647" y="1550894"/>
                  <a:pt x="1250576" y="1586753"/>
                </a:cubicBezTo>
                <a:cubicBezTo>
                  <a:pt x="1259541" y="1604682"/>
                  <a:pt x="1266351" y="1623862"/>
                  <a:pt x="1277470" y="1640541"/>
                </a:cubicBezTo>
                <a:lnTo>
                  <a:pt x="1304364" y="1680882"/>
                </a:lnTo>
                <a:cubicBezTo>
                  <a:pt x="1308484" y="1697361"/>
                  <a:pt x="1329621" y="1793601"/>
                  <a:pt x="1344706" y="1828800"/>
                </a:cubicBezTo>
                <a:cubicBezTo>
                  <a:pt x="1386895" y="1927239"/>
                  <a:pt x="1360257" y="1837214"/>
                  <a:pt x="1385047" y="1936376"/>
                </a:cubicBezTo>
                <a:cubicBezTo>
                  <a:pt x="1389529" y="1972235"/>
                  <a:pt x="1390368" y="2008740"/>
                  <a:pt x="1398494" y="2043953"/>
                </a:cubicBezTo>
                <a:cubicBezTo>
                  <a:pt x="1403922" y="2067473"/>
                  <a:pt x="1422127" y="2087271"/>
                  <a:pt x="1425388" y="2111188"/>
                </a:cubicBezTo>
                <a:cubicBezTo>
                  <a:pt x="1435701" y="2186820"/>
                  <a:pt x="1431598" y="2263800"/>
                  <a:pt x="1438835" y="2339788"/>
                </a:cubicBezTo>
                <a:cubicBezTo>
                  <a:pt x="1440587" y="2358186"/>
                  <a:pt x="1448273" y="2375535"/>
                  <a:pt x="1452282" y="2393576"/>
                </a:cubicBezTo>
                <a:cubicBezTo>
                  <a:pt x="1457240" y="2415888"/>
                  <a:pt x="1461247" y="2438400"/>
                  <a:pt x="1465729" y="2460812"/>
                </a:cubicBezTo>
                <a:cubicBezTo>
                  <a:pt x="1461247" y="2510118"/>
                  <a:pt x="1452282" y="2559220"/>
                  <a:pt x="1452282" y="2608729"/>
                </a:cubicBezTo>
                <a:cubicBezTo>
                  <a:pt x="1452282" y="2828410"/>
                  <a:pt x="1465729" y="3047954"/>
                  <a:pt x="1465729" y="3267635"/>
                </a:cubicBezTo>
                <a:lnTo>
                  <a:pt x="1788458" y="3267635"/>
                </a:lnTo>
                <a:lnTo>
                  <a:pt x="1801906" y="3079376"/>
                </a:lnTo>
                <a:cubicBezTo>
                  <a:pt x="1819835" y="3043517"/>
                  <a:pt x="1839104" y="3008298"/>
                  <a:pt x="1855694" y="2971800"/>
                </a:cubicBezTo>
                <a:cubicBezTo>
                  <a:pt x="1861559" y="2958896"/>
                  <a:pt x="1869141" y="2945633"/>
                  <a:pt x="1869141" y="2931459"/>
                </a:cubicBezTo>
                <a:cubicBezTo>
                  <a:pt x="1869141" y="2873016"/>
                  <a:pt x="1858936" y="2815000"/>
                  <a:pt x="1855694" y="2756647"/>
                </a:cubicBezTo>
                <a:cubicBezTo>
                  <a:pt x="1849970" y="2653614"/>
                  <a:pt x="1850161" y="2550252"/>
                  <a:pt x="1842247" y="2447365"/>
                </a:cubicBezTo>
                <a:cubicBezTo>
                  <a:pt x="1841160" y="2433232"/>
                  <a:pt x="1832694" y="2420652"/>
                  <a:pt x="1828800" y="2407023"/>
                </a:cubicBezTo>
                <a:cubicBezTo>
                  <a:pt x="1823723" y="2389253"/>
                  <a:pt x="1819835" y="2371164"/>
                  <a:pt x="1815353" y="2353235"/>
                </a:cubicBezTo>
                <a:cubicBezTo>
                  <a:pt x="1808866" y="2294856"/>
                  <a:pt x="1780334" y="2033028"/>
                  <a:pt x="1775011" y="2017059"/>
                </a:cubicBezTo>
                <a:cubicBezTo>
                  <a:pt x="1770529" y="2003612"/>
                  <a:pt x="1767148" y="1989746"/>
                  <a:pt x="1761564" y="1976718"/>
                </a:cubicBezTo>
                <a:cubicBezTo>
                  <a:pt x="1753668" y="1958293"/>
                  <a:pt x="1741709" y="1941699"/>
                  <a:pt x="1734670" y="1922929"/>
                </a:cubicBezTo>
                <a:cubicBezTo>
                  <a:pt x="1679746" y="1776463"/>
                  <a:pt x="1769203" y="1965101"/>
                  <a:pt x="1694329" y="1815353"/>
                </a:cubicBezTo>
                <a:cubicBezTo>
                  <a:pt x="1689847" y="1788459"/>
                  <a:pt x="1686229" y="1761406"/>
                  <a:pt x="1680882" y="1734670"/>
                </a:cubicBezTo>
                <a:cubicBezTo>
                  <a:pt x="1677258" y="1716548"/>
                  <a:pt x="1667435" y="1699363"/>
                  <a:pt x="1667435" y="1680882"/>
                </a:cubicBezTo>
                <a:cubicBezTo>
                  <a:pt x="1667435" y="1617969"/>
                  <a:pt x="1676400" y="1555376"/>
                  <a:pt x="1680882" y="1492623"/>
                </a:cubicBezTo>
                <a:cubicBezTo>
                  <a:pt x="1676400" y="1416423"/>
                  <a:pt x="1672687" y="1340174"/>
                  <a:pt x="1667435" y="1264023"/>
                </a:cubicBezTo>
                <a:cubicBezTo>
                  <a:pt x="1655990" y="1098071"/>
                  <a:pt x="1670221" y="1151359"/>
                  <a:pt x="1640541" y="1062318"/>
                </a:cubicBezTo>
                <a:cubicBezTo>
                  <a:pt x="1636059" y="1030941"/>
                  <a:pt x="1632764" y="999372"/>
                  <a:pt x="1627094" y="968188"/>
                </a:cubicBezTo>
                <a:cubicBezTo>
                  <a:pt x="1610325" y="875960"/>
                  <a:pt x="1619402" y="950868"/>
                  <a:pt x="1600200" y="874059"/>
                </a:cubicBezTo>
                <a:cubicBezTo>
                  <a:pt x="1594657" y="851886"/>
                  <a:pt x="1589774" y="829478"/>
                  <a:pt x="1586753" y="806823"/>
                </a:cubicBezTo>
                <a:cubicBezTo>
                  <a:pt x="1580799" y="762171"/>
                  <a:pt x="1577788" y="717176"/>
                  <a:pt x="1573306" y="672353"/>
                </a:cubicBezTo>
                <a:cubicBezTo>
                  <a:pt x="1577788" y="578224"/>
                  <a:pt x="1581052" y="484028"/>
                  <a:pt x="1586753" y="389965"/>
                </a:cubicBezTo>
                <a:cubicBezTo>
                  <a:pt x="1590018" y="336089"/>
                  <a:pt x="1600200" y="282575"/>
                  <a:pt x="1600200" y="228600"/>
                </a:cubicBezTo>
                <a:cubicBezTo>
                  <a:pt x="1600200" y="210119"/>
                  <a:pt x="1590762" y="192853"/>
                  <a:pt x="1586753" y="174812"/>
                </a:cubicBezTo>
                <a:cubicBezTo>
                  <a:pt x="1581795" y="152500"/>
                  <a:pt x="1575204" y="130353"/>
                  <a:pt x="1573306" y="107576"/>
                </a:cubicBezTo>
                <a:cubicBezTo>
                  <a:pt x="1570700" y="76308"/>
                  <a:pt x="1573306" y="44823"/>
                  <a:pt x="1573306" y="13447"/>
                </a:cubicBezTo>
                <a:lnTo>
                  <a:pt x="0" y="0"/>
                </a:lnTo>
                <a:lnTo>
                  <a:pt x="0" y="147918"/>
                </a:lnTo>
                <a:close/>
              </a:path>
            </a:pathLst>
          </a:custGeom>
          <a:solidFill>
            <a:srgbClr val="663300">
              <a:alpha val="50196"/>
            </a:srgbClr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8" name="Freeform 27"/>
          <p:cNvSpPr/>
          <p:nvPr/>
        </p:nvSpPr>
        <p:spPr>
          <a:xfrm flipH="1" flipV="1">
            <a:off x="2604764" y="1817250"/>
            <a:ext cx="1305159" cy="3997413"/>
          </a:xfrm>
          <a:custGeom>
            <a:avLst/>
            <a:gdLst>
              <a:gd name="connsiteX0" fmla="*/ 0 w 1869141"/>
              <a:gd name="connsiteY0" fmla="*/ 147918 h 3281082"/>
              <a:gd name="connsiteX1" fmla="*/ 0 w 1869141"/>
              <a:gd name="connsiteY1" fmla="*/ 147918 h 3281082"/>
              <a:gd name="connsiteX2" fmla="*/ 13447 w 1869141"/>
              <a:gd name="connsiteY2" fmla="*/ 833718 h 3281082"/>
              <a:gd name="connsiteX3" fmla="*/ 67235 w 1869141"/>
              <a:gd name="connsiteY3" fmla="*/ 1290918 h 3281082"/>
              <a:gd name="connsiteX4" fmla="*/ 80682 w 1869141"/>
              <a:gd name="connsiteY4" fmla="*/ 1411941 h 3281082"/>
              <a:gd name="connsiteX5" fmla="*/ 94129 w 1869141"/>
              <a:gd name="connsiteY5" fmla="*/ 1452282 h 3281082"/>
              <a:gd name="connsiteX6" fmla="*/ 107576 w 1869141"/>
              <a:gd name="connsiteY6" fmla="*/ 1559859 h 3281082"/>
              <a:gd name="connsiteX7" fmla="*/ 121023 w 1869141"/>
              <a:gd name="connsiteY7" fmla="*/ 1627094 h 3281082"/>
              <a:gd name="connsiteX8" fmla="*/ 134470 w 1869141"/>
              <a:gd name="connsiteY8" fmla="*/ 1801906 h 3281082"/>
              <a:gd name="connsiteX9" fmla="*/ 147917 w 1869141"/>
              <a:gd name="connsiteY9" fmla="*/ 1882588 h 3281082"/>
              <a:gd name="connsiteX10" fmla="*/ 134470 w 1869141"/>
              <a:gd name="connsiteY10" fmla="*/ 2366682 h 3281082"/>
              <a:gd name="connsiteX11" fmla="*/ 107576 w 1869141"/>
              <a:gd name="connsiteY11" fmla="*/ 2460812 h 3281082"/>
              <a:gd name="connsiteX12" fmla="*/ 94129 w 1869141"/>
              <a:gd name="connsiteY12" fmla="*/ 2514600 h 3281082"/>
              <a:gd name="connsiteX13" fmla="*/ 94129 w 1869141"/>
              <a:gd name="connsiteY13" fmla="*/ 3092823 h 3281082"/>
              <a:gd name="connsiteX14" fmla="*/ 67235 w 1869141"/>
              <a:gd name="connsiteY14" fmla="*/ 3213847 h 3281082"/>
              <a:gd name="connsiteX15" fmla="*/ 53788 w 1869141"/>
              <a:gd name="connsiteY15" fmla="*/ 3281082 h 3281082"/>
              <a:gd name="connsiteX16" fmla="*/ 484094 w 1869141"/>
              <a:gd name="connsiteY16" fmla="*/ 3281082 h 3281082"/>
              <a:gd name="connsiteX17" fmla="*/ 457200 w 1869141"/>
              <a:gd name="connsiteY17" fmla="*/ 2971800 h 3281082"/>
              <a:gd name="connsiteX18" fmla="*/ 443753 w 1869141"/>
              <a:gd name="connsiteY18" fmla="*/ 2931459 h 3281082"/>
              <a:gd name="connsiteX19" fmla="*/ 416858 w 1869141"/>
              <a:gd name="connsiteY19" fmla="*/ 2783541 h 3281082"/>
              <a:gd name="connsiteX20" fmla="*/ 389964 w 1869141"/>
              <a:gd name="connsiteY20" fmla="*/ 2743200 h 3281082"/>
              <a:gd name="connsiteX21" fmla="*/ 363070 w 1869141"/>
              <a:gd name="connsiteY21" fmla="*/ 2635623 h 3281082"/>
              <a:gd name="connsiteX22" fmla="*/ 336176 w 1869141"/>
              <a:gd name="connsiteY22" fmla="*/ 2595282 h 3281082"/>
              <a:gd name="connsiteX23" fmla="*/ 376517 w 1869141"/>
              <a:gd name="connsiteY23" fmla="*/ 2407023 h 3281082"/>
              <a:gd name="connsiteX24" fmla="*/ 403411 w 1869141"/>
              <a:gd name="connsiteY24" fmla="*/ 2366682 h 3281082"/>
              <a:gd name="connsiteX25" fmla="*/ 416858 w 1869141"/>
              <a:gd name="connsiteY25" fmla="*/ 2286000 h 3281082"/>
              <a:gd name="connsiteX26" fmla="*/ 430306 w 1869141"/>
              <a:gd name="connsiteY26" fmla="*/ 2232212 h 3281082"/>
              <a:gd name="connsiteX27" fmla="*/ 416858 w 1869141"/>
              <a:gd name="connsiteY27" fmla="*/ 1922929 h 3281082"/>
              <a:gd name="connsiteX28" fmla="*/ 403411 w 1869141"/>
              <a:gd name="connsiteY28" fmla="*/ 1882588 h 3281082"/>
              <a:gd name="connsiteX29" fmla="*/ 376517 w 1869141"/>
              <a:gd name="connsiteY29" fmla="*/ 1775012 h 3281082"/>
              <a:gd name="connsiteX30" fmla="*/ 389964 w 1869141"/>
              <a:gd name="connsiteY30" fmla="*/ 1680882 h 3281082"/>
              <a:gd name="connsiteX31" fmla="*/ 416858 w 1869141"/>
              <a:gd name="connsiteY31" fmla="*/ 1398494 h 3281082"/>
              <a:gd name="connsiteX32" fmla="*/ 430306 w 1869141"/>
              <a:gd name="connsiteY32" fmla="*/ 1250576 h 3281082"/>
              <a:gd name="connsiteX33" fmla="*/ 457200 w 1869141"/>
              <a:gd name="connsiteY33" fmla="*/ 1210235 h 3281082"/>
              <a:gd name="connsiteX34" fmla="*/ 470647 w 1869141"/>
              <a:gd name="connsiteY34" fmla="*/ 1277470 h 3281082"/>
              <a:gd name="connsiteX35" fmla="*/ 484094 w 1869141"/>
              <a:gd name="connsiteY35" fmla="*/ 1317812 h 3281082"/>
              <a:gd name="connsiteX36" fmla="*/ 551329 w 1869141"/>
              <a:gd name="connsiteY36" fmla="*/ 1438835 h 3281082"/>
              <a:gd name="connsiteX37" fmla="*/ 618564 w 1869141"/>
              <a:gd name="connsiteY37" fmla="*/ 1627094 h 3281082"/>
              <a:gd name="connsiteX38" fmla="*/ 632011 w 1869141"/>
              <a:gd name="connsiteY38" fmla="*/ 1748118 h 3281082"/>
              <a:gd name="connsiteX39" fmla="*/ 645458 w 1869141"/>
              <a:gd name="connsiteY39" fmla="*/ 1815353 h 3281082"/>
              <a:gd name="connsiteX40" fmla="*/ 658906 w 1869141"/>
              <a:gd name="connsiteY40" fmla="*/ 1909482 h 3281082"/>
              <a:gd name="connsiteX41" fmla="*/ 632011 w 1869141"/>
              <a:gd name="connsiteY41" fmla="*/ 2218765 h 3281082"/>
              <a:gd name="connsiteX42" fmla="*/ 605117 w 1869141"/>
              <a:gd name="connsiteY42" fmla="*/ 2326341 h 3281082"/>
              <a:gd name="connsiteX43" fmla="*/ 618564 w 1869141"/>
              <a:gd name="connsiteY43" fmla="*/ 2622176 h 3281082"/>
              <a:gd name="connsiteX44" fmla="*/ 632011 w 1869141"/>
              <a:gd name="connsiteY44" fmla="*/ 2702859 h 3281082"/>
              <a:gd name="connsiteX45" fmla="*/ 658906 w 1869141"/>
              <a:gd name="connsiteY45" fmla="*/ 2743200 h 3281082"/>
              <a:gd name="connsiteX46" fmla="*/ 685800 w 1869141"/>
              <a:gd name="connsiteY46" fmla="*/ 2823882 h 3281082"/>
              <a:gd name="connsiteX47" fmla="*/ 699247 w 1869141"/>
              <a:gd name="connsiteY47" fmla="*/ 3281082 h 3281082"/>
              <a:gd name="connsiteX48" fmla="*/ 1143000 w 1869141"/>
              <a:gd name="connsiteY48" fmla="*/ 3281082 h 3281082"/>
              <a:gd name="connsiteX49" fmla="*/ 1116106 w 1869141"/>
              <a:gd name="connsiteY49" fmla="*/ 2944906 h 3281082"/>
              <a:gd name="connsiteX50" fmla="*/ 1089211 w 1869141"/>
              <a:gd name="connsiteY50" fmla="*/ 2702859 h 3281082"/>
              <a:gd name="connsiteX51" fmla="*/ 1075764 w 1869141"/>
              <a:gd name="connsiteY51" fmla="*/ 2299447 h 3281082"/>
              <a:gd name="connsiteX52" fmla="*/ 1062317 w 1869141"/>
              <a:gd name="connsiteY52" fmla="*/ 2259106 h 3281082"/>
              <a:gd name="connsiteX53" fmla="*/ 1048870 w 1869141"/>
              <a:gd name="connsiteY53" fmla="*/ 2151529 h 3281082"/>
              <a:gd name="connsiteX54" fmla="*/ 1021976 w 1869141"/>
              <a:gd name="connsiteY54" fmla="*/ 2111188 h 3281082"/>
              <a:gd name="connsiteX55" fmla="*/ 968188 w 1869141"/>
              <a:gd name="connsiteY55" fmla="*/ 1976718 h 3281082"/>
              <a:gd name="connsiteX56" fmla="*/ 954741 w 1869141"/>
              <a:gd name="connsiteY56" fmla="*/ 1842247 h 3281082"/>
              <a:gd name="connsiteX57" fmla="*/ 941294 w 1869141"/>
              <a:gd name="connsiteY57" fmla="*/ 1788459 h 3281082"/>
              <a:gd name="connsiteX58" fmla="*/ 968188 w 1869141"/>
              <a:gd name="connsiteY58" fmla="*/ 1586753 h 3281082"/>
              <a:gd name="connsiteX59" fmla="*/ 981635 w 1869141"/>
              <a:gd name="connsiteY59" fmla="*/ 1506070 h 3281082"/>
              <a:gd name="connsiteX60" fmla="*/ 1008529 w 1869141"/>
              <a:gd name="connsiteY60" fmla="*/ 1452282 h 3281082"/>
              <a:gd name="connsiteX61" fmla="*/ 995082 w 1869141"/>
              <a:gd name="connsiteY61" fmla="*/ 995082 h 3281082"/>
              <a:gd name="connsiteX62" fmla="*/ 954741 w 1869141"/>
              <a:gd name="connsiteY62" fmla="*/ 874059 h 3281082"/>
              <a:gd name="connsiteX63" fmla="*/ 914400 w 1869141"/>
              <a:gd name="connsiteY63" fmla="*/ 658906 h 3281082"/>
              <a:gd name="connsiteX64" fmla="*/ 874058 w 1869141"/>
              <a:gd name="connsiteY64" fmla="*/ 470647 h 3281082"/>
              <a:gd name="connsiteX65" fmla="*/ 820270 w 1869141"/>
              <a:gd name="connsiteY65" fmla="*/ 363070 h 3281082"/>
              <a:gd name="connsiteX66" fmla="*/ 820270 w 1869141"/>
              <a:gd name="connsiteY66" fmla="*/ 201706 h 3281082"/>
              <a:gd name="connsiteX67" fmla="*/ 820270 w 1869141"/>
              <a:gd name="connsiteY67" fmla="*/ 13447 h 3281082"/>
              <a:gd name="connsiteX68" fmla="*/ 941294 w 1869141"/>
              <a:gd name="connsiteY68" fmla="*/ 228600 h 3281082"/>
              <a:gd name="connsiteX69" fmla="*/ 954741 w 1869141"/>
              <a:gd name="connsiteY69" fmla="*/ 470647 h 3281082"/>
              <a:gd name="connsiteX70" fmla="*/ 995082 w 1869141"/>
              <a:gd name="connsiteY70" fmla="*/ 551329 h 3281082"/>
              <a:gd name="connsiteX71" fmla="*/ 1021976 w 1869141"/>
              <a:gd name="connsiteY71" fmla="*/ 632012 h 3281082"/>
              <a:gd name="connsiteX72" fmla="*/ 1048870 w 1869141"/>
              <a:gd name="connsiteY72" fmla="*/ 685800 h 3281082"/>
              <a:gd name="connsiteX73" fmla="*/ 1089211 w 1869141"/>
              <a:gd name="connsiteY73" fmla="*/ 833718 h 3281082"/>
              <a:gd name="connsiteX74" fmla="*/ 1102658 w 1869141"/>
              <a:gd name="connsiteY74" fmla="*/ 887506 h 3281082"/>
              <a:gd name="connsiteX75" fmla="*/ 1116106 w 1869141"/>
              <a:gd name="connsiteY75" fmla="*/ 941294 h 3281082"/>
              <a:gd name="connsiteX76" fmla="*/ 1129553 w 1869141"/>
              <a:gd name="connsiteY76" fmla="*/ 1048870 h 3281082"/>
              <a:gd name="connsiteX77" fmla="*/ 1156447 w 1869141"/>
              <a:gd name="connsiteY77" fmla="*/ 1358153 h 3281082"/>
              <a:gd name="connsiteX78" fmla="*/ 1169894 w 1869141"/>
              <a:gd name="connsiteY78" fmla="*/ 1438835 h 3281082"/>
              <a:gd name="connsiteX79" fmla="*/ 1196788 w 1869141"/>
              <a:gd name="connsiteY79" fmla="*/ 1479176 h 3281082"/>
              <a:gd name="connsiteX80" fmla="*/ 1250576 w 1869141"/>
              <a:gd name="connsiteY80" fmla="*/ 1586753 h 3281082"/>
              <a:gd name="connsiteX81" fmla="*/ 1277470 w 1869141"/>
              <a:gd name="connsiteY81" fmla="*/ 1640541 h 3281082"/>
              <a:gd name="connsiteX82" fmla="*/ 1304364 w 1869141"/>
              <a:gd name="connsiteY82" fmla="*/ 1680882 h 3281082"/>
              <a:gd name="connsiteX83" fmla="*/ 1344706 w 1869141"/>
              <a:gd name="connsiteY83" fmla="*/ 1828800 h 3281082"/>
              <a:gd name="connsiteX84" fmla="*/ 1385047 w 1869141"/>
              <a:gd name="connsiteY84" fmla="*/ 1936376 h 3281082"/>
              <a:gd name="connsiteX85" fmla="*/ 1398494 w 1869141"/>
              <a:gd name="connsiteY85" fmla="*/ 2043953 h 3281082"/>
              <a:gd name="connsiteX86" fmla="*/ 1425388 w 1869141"/>
              <a:gd name="connsiteY86" fmla="*/ 2111188 h 3281082"/>
              <a:gd name="connsiteX87" fmla="*/ 1438835 w 1869141"/>
              <a:gd name="connsiteY87" fmla="*/ 2339788 h 3281082"/>
              <a:gd name="connsiteX88" fmla="*/ 1452282 w 1869141"/>
              <a:gd name="connsiteY88" fmla="*/ 2393576 h 3281082"/>
              <a:gd name="connsiteX89" fmla="*/ 1465729 w 1869141"/>
              <a:gd name="connsiteY89" fmla="*/ 2460812 h 3281082"/>
              <a:gd name="connsiteX90" fmla="*/ 1452282 w 1869141"/>
              <a:gd name="connsiteY90" fmla="*/ 2608729 h 3281082"/>
              <a:gd name="connsiteX91" fmla="*/ 1465729 w 1869141"/>
              <a:gd name="connsiteY91" fmla="*/ 3267635 h 3281082"/>
              <a:gd name="connsiteX92" fmla="*/ 1788458 w 1869141"/>
              <a:gd name="connsiteY92" fmla="*/ 3267635 h 3281082"/>
              <a:gd name="connsiteX93" fmla="*/ 1801906 w 1869141"/>
              <a:gd name="connsiteY93" fmla="*/ 3079376 h 3281082"/>
              <a:gd name="connsiteX94" fmla="*/ 1855694 w 1869141"/>
              <a:gd name="connsiteY94" fmla="*/ 2971800 h 3281082"/>
              <a:gd name="connsiteX95" fmla="*/ 1869141 w 1869141"/>
              <a:gd name="connsiteY95" fmla="*/ 2931459 h 3281082"/>
              <a:gd name="connsiteX96" fmla="*/ 1855694 w 1869141"/>
              <a:gd name="connsiteY96" fmla="*/ 2756647 h 3281082"/>
              <a:gd name="connsiteX97" fmla="*/ 1842247 w 1869141"/>
              <a:gd name="connsiteY97" fmla="*/ 2447365 h 3281082"/>
              <a:gd name="connsiteX98" fmla="*/ 1828800 w 1869141"/>
              <a:gd name="connsiteY98" fmla="*/ 2407023 h 3281082"/>
              <a:gd name="connsiteX99" fmla="*/ 1815353 w 1869141"/>
              <a:gd name="connsiteY99" fmla="*/ 2353235 h 3281082"/>
              <a:gd name="connsiteX100" fmla="*/ 1775011 w 1869141"/>
              <a:gd name="connsiteY100" fmla="*/ 2017059 h 3281082"/>
              <a:gd name="connsiteX101" fmla="*/ 1761564 w 1869141"/>
              <a:gd name="connsiteY101" fmla="*/ 1976718 h 3281082"/>
              <a:gd name="connsiteX102" fmla="*/ 1734670 w 1869141"/>
              <a:gd name="connsiteY102" fmla="*/ 1922929 h 3281082"/>
              <a:gd name="connsiteX103" fmla="*/ 1694329 w 1869141"/>
              <a:gd name="connsiteY103" fmla="*/ 1815353 h 3281082"/>
              <a:gd name="connsiteX104" fmla="*/ 1680882 w 1869141"/>
              <a:gd name="connsiteY104" fmla="*/ 1734670 h 3281082"/>
              <a:gd name="connsiteX105" fmla="*/ 1667435 w 1869141"/>
              <a:gd name="connsiteY105" fmla="*/ 1680882 h 3281082"/>
              <a:gd name="connsiteX106" fmla="*/ 1680882 w 1869141"/>
              <a:gd name="connsiteY106" fmla="*/ 1492623 h 3281082"/>
              <a:gd name="connsiteX107" fmla="*/ 1667435 w 1869141"/>
              <a:gd name="connsiteY107" fmla="*/ 1264023 h 3281082"/>
              <a:gd name="connsiteX108" fmla="*/ 1640541 w 1869141"/>
              <a:gd name="connsiteY108" fmla="*/ 1062318 h 3281082"/>
              <a:gd name="connsiteX109" fmla="*/ 1627094 w 1869141"/>
              <a:gd name="connsiteY109" fmla="*/ 968188 h 3281082"/>
              <a:gd name="connsiteX110" fmla="*/ 1600200 w 1869141"/>
              <a:gd name="connsiteY110" fmla="*/ 874059 h 3281082"/>
              <a:gd name="connsiteX111" fmla="*/ 1586753 w 1869141"/>
              <a:gd name="connsiteY111" fmla="*/ 806823 h 3281082"/>
              <a:gd name="connsiteX112" fmla="*/ 1573306 w 1869141"/>
              <a:gd name="connsiteY112" fmla="*/ 672353 h 3281082"/>
              <a:gd name="connsiteX113" fmla="*/ 1586753 w 1869141"/>
              <a:gd name="connsiteY113" fmla="*/ 389965 h 3281082"/>
              <a:gd name="connsiteX114" fmla="*/ 1600200 w 1869141"/>
              <a:gd name="connsiteY114" fmla="*/ 228600 h 3281082"/>
              <a:gd name="connsiteX115" fmla="*/ 1586753 w 1869141"/>
              <a:gd name="connsiteY115" fmla="*/ 174812 h 3281082"/>
              <a:gd name="connsiteX116" fmla="*/ 1573306 w 1869141"/>
              <a:gd name="connsiteY116" fmla="*/ 107576 h 3281082"/>
              <a:gd name="connsiteX117" fmla="*/ 1573306 w 1869141"/>
              <a:gd name="connsiteY117" fmla="*/ 13447 h 3281082"/>
              <a:gd name="connsiteX118" fmla="*/ 0 w 1869141"/>
              <a:gd name="connsiteY118" fmla="*/ 0 h 3281082"/>
              <a:gd name="connsiteX119" fmla="*/ 0 w 1869141"/>
              <a:gd name="connsiteY119" fmla="*/ 147918 h 3281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869141" h="3281082">
                <a:moveTo>
                  <a:pt x="0" y="147918"/>
                </a:moveTo>
                <a:lnTo>
                  <a:pt x="0" y="147918"/>
                </a:lnTo>
                <a:cubicBezTo>
                  <a:pt x="4482" y="376518"/>
                  <a:pt x="2307" y="605346"/>
                  <a:pt x="13447" y="833718"/>
                </a:cubicBezTo>
                <a:cubicBezTo>
                  <a:pt x="30924" y="1191994"/>
                  <a:pt x="12103" y="1125519"/>
                  <a:pt x="67235" y="1290918"/>
                </a:cubicBezTo>
                <a:cubicBezTo>
                  <a:pt x="71717" y="1331259"/>
                  <a:pt x="74009" y="1371904"/>
                  <a:pt x="80682" y="1411941"/>
                </a:cubicBezTo>
                <a:cubicBezTo>
                  <a:pt x="83012" y="1425923"/>
                  <a:pt x="91593" y="1438336"/>
                  <a:pt x="94129" y="1452282"/>
                </a:cubicBezTo>
                <a:cubicBezTo>
                  <a:pt x="100594" y="1487837"/>
                  <a:pt x="102081" y="1524141"/>
                  <a:pt x="107576" y="1559859"/>
                </a:cubicBezTo>
                <a:cubicBezTo>
                  <a:pt x="111051" y="1582449"/>
                  <a:pt x="116541" y="1604682"/>
                  <a:pt x="121023" y="1627094"/>
                </a:cubicBezTo>
                <a:cubicBezTo>
                  <a:pt x="125505" y="1685365"/>
                  <a:pt x="128352" y="1743784"/>
                  <a:pt x="134470" y="1801906"/>
                </a:cubicBezTo>
                <a:cubicBezTo>
                  <a:pt x="137324" y="1829021"/>
                  <a:pt x="147917" y="1855323"/>
                  <a:pt x="147917" y="1882588"/>
                </a:cubicBezTo>
                <a:cubicBezTo>
                  <a:pt x="147917" y="2044015"/>
                  <a:pt x="142531" y="2205456"/>
                  <a:pt x="134470" y="2366682"/>
                </a:cubicBezTo>
                <a:cubicBezTo>
                  <a:pt x="133196" y="2392157"/>
                  <a:pt x="114894" y="2435200"/>
                  <a:pt x="107576" y="2460812"/>
                </a:cubicBezTo>
                <a:cubicBezTo>
                  <a:pt x="102499" y="2478582"/>
                  <a:pt x="98611" y="2496671"/>
                  <a:pt x="94129" y="2514600"/>
                </a:cubicBezTo>
                <a:cubicBezTo>
                  <a:pt x="106831" y="2819444"/>
                  <a:pt x="116637" y="2811466"/>
                  <a:pt x="94129" y="3092823"/>
                </a:cubicBezTo>
                <a:cubicBezTo>
                  <a:pt x="85422" y="3201656"/>
                  <a:pt x="85628" y="3140274"/>
                  <a:pt x="67235" y="3213847"/>
                </a:cubicBezTo>
                <a:cubicBezTo>
                  <a:pt x="61692" y="3236020"/>
                  <a:pt x="53788" y="3281082"/>
                  <a:pt x="53788" y="3281082"/>
                </a:cubicBezTo>
                <a:lnTo>
                  <a:pt x="484094" y="3281082"/>
                </a:lnTo>
                <a:cubicBezTo>
                  <a:pt x="478402" y="3190008"/>
                  <a:pt x="476517" y="3068383"/>
                  <a:pt x="457200" y="2971800"/>
                </a:cubicBezTo>
                <a:cubicBezTo>
                  <a:pt x="454420" y="2957901"/>
                  <a:pt x="448235" y="2944906"/>
                  <a:pt x="443753" y="2931459"/>
                </a:cubicBezTo>
                <a:cubicBezTo>
                  <a:pt x="439116" y="2894366"/>
                  <a:pt x="437589" y="2825003"/>
                  <a:pt x="416858" y="2783541"/>
                </a:cubicBezTo>
                <a:cubicBezTo>
                  <a:pt x="409630" y="2769086"/>
                  <a:pt x="397192" y="2757655"/>
                  <a:pt x="389964" y="2743200"/>
                </a:cubicBezTo>
                <a:cubicBezTo>
                  <a:pt x="365079" y="2693430"/>
                  <a:pt x="386085" y="2696998"/>
                  <a:pt x="363070" y="2635623"/>
                </a:cubicBezTo>
                <a:cubicBezTo>
                  <a:pt x="357395" y="2620491"/>
                  <a:pt x="345141" y="2608729"/>
                  <a:pt x="336176" y="2595282"/>
                </a:cubicBezTo>
                <a:cubicBezTo>
                  <a:pt x="341866" y="2549763"/>
                  <a:pt x="347039" y="2451240"/>
                  <a:pt x="376517" y="2407023"/>
                </a:cubicBezTo>
                <a:lnTo>
                  <a:pt x="403411" y="2366682"/>
                </a:lnTo>
                <a:cubicBezTo>
                  <a:pt x="407893" y="2339788"/>
                  <a:pt x="411511" y="2312735"/>
                  <a:pt x="416858" y="2286000"/>
                </a:cubicBezTo>
                <a:cubicBezTo>
                  <a:pt x="420483" y="2267878"/>
                  <a:pt x="430306" y="2250693"/>
                  <a:pt x="430306" y="2232212"/>
                </a:cubicBezTo>
                <a:cubicBezTo>
                  <a:pt x="430306" y="2129020"/>
                  <a:pt x="424773" y="2025817"/>
                  <a:pt x="416858" y="1922929"/>
                </a:cubicBezTo>
                <a:cubicBezTo>
                  <a:pt x="415771" y="1908796"/>
                  <a:pt x="406849" y="1896339"/>
                  <a:pt x="403411" y="1882588"/>
                </a:cubicBezTo>
                <a:lnTo>
                  <a:pt x="376517" y="1775012"/>
                </a:lnTo>
                <a:cubicBezTo>
                  <a:pt x="380999" y="1743635"/>
                  <a:pt x="387218" y="1712458"/>
                  <a:pt x="389964" y="1680882"/>
                </a:cubicBezTo>
                <a:cubicBezTo>
                  <a:pt x="415133" y="1391436"/>
                  <a:pt x="386044" y="1552566"/>
                  <a:pt x="416858" y="1398494"/>
                </a:cubicBezTo>
                <a:cubicBezTo>
                  <a:pt x="421341" y="1349188"/>
                  <a:pt x="419932" y="1298986"/>
                  <a:pt x="430306" y="1250576"/>
                </a:cubicBezTo>
                <a:cubicBezTo>
                  <a:pt x="433692" y="1234773"/>
                  <a:pt x="443753" y="1201270"/>
                  <a:pt x="457200" y="1210235"/>
                </a:cubicBezTo>
                <a:cubicBezTo>
                  <a:pt x="476217" y="1222913"/>
                  <a:pt x="465104" y="1255297"/>
                  <a:pt x="470647" y="1277470"/>
                </a:cubicBezTo>
                <a:cubicBezTo>
                  <a:pt x="474085" y="1291221"/>
                  <a:pt x="479117" y="1304540"/>
                  <a:pt x="484094" y="1317812"/>
                </a:cubicBezTo>
                <a:cubicBezTo>
                  <a:pt x="569553" y="1545704"/>
                  <a:pt x="449857" y="1235890"/>
                  <a:pt x="551329" y="1438835"/>
                </a:cubicBezTo>
                <a:cubicBezTo>
                  <a:pt x="596817" y="1529812"/>
                  <a:pt x="599213" y="1549690"/>
                  <a:pt x="618564" y="1627094"/>
                </a:cubicBezTo>
                <a:cubicBezTo>
                  <a:pt x="623046" y="1667435"/>
                  <a:pt x="626271" y="1707936"/>
                  <a:pt x="632011" y="1748118"/>
                </a:cubicBezTo>
                <a:cubicBezTo>
                  <a:pt x="635243" y="1770744"/>
                  <a:pt x="641700" y="1792808"/>
                  <a:pt x="645458" y="1815353"/>
                </a:cubicBezTo>
                <a:cubicBezTo>
                  <a:pt x="650669" y="1846617"/>
                  <a:pt x="654423" y="1878106"/>
                  <a:pt x="658906" y="1909482"/>
                </a:cubicBezTo>
                <a:cubicBezTo>
                  <a:pt x="653214" y="2000550"/>
                  <a:pt x="651327" y="2122185"/>
                  <a:pt x="632011" y="2218765"/>
                </a:cubicBezTo>
                <a:cubicBezTo>
                  <a:pt x="624762" y="2255009"/>
                  <a:pt x="605117" y="2326341"/>
                  <a:pt x="605117" y="2326341"/>
                </a:cubicBezTo>
                <a:cubicBezTo>
                  <a:pt x="609599" y="2424953"/>
                  <a:pt x="611531" y="2523713"/>
                  <a:pt x="618564" y="2622176"/>
                </a:cubicBezTo>
                <a:cubicBezTo>
                  <a:pt x="620507" y="2649372"/>
                  <a:pt x="623389" y="2676993"/>
                  <a:pt x="632011" y="2702859"/>
                </a:cubicBezTo>
                <a:cubicBezTo>
                  <a:pt x="637122" y="2718191"/>
                  <a:pt x="649941" y="2729753"/>
                  <a:pt x="658906" y="2743200"/>
                </a:cubicBezTo>
                <a:cubicBezTo>
                  <a:pt x="667871" y="2770094"/>
                  <a:pt x="682284" y="2795752"/>
                  <a:pt x="685800" y="2823882"/>
                </a:cubicBezTo>
                <a:cubicBezTo>
                  <a:pt x="713702" y="3047100"/>
                  <a:pt x="699247" y="2895321"/>
                  <a:pt x="699247" y="3281082"/>
                </a:cubicBezTo>
                <a:lnTo>
                  <a:pt x="1143000" y="3281082"/>
                </a:lnTo>
                <a:cubicBezTo>
                  <a:pt x="1134035" y="3169023"/>
                  <a:pt x="1124728" y="3056992"/>
                  <a:pt x="1116106" y="2944906"/>
                </a:cubicBezTo>
                <a:cubicBezTo>
                  <a:pt x="1099702" y="2731655"/>
                  <a:pt x="1118398" y="2819608"/>
                  <a:pt x="1089211" y="2702859"/>
                </a:cubicBezTo>
                <a:cubicBezTo>
                  <a:pt x="1084729" y="2568388"/>
                  <a:pt x="1083903" y="2433746"/>
                  <a:pt x="1075764" y="2299447"/>
                </a:cubicBezTo>
                <a:cubicBezTo>
                  <a:pt x="1074907" y="2285299"/>
                  <a:pt x="1064853" y="2273052"/>
                  <a:pt x="1062317" y="2259106"/>
                </a:cubicBezTo>
                <a:cubicBezTo>
                  <a:pt x="1055852" y="2223551"/>
                  <a:pt x="1058378" y="2186394"/>
                  <a:pt x="1048870" y="2151529"/>
                </a:cubicBezTo>
                <a:cubicBezTo>
                  <a:pt x="1044618" y="2135937"/>
                  <a:pt x="1028540" y="2125956"/>
                  <a:pt x="1021976" y="2111188"/>
                </a:cubicBezTo>
                <a:cubicBezTo>
                  <a:pt x="889044" y="1812091"/>
                  <a:pt x="1078258" y="2196857"/>
                  <a:pt x="968188" y="1976718"/>
                </a:cubicBezTo>
                <a:cubicBezTo>
                  <a:pt x="963706" y="1931894"/>
                  <a:pt x="961112" y="1886841"/>
                  <a:pt x="954741" y="1842247"/>
                </a:cubicBezTo>
                <a:cubicBezTo>
                  <a:pt x="952127" y="1823952"/>
                  <a:pt x="941294" y="1806940"/>
                  <a:pt x="941294" y="1788459"/>
                </a:cubicBezTo>
                <a:cubicBezTo>
                  <a:pt x="941294" y="1656841"/>
                  <a:pt x="941513" y="1666778"/>
                  <a:pt x="968188" y="1586753"/>
                </a:cubicBezTo>
                <a:cubicBezTo>
                  <a:pt x="972670" y="1559859"/>
                  <a:pt x="973800" y="1532185"/>
                  <a:pt x="981635" y="1506070"/>
                </a:cubicBezTo>
                <a:cubicBezTo>
                  <a:pt x="987395" y="1486870"/>
                  <a:pt x="1008002" y="1472321"/>
                  <a:pt x="1008529" y="1452282"/>
                </a:cubicBezTo>
                <a:cubicBezTo>
                  <a:pt x="1012540" y="1299869"/>
                  <a:pt x="1009204" y="1146892"/>
                  <a:pt x="995082" y="995082"/>
                </a:cubicBezTo>
                <a:cubicBezTo>
                  <a:pt x="991143" y="952742"/>
                  <a:pt x="962577" y="915854"/>
                  <a:pt x="954741" y="874059"/>
                </a:cubicBezTo>
                <a:cubicBezTo>
                  <a:pt x="941294" y="802341"/>
                  <a:pt x="926396" y="730881"/>
                  <a:pt x="914400" y="658906"/>
                </a:cubicBezTo>
                <a:cubicBezTo>
                  <a:pt x="903114" y="591190"/>
                  <a:pt x="896399" y="537669"/>
                  <a:pt x="874058" y="470647"/>
                </a:cubicBezTo>
                <a:cubicBezTo>
                  <a:pt x="843155" y="377937"/>
                  <a:pt x="867209" y="410011"/>
                  <a:pt x="820270" y="363070"/>
                </a:cubicBezTo>
                <a:cubicBezTo>
                  <a:pt x="791165" y="275754"/>
                  <a:pt x="813341" y="361067"/>
                  <a:pt x="820270" y="201706"/>
                </a:cubicBezTo>
                <a:cubicBezTo>
                  <a:pt x="822996" y="139012"/>
                  <a:pt x="820270" y="76200"/>
                  <a:pt x="820270" y="13447"/>
                </a:cubicBezTo>
                <a:lnTo>
                  <a:pt x="941294" y="228600"/>
                </a:lnTo>
                <a:cubicBezTo>
                  <a:pt x="945776" y="309282"/>
                  <a:pt x="947080" y="390204"/>
                  <a:pt x="954741" y="470647"/>
                </a:cubicBezTo>
                <a:cubicBezTo>
                  <a:pt x="959199" y="517459"/>
                  <a:pt x="976401" y="509297"/>
                  <a:pt x="995082" y="551329"/>
                </a:cubicBezTo>
                <a:cubicBezTo>
                  <a:pt x="1006596" y="577235"/>
                  <a:pt x="1009298" y="606656"/>
                  <a:pt x="1021976" y="632012"/>
                </a:cubicBezTo>
                <a:cubicBezTo>
                  <a:pt x="1030941" y="649941"/>
                  <a:pt x="1040974" y="667375"/>
                  <a:pt x="1048870" y="685800"/>
                </a:cubicBezTo>
                <a:cubicBezTo>
                  <a:pt x="1063952" y="720990"/>
                  <a:pt x="1085097" y="817262"/>
                  <a:pt x="1089211" y="833718"/>
                </a:cubicBezTo>
                <a:lnTo>
                  <a:pt x="1102658" y="887506"/>
                </a:lnTo>
                <a:lnTo>
                  <a:pt x="1116106" y="941294"/>
                </a:lnTo>
                <a:cubicBezTo>
                  <a:pt x="1120588" y="977153"/>
                  <a:pt x="1126552" y="1012857"/>
                  <a:pt x="1129553" y="1048870"/>
                </a:cubicBezTo>
                <a:cubicBezTo>
                  <a:pt x="1151328" y="1310176"/>
                  <a:pt x="1130036" y="1186483"/>
                  <a:pt x="1156447" y="1358153"/>
                </a:cubicBezTo>
                <a:cubicBezTo>
                  <a:pt x="1160593" y="1385101"/>
                  <a:pt x="1161272" y="1412969"/>
                  <a:pt x="1169894" y="1438835"/>
                </a:cubicBezTo>
                <a:cubicBezTo>
                  <a:pt x="1175005" y="1454167"/>
                  <a:pt x="1189049" y="1464988"/>
                  <a:pt x="1196788" y="1479176"/>
                </a:cubicBezTo>
                <a:cubicBezTo>
                  <a:pt x="1215986" y="1514372"/>
                  <a:pt x="1232647" y="1550894"/>
                  <a:pt x="1250576" y="1586753"/>
                </a:cubicBezTo>
                <a:cubicBezTo>
                  <a:pt x="1259541" y="1604682"/>
                  <a:pt x="1266351" y="1623862"/>
                  <a:pt x="1277470" y="1640541"/>
                </a:cubicBezTo>
                <a:lnTo>
                  <a:pt x="1304364" y="1680882"/>
                </a:lnTo>
                <a:cubicBezTo>
                  <a:pt x="1308484" y="1697361"/>
                  <a:pt x="1329621" y="1793601"/>
                  <a:pt x="1344706" y="1828800"/>
                </a:cubicBezTo>
                <a:cubicBezTo>
                  <a:pt x="1386895" y="1927239"/>
                  <a:pt x="1360257" y="1837214"/>
                  <a:pt x="1385047" y="1936376"/>
                </a:cubicBezTo>
                <a:cubicBezTo>
                  <a:pt x="1389529" y="1972235"/>
                  <a:pt x="1390368" y="2008740"/>
                  <a:pt x="1398494" y="2043953"/>
                </a:cubicBezTo>
                <a:cubicBezTo>
                  <a:pt x="1403922" y="2067473"/>
                  <a:pt x="1422127" y="2087271"/>
                  <a:pt x="1425388" y="2111188"/>
                </a:cubicBezTo>
                <a:cubicBezTo>
                  <a:pt x="1435701" y="2186820"/>
                  <a:pt x="1431598" y="2263800"/>
                  <a:pt x="1438835" y="2339788"/>
                </a:cubicBezTo>
                <a:cubicBezTo>
                  <a:pt x="1440587" y="2358186"/>
                  <a:pt x="1448273" y="2375535"/>
                  <a:pt x="1452282" y="2393576"/>
                </a:cubicBezTo>
                <a:cubicBezTo>
                  <a:pt x="1457240" y="2415888"/>
                  <a:pt x="1461247" y="2438400"/>
                  <a:pt x="1465729" y="2460812"/>
                </a:cubicBezTo>
                <a:cubicBezTo>
                  <a:pt x="1461247" y="2510118"/>
                  <a:pt x="1452282" y="2559220"/>
                  <a:pt x="1452282" y="2608729"/>
                </a:cubicBezTo>
                <a:cubicBezTo>
                  <a:pt x="1452282" y="2828410"/>
                  <a:pt x="1465729" y="3047954"/>
                  <a:pt x="1465729" y="3267635"/>
                </a:cubicBezTo>
                <a:lnTo>
                  <a:pt x="1788458" y="3267635"/>
                </a:lnTo>
                <a:lnTo>
                  <a:pt x="1801906" y="3079376"/>
                </a:lnTo>
                <a:cubicBezTo>
                  <a:pt x="1819835" y="3043517"/>
                  <a:pt x="1839104" y="3008298"/>
                  <a:pt x="1855694" y="2971800"/>
                </a:cubicBezTo>
                <a:cubicBezTo>
                  <a:pt x="1861559" y="2958896"/>
                  <a:pt x="1869141" y="2945633"/>
                  <a:pt x="1869141" y="2931459"/>
                </a:cubicBezTo>
                <a:cubicBezTo>
                  <a:pt x="1869141" y="2873016"/>
                  <a:pt x="1858936" y="2815000"/>
                  <a:pt x="1855694" y="2756647"/>
                </a:cubicBezTo>
                <a:cubicBezTo>
                  <a:pt x="1849970" y="2653614"/>
                  <a:pt x="1850161" y="2550252"/>
                  <a:pt x="1842247" y="2447365"/>
                </a:cubicBezTo>
                <a:cubicBezTo>
                  <a:pt x="1841160" y="2433232"/>
                  <a:pt x="1832694" y="2420652"/>
                  <a:pt x="1828800" y="2407023"/>
                </a:cubicBezTo>
                <a:cubicBezTo>
                  <a:pt x="1823723" y="2389253"/>
                  <a:pt x="1819835" y="2371164"/>
                  <a:pt x="1815353" y="2353235"/>
                </a:cubicBezTo>
                <a:cubicBezTo>
                  <a:pt x="1808866" y="2294856"/>
                  <a:pt x="1780334" y="2033028"/>
                  <a:pt x="1775011" y="2017059"/>
                </a:cubicBezTo>
                <a:cubicBezTo>
                  <a:pt x="1770529" y="2003612"/>
                  <a:pt x="1767148" y="1989746"/>
                  <a:pt x="1761564" y="1976718"/>
                </a:cubicBezTo>
                <a:cubicBezTo>
                  <a:pt x="1753668" y="1958293"/>
                  <a:pt x="1741709" y="1941699"/>
                  <a:pt x="1734670" y="1922929"/>
                </a:cubicBezTo>
                <a:cubicBezTo>
                  <a:pt x="1679746" y="1776463"/>
                  <a:pt x="1769203" y="1965101"/>
                  <a:pt x="1694329" y="1815353"/>
                </a:cubicBezTo>
                <a:cubicBezTo>
                  <a:pt x="1689847" y="1788459"/>
                  <a:pt x="1686229" y="1761406"/>
                  <a:pt x="1680882" y="1734670"/>
                </a:cubicBezTo>
                <a:cubicBezTo>
                  <a:pt x="1677258" y="1716548"/>
                  <a:pt x="1667435" y="1699363"/>
                  <a:pt x="1667435" y="1680882"/>
                </a:cubicBezTo>
                <a:cubicBezTo>
                  <a:pt x="1667435" y="1617969"/>
                  <a:pt x="1676400" y="1555376"/>
                  <a:pt x="1680882" y="1492623"/>
                </a:cubicBezTo>
                <a:cubicBezTo>
                  <a:pt x="1676400" y="1416423"/>
                  <a:pt x="1672687" y="1340174"/>
                  <a:pt x="1667435" y="1264023"/>
                </a:cubicBezTo>
                <a:cubicBezTo>
                  <a:pt x="1655990" y="1098071"/>
                  <a:pt x="1670221" y="1151359"/>
                  <a:pt x="1640541" y="1062318"/>
                </a:cubicBezTo>
                <a:cubicBezTo>
                  <a:pt x="1636059" y="1030941"/>
                  <a:pt x="1632764" y="999372"/>
                  <a:pt x="1627094" y="968188"/>
                </a:cubicBezTo>
                <a:cubicBezTo>
                  <a:pt x="1610325" y="875960"/>
                  <a:pt x="1619402" y="950868"/>
                  <a:pt x="1600200" y="874059"/>
                </a:cubicBezTo>
                <a:cubicBezTo>
                  <a:pt x="1594657" y="851886"/>
                  <a:pt x="1589774" y="829478"/>
                  <a:pt x="1586753" y="806823"/>
                </a:cubicBezTo>
                <a:cubicBezTo>
                  <a:pt x="1580799" y="762171"/>
                  <a:pt x="1577788" y="717176"/>
                  <a:pt x="1573306" y="672353"/>
                </a:cubicBezTo>
                <a:cubicBezTo>
                  <a:pt x="1577788" y="578224"/>
                  <a:pt x="1581052" y="484028"/>
                  <a:pt x="1586753" y="389965"/>
                </a:cubicBezTo>
                <a:cubicBezTo>
                  <a:pt x="1590018" y="336089"/>
                  <a:pt x="1600200" y="282575"/>
                  <a:pt x="1600200" y="228600"/>
                </a:cubicBezTo>
                <a:cubicBezTo>
                  <a:pt x="1600200" y="210119"/>
                  <a:pt x="1590762" y="192853"/>
                  <a:pt x="1586753" y="174812"/>
                </a:cubicBezTo>
                <a:cubicBezTo>
                  <a:pt x="1581795" y="152500"/>
                  <a:pt x="1575204" y="130353"/>
                  <a:pt x="1573306" y="107576"/>
                </a:cubicBezTo>
                <a:cubicBezTo>
                  <a:pt x="1570700" y="76308"/>
                  <a:pt x="1573306" y="44823"/>
                  <a:pt x="1573306" y="13447"/>
                </a:cubicBezTo>
                <a:lnTo>
                  <a:pt x="0" y="0"/>
                </a:lnTo>
                <a:lnTo>
                  <a:pt x="0" y="147918"/>
                </a:lnTo>
                <a:close/>
              </a:path>
            </a:pathLst>
          </a:custGeom>
          <a:solidFill>
            <a:srgbClr val="996600">
              <a:alpha val="50196"/>
            </a:srgbClr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33" name="Freeform 32"/>
          <p:cNvSpPr/>
          <p:nvPr/>
        </p:nvSpPr>
        <p:spPr>
          <a:xfrm flipH="1" flipV="1">
            <a:off x="1064797" y="1822712"/>
            <a:ext cx="1305159" cy="3997413"/>
          </a:xfrm>
          <a:custGeom>
            <a:avLst/>
            <a:gdLst>
              <a:gd name="connsiteX0" fmla="*/ 0 w 1869141"/>
              <a:gd name="connsiteY0" fmla="*/ 147918 h 3281082"/>
              <a:gd name="connsiteX1" fmla="*/ 0 w 1869141"/>
              <a:gd name="connsiteY1" fmla="*/ 147918 h 3281082"/>
              <a:gd name="connsiteX2" fmla="*/ 13447 w 1869141"/>
              <a:gd name="connsiteY2" fmla="*/ 833718 h 3281082"/>
              <a:gd name="connsiteX3" fmla="*/ 67235 w 1869141"/>
              <a:gd name="connsiteY3" fmla="*/ 1290918 h 3281082"/>
              <a:gd name="connsiteX4" fmla="*/ 80682 w 1869141"/>
              <a:gd name="connsiteY4" fmla="*/ 1411941 h 3281082"/>
              <a:gd name="connsiteX5" fmla="*/ 94129 w 1869141"/>
              <a:gd name="connsiteY5" fmla="*/ 1452282 h 3281082"/>
              <a:gd name="connsiteX6" fmla="*/ 107576 w 1869141"/>
              <a:gd name="connsiteY6" fmla="*/ 1559859 h 3281082"/>
              <a:gd name="connsiteX7" fmla="*/ 121023 w 1869141"/>
              <a:gd name="connsiteY7" fmla="*/ 1627094 h 3281082"/>
              <a:gd name="connsiteX8" fmla="*/ 134470 w 1869141"/>
              <a:gd name="connsiteY8" fmla="*/ 1801906 h 3281082"/>
              <a:gd name="connsiteX9" fmla="*/ 147917 w 1869141"/>
              <a:gd name="connsiteY9" fmla="*/ 1882588 h 3281082"/>
              <a:gd name="connsiteX10" fmla="*/ 134470 w 1869141"/>
              <a:gd name="connsiteY10" fmla="*/ 2366682 h 3281082"/>
              <a:gd name="connsiteX11" fmla="*/ 107576 w 1869141"/>
              <a:gd name="connsiteY11" fmla="*/ 2460812 h 3281082"/>
              <a:gd name="connsiteX12" fmla="*/ 94129 w 1869141"/>
              <a:gd name="connsiteY12" fmla="*/ 2514600 h 3281082"/>
              <a:gd name="connsiteX13" fmla="*/ 94129 w 1869141"/>
              <a:gd name="connsiteY13" fmla="*/ 3092823 h 3281082"/>
              <a:gd name="connsiteX14" fmla="*/ 67235 w 1869141"/>
              <a:gd name="connsiteY14" fmla="*/ 3213847 h 3281082"/>
              <a:gd name="connsiteX15" fmla="*/ 53788 w 1869141"/>
              <a:gd name="connsiteY15" fmla="*/ 3281082 h 3281082"/>
              <a:gd name="connsiteX16" fmla="*/ 484094 w 1869141"/>
              <a:gd name="connsiteY16" fmla="*/ 3281082 h 3281082"/>
              <a:gd name="connsiteX17" fmla="*/ 457200 w 1869141"/>
              <a:gd name="connsiteY17" fmla="*/ 2971800 h 3281082"/>
              <a:gd name="connsiteX18" fmla="*/ 443753 w 1869141"/>
              <a:gd name="connsiteY18" fmla="*/ 2931459 h 3281082"/>
              <a:gd name="connsiteX19" fmla="*/ 416858 w 1869141"/>
              <a:gd name="connsiteY19" fmla="*/ 2783541 h 3281082"/>
              <a:gd name="connsiteX20" fmla="*/ 389964 w 1869141"/>
              <a:gd name="connsiteY20" fmla="*/ 2743200 h 3281082"/>
              <a:gd name="connsiteX21" fmla="*/ 363070 w 1869141"/>
              <a:gd name="connsiteY21" fmla="*/ 2635623 h 3281082"/>
              <a:gd name="connsiteX22" fmla="*/ 336176 w 1869141"/>
              <a:gd name="connsiteY22" fmla="*/ 2595282 h 3281082"/>
              <a:gd name="connsiteX23" fmla="*/ 376517 w 1869141"/>
              <a:gd name="connsiteY23" fmla="*/ 2407023 h 3281082"/>
              <a:gd name="connsiteX24" fmla="*/ 403411 w 1869141"/>
              <a:gd name="connsiteY24" fmla="*/ 2366682 h 3281082"/>
              <a:gd name="connsiteX25" fmla="*/ 416858 w 1869141"/>
              <a:gd name="connsiteY25" fmla="*/ 2286000 h 3281082"/>
              <a:gd name="connsiteX26" fmla="*/ 430306 w 1869141"/>
              <a:gd name="connsiteY26" fmla="*/ 2232212 h 3281082"/>
              <a:gd name="connsiteX27" fmla="*/ 416858 w 1869141"/>
              <a:gd name="connsiteY27" fmla="*/ 1922929 h 3281082"/>
              <a:gd name="connsiteX28" fmla="*/ 403411 w 1869141"/>
              <a:gd name="connsiteY28" fmla="*/ 1882588 h 3281082"/>
              <a:gd name="connsiteX29" fmla="*/ 376517 w 1869141"/>
              <a:gd name="connsiteY29" fmla="*/ 1775012 h 3281082"/>
              <a:gd name="connsiteX30" fmla="*/ 389964 w 1869141"/>
              <a:gd name="connsiteY30" fmla="*/ 1680882 h 3281082"/>
              <a:gd name="connsiteX31" fmla="*/ 416858 w 1869141"/>
              <a:gd name="connsiteY31" fmla="*/ 1398494 h 3281082"/>
              <a:gd name="connsiteX32" fmla="*/ 430306 w 1869141"/>
              <a:gd name="connsiteY32" fmla="*/ 1250576 h 3281082"/>
              <a:gd name="connsiteX33" fmla="*/ 457200 w 1869141"/>
              <a:gd name="connsiteY33" fmla="*/ 1210235 h 3281082"/>
              <a:gd name="connsiteX34" fmla="*/ 470647 w 1869141"/>
              <a:gd name="connsiteY34" fmla="*/ 1277470 h 3281082"/>
              <a:gd name="connsiteX35" fmla="*/ 484094 w 1869141"/>
              <a:gd name="connsiteY35" fmla="*/ 1317812 h 3281082"/>
              <a:gd name="connsiteX36" fmla="*/ 551329 w 1869141"/>
              <a:gd name="connsiteY36" fmla="*/ 1438835 h 3281082"/>
              <a:gd name="connsiteX37" fmla="*/ 618564 w 1869141"/>
              <a:gd name="connsiteY37" fmla="*/ 1627094 h 3281082"/>
              <a:gd name="connsiteX38" fmla="*/ 632011 w 1869141"/>
              <a:gd name="connsiteY38" fmla="*/ 1748118 h 3281082"/>
              <a:gd name="connsiteX39" fmla="*/ 645458 w 1869141"/>
              <a:gd name="connsiteY39" fmla="*/ 1815353 h 3281082"/>
              <a:gd name="connsiteX40" fmla="*/ 658906 w 1869141"/>
              <a:gd name="connsiteY40" fmla="*/ 1909482 h 3281082"/>
              <a:gd name="connsiteX41" fmla="*/ 632011 w 1869141"/>
              <a:gd name="connsiteY41" fmla="*/ 2218765 h 3281082"/>
              <a:gd name="connsiteX42" fmla="*/ 605117 w 1869141"/>
              <a:gd name="connsiteY42" fmla="*/ 2326341 h 3281082"/>
              <a:gd name="connsiteX43" fmla="*/ 618564 w 1869141"/>
              <a:gd name="connsiteY43" fmla="*/ 2622176 h 3281082"/>
              <a:gd name="connsiteX44" fmla="*/ 632011 w 1869141"/>
              <a:gd name="connsiteY44" fmla="*/ 2702859 h 3281082"/>
              <a:gd name="connsiteX45" fmla="*/ 658906 w 1869141"/>
              <a:gd name="connsiteY45" fmla="*/ 2743200 h 3281082"/>
              <a:gd name="connsiteX46" fmla="*/ 685800 w 1869141"/>
              <a:gd name="connsiteY46" fmla="*/ 2823882 h 3281082"/>
              <a:gd name="connsiteX47" fmla="*/ 699247 w 1869141"/>
              <a:gd name="connsiteY47" fmla="*/ 3281082 h 3281082"/>
              <a:gd name="connsiteX48" fmla="*/ 1143000 w 1869141"/>
              <a:gd name="connsiteY48" fmla="*/ 3281082 h 3281082"/>
              <a:gd name="connsiteX49" fmla="*/ 1116106 w 1869141"/>
              <a:gd name="connsiteY49" fmla="*/ 2944906 h 3281082"/>
              <a:gd name="connsiteX50" fmla="*/ 1089211 w 1869141"/>
              <a:gd name="connsiteY50" fmla="*/ 2702859 h 3281082"/>
              <a:gd name="connsiteX51" fmla="*/ 1075764 w 1869141"/>
              <a:gd name="connsiteY51" fmla="*/ 2299447 h 3281082"/>
              <a:gd name="connsiteX52" fmla="*/ 1062317 w 1869141"/>
              <a:gd name="connsiteY52" fmla="*/ 2259106 h 3281082"/>
              <a:gd name="connsiteX53" fmla="*/ 1048870 w 1869141"/>
              <a:gd name="connsiteY53" fmla="*/ 2151529 h 3281082"/>
              <a:gd name="connsiteX54" fmla="*/ 1021976 w 1869141"/>
              <a:gd name="connsiteY54" fmla="*/ 2111188 h 3281082"/>
              <a:gd name="connsiteX55" fmla="*/ 968188 w 1869141"/>
              <a:gd name="connsiteY55" fmla="*/ 1976718 h 3281082"/>
              <a:gd name="connsiteX56" fmla="*/ 954741 w 1869141"/>
              <a:gd name="connsiteY56" fmla="*/ 1842247 h 3281082"/>
              <a:gd name="connsiteX57" fmla="*/ 941294 w 1869141"/>
              <a:gd name="connsiteY57" fmla="*/ 1788459 h 3281082"/>
              <a:gd name="connsiteX58" fmla="*/ 968188 w 1869141"/>
              <a:gd name="connsiteY58" fmla="*/ 1586753 h 3281082"/>
              <a:gd name="connsiteX59" fmla="*/ 981635 w 1869141"/>
              <a:gd name="connsiteY59" fmla="*/ 1506070 h 3281082"/>
              <a:gd name="connsiteX60" fmla="*/ 1008529 w 1869141"/>
              <a:gd name="connsiteY60" fmla="*/ 1452282 h 3281082"/>
              <a:gd name="connsiteX61" fmla="*/ 995082 w 1869141"/>
              <a:gd name="connsiteY61" fmla="*/ 995082 h 3281082"/>
              <a:gd name="connsiteX62" fmla="*/ 954741 w 1869141"/>
              <a:gd name="connsiteY62" fmla="*/ 874059 h 3281082"/>
              <a:gd name="connsiteX63" fmla="*/ 914400 w 1869141"/>
              <a:gd name="connsiteY63" fmla="*/ 658906 h 3281082"/>
              <a:gd name="connsiteX64" fmla="*/ 874058 w 1869141"/>
              <a:gd name="connsiteY64" fmla="*/ 470647 h 3281082"/>
              <a:gd name="connsiteX65" fmla="*/ 820270 w 1869141"/>
              <a:gd name="connsiteY65" fmla="*/ 363070 h 3281082"/>
              <a:gd name="connsiteX66" fmla="*/ 820270 w 1869141"/>
              <a:gd name="connsiteY66" fmla="*/ 201706 h 3281082"/>
              <a:gd name="connsiteX67" fmla="*/ 820270 w 1869141"/>
              <a:gd name="connsiteY67" fmla="*/ 13447 h 3281082"/>
              <a:gd name="connsiteX68" fmla="*/ 941294 w 1869141"/>
              <a:gd name="connsiteY68" fmla="*/ 228600 h 3281082"/>
              <a:gd name="connsiteX69" fmla="*/ 954741 w 1869141"/>
              <a:gd name="connsiteY69" fmla="*/ 470647 h 3281082"/>
              <a:gd name="connsiteX70" fmla="*/ 995082 w 1869141"/>
              <a:gd name="connsiteY70" fmla="*/ 551329 h 3281082"/>
              <a:gd name="connsiteX71" fmla="*/ 1021976 w 1869141"/>
              <a:gd name="connsiteY71" fmla="*/ 632012 h 3281082"/>
              <a:gd name="connsiteX72" fmla="*/ 1048870 w 1869141"/>
              <a:gd name="connsiteY72" fmla="*/ 685800 h 3281082"/>
              <a:gd name="connsiteX73" fmla="*/ 1089211 w 1869141"/>
              <a:gd name="connsiteY73" fmla="*/ 833718 h 3281082"/>
              <a:gd name="connsiteX74" fmla="*/ 1102658 w 1869141"/>
              <a:gd name="connsiteY74" fmla="*/ 887506 h 3281082"/>
              <a:gd name="connsiteX75" fmla="*/ 1116106 w 1869141"/>
              <a:gd name="connsiteY75" fmla="*/ 941294 h 3281082"/>
              <a:gd name="connsiteX76" fmla="*/ 1129553 w 1869141"/>
              <a:gd name="connsiteY76" fmla="*/ 1048870 h 3281082"/>
              <a:gd name="connsiteX77" fmla="*/ 1156447 w 1869141"/>
              <a:gd name="connsiteY77" fmla="*/ 1358153 h 3281082"/>
              <a:gd name="connsiteX78" fmla="*/ 1169894 w 1869141"/>
              <a:gd name="connsiteY78" fmla="*/ 1438835 h 3281082"/>
              <a:gd name="connsiteX79" fmla="*/ 1196788 w 1869141"/>
              <a:gd name="connsiteY79" fmla="*/ 1479176 h 3281082"/>
              <a:gd name="connsiteX80" fmla="*/ 1250576 w 1869141"/>
              <a:gd name="connsiteY80" fmla="*/ 1586753 h 3281082"/>
              <a:gd name="connsiteX81" fmla="*/ 1277470 w 1869141"/>
              <a:gd name="connsiteY81" fmla="*/ 1640541 h 3281082"/>
              <a:gd name="connsiteX82" fmla="*/ 1304364 w 1869141"/>
              <a:gd name="connsiteY82" fmla="*/ 1680882 h 3281082"/>
              <a:gd name="connsiteX83" fmla="*/ 1344706 w 1869141"/>
              <a:gd name="connsiteY83" fmla="*/ 1828800 h 3281082"/>
              <a:gd name="connsiteX84" fmla="*/ 1385047 w 1869141"/>
              <a:gd name="connsiteY84" fmla="*/ 1936376 h 3281082"/>
              <a:gd name="connsiteX85" fmla="*/ 1398494 w 1869141"/>
              <a:gd name="connsiteY85" fmla="*/ 2043953 h 3281082"/>
              <a:gd name="connsiteX86" fmla="*/ 1425388 w 1869141"/>
              <a:gd name="connsiteY86" fmla="*/ 2111188 h 3281082"/>
              <a:gd name="connsiteX87" fmla="*/ 1438835 w 1869141"/>
              <a:gd name="connsiteY87" fmla="*/ 2339788 h 3281082"/>
              <a:gd name="connsiteX88" fmla="*/ 1452282 w 1869141"/>
              <a:gd name="connsiteY88" fmla="*/ 2393576 h 3281082"/>
              <a:gd name="connsiteX89" fmla="*/ 1465729 w 1869141"/>
              <a:gd name="connsiteY89" fmla="*/ 2460812 h 3281082"/>
              <a:gd name="connsiteX90" fmla="*/ 1452282 w 1869141"/>
              <a:gd name="connsiteY90" fmla="*/ 2608729 h 3281082"/>
              <a:gd name="connsiteX91" fmla="*/ 1465729 w 1869141"/>
              <a:gd name="connsiteY91" fmla="*/ 3267635 h 3281082"/>
              <a:gd name="connsiteX92" fmla="*/ 1788458 w 1869141"/>
              <a:gd name="connsiteY92" fmla="*/ 3267635 h 3281082"/>
              <a:gd name="connsiteX93" fmla="*/ 1801906 w 1869141"/>
              <a:gd name="connsiteY93" fmla="*/ 3079376 h 3281082"/>
              <a:gd name="connsiteX94" fmla="*/ 1855694 w 1869141"/>
              <a:gd name="connsiteY94" fmla="*/ 2971800 h 3281082"/>
              <a:gd name="connsiteX95" fmla="*/ 1869141 w 1869141"/>
              <a:gd name="connsiteY95" fmla="*/ 2931459 h 3281082"/>
              <a:gd name="connsiteX96" fmla="*/ 1855694 w 1869141"/>
              <a:gd name="connsiteY96" fmla="*/ 2756647 h 3281082"/>
              <a:gd name="connsiteX97" fmla="*/ 1842247 w 1869141"/>
              <a:gd name="connsiteY97" fmla="*/ 2447365 h 3281082"/>
              <a:gd name="connsiteX98" fmla="*/ 1828800 w 1869141"/>
              <a:gd name="connsiteY98" fmla="*/ 2407023 h 3281082"/>
              <a:gd name="connsiteX99" fmla="*/ 1815353 w 1869141"/>
              <a:gd name="connsiteY99" fmla="*/ 2353235 h 3281082"/>
              <a:gd name="connsiteX100" fmla="*/ 1775011 w 1869141"/>
              <a:gd name="connsiteY100" fmla="*/ 2017059 h 3281082"/>
              <a:gd name="connsiteX101" fmla="*/ 1761564 w 1869141"/>
              <a:gd name="connsiteY101" fmla="*/ 1976718 h 3281082"/>
              <a:gd name="connsiteX102" fmla="*/ 1734670 w 1869141"/>
              <a:gd name="connsiteY102" fmla="*/ 1922929 h 3281082"/>
              <a:gd name="connsiteX103" fmla="*/ 1694329 w 1869141"/>
              <a:gd name="connsiteY103" fmla="*/ 1815353 h 3281082"/>
              <a:gd name="connsiteX104" fmla="*/ 1680882 w 1869141"/>
              <a:gd name="connsiteY104" fmla="*/ 1734670 h 3281082"/>
              <a:gd name="connsiteX105" fmla="*/ 1667435 w 1869141"/>
              <a:gd name="connsiteY105" fmla="*/ 1680882 h 3281082"/>
              <a:gd name="connsiteX106" fmla="*/ 1680882 w 1869141"/>
              <a:gd name="connsiteY106" fmla="*/ 1492623 h 3281082"/>
              <a:gd name="connsiteX107" fmla="*/ 1667435 w 1869141"/>
              <a:gd name="connsiteY107" fmla="*/ 1264023 h 3281082"/>
              <a:gd name="connsiteX108" fmla="*/ 1640541 w 1869141"/>
              <a:gd name="connsiteY108" fmla="*/ 1062318 h 3281082"/>
              <a:gd name="connsiteX109" fmla="*/ 1627094 w 1869141"/>
              <a:gd name="connsiteY109" fmla="*/ 968188 h 3281082"/>
              <a:gd name="connsiteX110" fmla="*/ 1600200 w 1869141"/>
              <a:gd name="connsiteY110" fmla="*/ 874059 h 3281082"/>
              <a:gd name="connsiteX111" fmla="*/ 1586753 w 1869141"/>
              <a:gd name="connsiteY111" fmla="*/ 806823 h 3281082"/>
              <a:gd name="connsiteX112" fmla="*/ 1573306 w 1869141"/>
              <a:gd name="connsiteY112" fmla="*/ 672353 h 3281082"/>
              <a:gd name="connsiteX113" fmla="*/ 1586753 w 1869141"/>
              <a:gd name="connsiteY113" fmla="*/ 389965 h 3281082"/>
              <a:gd name="connsiteX114" fmla="*/ 1600200 w 1869141"/>
              <a:gd name="connsiteY114" fmla="*/ 228600 h 3281082"/>
              <a:gd name="connsiteX115" fmla="*/ 1586753 w 1869141"/>
              <a:gd name="connsiteY115" fmla="*/ 174812 h 3281082"/>
              <a:gd name="connsiteX116" fmla="*/ 1573306 w 1869141"/>
              <a:gd name="connsiteY116" fmla="*/ 107576 h 3281082"/>
              <a:gd name="connsiteX117" fmla="*/ 1573306 w 1869141"/>
              <a:gd name="connsiteY117" fmla="*/ 13447 h 3281082"/>
              <a:gd name="connsiteX118" fmla="*/ 0 w 1869141"/>
              <a:gd name="connsiteY118" fmla="*/ 0 h 3281082"/>
              <a:gd name="connsiteX119" fmla="*/ 0 w 1869141"/>
              <a:gd name="connsiteY119" fmla="*/ 147918 h 3281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869141" h="3281082">
                <a:moveTo>
                  <a:pt x="0" y="147918"/>
                </a:moveTo>
                <a:lnTo>
                  <a:pt x="0" y="147918"/>
                </a:lnTo>
                <a:cubicBezTo>
                  <a:pt x="4482" y="376518"/>
                  <a:pt x="2307" y="605346"/>
                  <a:pt x="13447" y="833718"/>
                </a:cubicBezTo>
                <a:cubicBezTo>
                  <a:pt x="30924" y="1191994"/>
                  <a:pt x="12103" y="1125519"/>
                  <a:pt x="67235" y="1290918"/>
                </a:cubicBezTo>
                <a:cubicBezTo>
                  <a:pt x="71717" y="1331259"/>
                  <a:pt x="74009" y="1371904"/>
                  <a:pt x="80682" y="1411941"/>
                </a:cubicBezTo>
                <a:cubicBezTo>
                  <a:pt x="83012" y="1425923"/>
                  <a:pt x="91593" y="1438336"/>
                  <a:pt x="94129" y="1452282"/>
                </a:cubicBezTo>
                <a:cubicBezTo>
                  <a:pt x="100594" y="1487837"/>
                  <a:pt x="102081" y="1524141"/>
                  <a:pt x="107576" y="1559859"/>
                </a:cubicBezTo>
                <a:cubicBezTo>
                  <a:pt x="111051" y="1582449"/>
                  <a:pt x="116541" y="1604682"/>
                  <a:pt x="121023" y="1627094"/>
                </a:cubicBezTo>
                <a:cubicBezTo>
                  <a:pt x="125505" y="1685365"/>
                  <a:pt x="128352" y="1743784"/>
                  <a:pt x="134470" y="1801906"/>
                </a:cubicBezTo>
                <a:cubicBezTo>
                  <a:pt x="137324" y="1829021"/>
                  <a:pt x="147917" y="1855323"/>
                  <a:pt x="147917" y="1882588"/>
                </a:cubicBezTo>
                <a:cubicBezTo>
                  <a:pt x="147917" y="2044015"/>
                  <a:pt x="142531" y="2205456"/>
                  <a:pt x="134470" y="2366682"/>
                </a:cubicBezTo>
                <a:cubicBezTo>
                  <a:pt x="133196" y="2392157"/>
                  <a:pt x="114894" y="2435200"/>
                  <a:pt x="107576" y="2460812"/>
                </a:cubicBezTo>
                <a:cubicBezTo>
                  <a:pt x="102499" y="2478582"/>
                  <a:pt x="98611" y="2496671"/>
                  <a:pt x="94129" y="2514600"/>
                </a:cubicBezTo>
                <a:cubicBezTo>
                  <a:pt x="106831" y="2819444"/>
                  <a:pt x="116637" y="2811466"/>
                  <a:pt x="94129" y="3092823"/>
                </a:cubicBezTo>
                <a:cubicBezTo>
                  <a:pt x="85422" y="3201656"/>
                  <a:pt x="85628" y="3140274"/>
                  <a:pt x="67235" y="3213847"/>
                </a:cubicBezTo>
                <a:cubicBezTo>
                  <a:pt x="61692" y="3236020"/>
                  <a:pt x="53788" y="3281082"/>
                  <a:pt x="53788" y="3281082"/>
                </a:cubicBezTo>
                <a:lnTo>
                  <a:pt x="484094" y="3281082"/>
                </a:lnTo>
                <a:cubicBezTo>
                  <a:pt x="478402" y="3190008"/>
                  <a:pt x="476517" y="3068383"/>
                  <a:pt x="457200" y="2971800"/>
                </a:cubicBezTo>
                <a:cubicBezTo>
                  <a:pt x="454420" y="2957901"/>
                  <a:pt x="448235" y="2944906"/>
                  <a:pt x="443753" y="2931459"/>
                </a:cubicBezTo>
                <a:cubicBezTo>
                  <a:pt x="439116" y="2894366"/>
                  <a:pt x="437589" y="2825003"/>
                  <a:pt x="416858" y="2783541"/>
                </a:cubicBezTo>
                <a:cubicBezTo>
                  <a:pt x="409630" y="2769086"/>
                  <a:pt x="397192" y="2757655"/>
                  <a:pt x="389964" y="2743200"/>
                </a:cubicBezTo>
                <a:cubicBezTo>
                  <a:pt x="365079" y="2693430"/>
                  <a:pt x="386085" y="2696998"/>
                  <a:pt x="363070" y="2635623"/>
                </a:cubicBezTo>
                <a:cubicBezTo>
                  <a:pt x="357395" y="2620491"/>
                  <a:pt x="345141" y="2608729"/>
                  <a:pt x="336176" y="2595282"/>
                </a:cubicBezTo>
                <a:cubicBezTo>
                  <a:pt x="341866" y="2549763"/>
                  <a:pt x="347039" y="2451240"/>
                  <a:pt x="376517" y="2407023"/>
                </a:cubicBezTo>
                <a:lnTo>
                  <a:pt x="403411" y="2366682"/>
                </a:lnTo>
                <a:cubicBezTo>
                  <a:pt x="407893" y="2339788"/>
                  <a:pt x="411511" y="2312735"/>
                  <a:pt x="416858" y="2286000"/>
                </a:cubicBezTo>
                <a:cubicBezTo>
                  <a:pt x="420483" y="2267878"/>
                  <a:pt x="430306" y="2250693"/>
                  <a:pt x="430306" y="2232212"/>
                </a:cubicBezTo>
                <a:cubicBezTo>
                  <a:pt x="430306" y="2129020"/>
                  <a:pt x="424773" y="2025817"/>
                  <a:pt x="416858" y="1922929"/>
                </a:cubicBezTo>
                <a:cubicBezTo>
                  <a:pt x="415771" y="1908796"/>
                  <a:pt x="406849" y="1896339"/>
                  <a:pt x="403411" y="1882588"/>
                </a:cubicBezTo>
                <a:lnTo>
                  <a:pt x="376517" y="1775012"/>
                </a:lnTo>
                <a:cubicBezTo>
                  <a:pt x="380999" y="1743635"/>
                  <a:pt x="387218" y="1712458"/>
                  <a:pt x="389964" y="1680882"/>
                </a:cubicBezTo>
                <a:cubicBezTo>
                  <a:pt x="415133" y="1391436"/>
                  <a:pt x="386044" y="1552566"/>
                  <a:pt x="416858" y="1398494"/>
                </a:cubicBezTo>
                <a:cubicBezTo>
                  <a:pt x="421341" y="1349188"/>
                  <a:pt x="419932" y="1298986"/>
                  <a:pt x="430306" y="1250576"/>
                </a:cubicBezTo>
                <a:cubicBezTo>
                  <a:pt x="433692" y="1234773"/>
                  <a:pt x="443753" y="1201270"/>
                  <a:pt x="457200" y="1210235"/>
                </a:cubicBezTo>
                <a:cubicBezTo>
                  <a:pt x="476217" y="1222913"/>
                  <a:pt x="465104" y="1255297"/>
                  <a:pt x="470647" y="1277470"/>
                </a:cubicBezTo>
                <a:cubicBezTo>
                  <a:pt x="474085" y="1291221"/>
                  <a:pt x="479117" y="1304540"/>
                  <a:pt x="484094" y="1317812"/>
                </a:cubicBezTo>
                <a:cubicBezTo>
                  <a:pt x="569553" y="1545704"/>
                  <a:pt x="449857" y="1235890"/>
                  <a:pt x="551329" y="1438835"/>
                </a:cubicBezTo>
                <a:cubicBezTo>
                  <a:pt x="596817" y="1529812"/>
                  <a:pt x="599213" y="1549690"/>
                  <a:pt x="618564" y="1627094"/>
                </a:cubicBezTo>
                <a:cubicBezTo>
                  <a:pt x="623046" y="1667435"/>
                  <a:pt x="626271" y="1707936"/>
                  <a:pt x="632011" y="1748118"/>
                </a:cubicBezTo>
                <a:cubicBezTo>
                  <a:pt x="635243" y="1770744"/>
                  <a:pt x="641700" y="1792808"/>
                  <a:pt x="645458" y="1815353"/>
                </a:cubicBezTo>
                <a:cubicBezTo>
                  <a:pt x="650669" y="1846617"/>
                  <a:pt x="654423" y="1878106"/>
                  <a:pt x="658906" y="1909482"/>
                </a:cubicBezTo>
                <a:cubicBezTo>
                  <a:pt x="653214" y="2000550"/>
                  <a:pt x="651327" y="2122185"/>
                  <a:pt x="632011" y="2218765"/>
                </a:cubicBezTo>
                <a:cubicBezTo>
                  <a:pt x="624762" y="2255009"/>
                  <a:pt x="605117" y="2326341"/>
                  <a:pt x="605117" y="2326341"/>
                </a:cubicBezTo>
                <a:cubicBezTo>
                  <a:pt x="609599" y="2424953"/>
                  <a:pt x="611531" y="2523713"/>
                  <a:pt x="618564" y="2622176"/>
                </a:cubicBezTo>
                <a:cubicBezTo>
                  <a:pt x="620507" y="2649372"/>
                  <a:pt x="623389" y="2676993"/>
                  <a:pt x="632011" y="2702859"/>
                </a:cubicBezTo>
                <a:cubicBezTo>
                  <a:pt x="637122" y="2718191"/>
                  <a:pt x="649941" y="2729753"/>
                  <a:pt x="658906" y="2743200"/>
                </a:cubicBezTo>
                <a:cubicBezTo>
                  <a:pt x="667871" y="2770094"/>
                  <a:pt x="682284" y="2795752"/>
                  <a:pt x="685800" y="2823882"/>
                </a:cubicBezTo>
                <a:cubicBezTo>
                  <a:pt x="713702" y="3047100"/>
                  <a:pt x="699247" y="2895321"/>
                  <a:pt x="699247" y="3281082"/>
                </a:cubicBezTo>
                <a:lnTo>
                  <a:pt x="1143000" y="3281082"/>
                </a:lnTo>
                <a:cubicBezTo>
                  <a:pt x="1134035" y="3169023"/>
                  <a:pt x="1124728" y="3056992"/>
                  <a:pt x="1116106" y="2944906"/>
                </a:cubicBezTo>
                <a:cubicBezTo>
                  <a:pt x="1099702" y="2731655"/>
                  <a:pt x="1118398" y="2819608"/>
                  <a:pt x="1089211" y="2702859"/>
                </a:cubicBezTo>
                <a:cubicBezTo>
                  <a:pt x="1084729" y="2568388"/>
                  <a:pt x="1083903" y="2433746"/>
                  <a:pt x="1075764" y="2299447"/>
                </a:cubicBezTo>
                <a:cubicBezTo>
                  <a:pt x="1074907" y="2285299"/>
                  <a:pt x="1064853" y="2273052"/>
                  <a:pt x="1062317" y="2259106"/>
                </a:cubicBezTo>
                <a:cubicBezTo>
                  <a:pt x="1055852" y="2223551"/>
                  <a:pt x="1058378" y="2186394"/>
                  <a:pt x="1048870" y="2151529"/>
                </a:cubicBezTo>
                <a:cubicBezTo>
                  <a:pt x="1044618" y="2135937"/>
                  <a:pt x="1028540" y="2125956"/>
                  <a:pt x="1021976" y="2111188"/>
                </a:cubicBezTo>
                <a:cubicBezTo>
                  <a:pt x="889044" y="1812091"/>
                  <a:pt x="1078258" y="2196857"/>
                  <a:pt x="968188" y="1976718"/>
                </a:cubicBezTo>
                <a:cubicBezTo>
                  <a:pt x="963706" y="1931894"/>
                  <a:pt x="961112" y="1886841"/>
                  <a:pt x="954741" y="1842247"/>
                </a:cubicBezTo>
                <a:cubicBezTo>
                  <a:pt x="952127" y="1823952"/>
                  <a:pt x="941294" y="1806940"/>
                  <a:pt x="941294" y="1788459"/>
                </a:cubicBezTo>
                <a:cubicBezTo>
                  <a:pt x="941294" y="1656841"/>
                  <a:pt x="941513" y="1666778"/>
                  <a:pt x="968188" y="1586753"/>
                </a:cubicBezTo>
                <a:cubicBezTo>
                  <a:pt x="972670" y="1559859"/>
                  <a:pt x="973800" y="1532185"/>
                  <a:pt x="981635" y="1506070"/>
                </a:cubicBezTo>
                <a:cubicBezTo>
                  <a:pt x="987395" y="1486870"/>
                  <a:pt x="1008002" y="1472321"/>
                  <a:pt x="1008529" y="1452282"/>
                </a:cubicBezTo>
                <a:cubicBezTo>
                  <a:pt x="1012540" y="1299869"/>
                  <a:pt x="1009204" y="1146892"/>
                  <a:pt x="995082" y="995082"/>
                </a:cubicBezTo>
                <a:cubicBezTo>
                  <a:pt x="991143" y="952742"/>
                  <a:pt x="962577" y="915854"/>
                  <a:pt x="954741" y="874059"/>
                </a:cubicBezTo>
                <a:cubicBezTo>
                  <a:pt x="941294" y="802341"/>
                  <a:pt x="926396" y="730881"/>
                  <a:pt x="914400" y="658906"/>
                </a:cubicBezTo>
                <a:cubicBezTo>
                  <a:pt x="903114" y="591190"/>
                  <a:pt x="896399" y="537669"/>
                  <a:pt x="874058" y="470647"/>
                </a:cubicBezTo>
                <a:cubicBezTo>
                  <a:pt x="843155" y="377937"/>
                  <a:pt x="867209" y="410011"/>
                  <a:pt x="820270" y="363070"/>
                </a:cubicBezTo>
                <a:cubicBezTo>
                  <a:pt x="791165" y="275754"/>
                  <a:pt x="813341" y="361067"/>
                  <a:pt x="820270" y="201706"/>
                </a:cubicBezTo>
                <a:cubicBezTo>
                  <a:pt x="822996" y="139012"/>
                  <a:pt x="820270" y="76200"/>
                  <a:pt x="820270" y="13447"/>
                </a:cubicBezTo>
                <a:lnTo>
                  <a:pt x="941294" y="228600"/>
                </a:lnTo>
                <a:cubicBezTo>
                  <a:pt x="945776" y="309282"/>
                  <a:pt x="947080" y="390204"/>
                  <a:pt x="954741" y="470647"/>
                </a:cubicBezTo>
                <a:cubicBezTo>
                  <a:pt x="959199" y="517459"/>
                  <a:pt x="976401" y="509297"/>
                  <a:pt x="995082" y="551329"/>
                </a:cubicBezTo>
                <a:cubicBezTo>
                  <a:pt x="1006596" y="577235"/>
                  <a:pt x="1009298" y="606656"/>
                  <a:pt x="1021976" y="632012"/>
                </a:cubicBezTo>
                <a:cubicBezTo>
                  <a:pt x="1030941" y="649941"/>
                  <a:pt x="1040974" y="667375"/>
                  <a:pt x="1048870" y="685800"/>
                </a:cubicBezTo>
                <a:cubicBezTo>
                  <a:pt x="1063952" y="720990"/>
                  <a:pt x="1085097" y="817262"/>
                  <a:pt x="1089211" y="833718"/>
                </a:cubicBezTo>
                <a:lnTo>
                  <a:pt x="1102658" y="887506"/>
                </a:lnTo>
                <a:lnTo>
                  <a:pt x="1116106" y="941294"/>
                </a:lnTo>
                <a:cubicBezTo>
                  <a:pt x="1120588" y="977153"/>
                  <a:pt x="1126552" y="1012857"/>
                  <a:pt x="1129553" y="1048870"/>
                </a:cubicBezTo>
                <a:cubicBezTo>
                  <a:pt x="1151328" y="1310176"/>
                  <a:pt x="1130036" y="1186483"/>
                  <a:pt x="1156447" y="1358153"/>
                </a:cubicBezTo>
                <a:cubicBezTo>
                  <a:pt x="1160593" y="1385101"/>
                  <a:pt x="1161272" y="1412969"/>
                  <a:pt x="1169894" y="1438835"/>
                </a:cubicBezTo>
                <a:cubicBezTo>
                  <a:pt x="1175005" y="1454167"/>
                  <a:pt x="1189049" y="1464988"/>
                  <a:pt x="1196788" y="1479176"/>
                </a:cubicBezTo>
                <a:cubicBezTo>
                  <a:pt x="1215986" y="1514372"/>
                  <a:pt x="1232647" y="1550894"/>
                  <a:pt x="1250576" y="1586753"/>
                </a:cubicBezTo>
                <a:cubicBezTo>
                  <a:pt x="1259541" y="1604682"/>
                  <a:pt x="1266351" y="1623862"/>
                  <a:pt x="1277470" y="1640541"/>
                </a:cubicBezTo>
                <a:lnTo>
                  <a:pt x="1304364" y="1680882"/>
                </a:lnTo>
                <a:cubicBezTo>
                  <a:pt x="1308484" y="1697361"/>
                  <a:pt x="1329621" y="1793601"/>
                  <a:pt x="1344706" y="1828800"/>
                </a:cubicBezTo>
                <a:cubicBezTo>
                  <a:pt x="1386895" y="1927239"/>
                  <a:pt x="1360257" y="1837214"/>
                  <a:pt x="1385047" y="1936376"/>
                </a:cubicBezTo>
                <a:cubicBezTo>
                  <a:pt x="1389529" y="1972235"/>
                  <a:pt x="1390368" y="2008740"/>
                  <a:pt x="1398494" y="2043953"/>
                </a:cubicBezTo>
                <a:cubicBezTo>
                  <a:pt x="1403922" y="2067473"/>
                  <a:pt x="1422127" y="2087271"/>
                  <a:pt x="1425388" y="2111188"/>
                </a:cubicBezTo>
                <a:cubicBezTo>
                  <a:pt x="1435701" y="2186820"/>
                  <a:pt x="1431598" y="2263800"/>
                  <a:pt x="1438835" y="2339788"/>
                </a:cubicBezTo>
                <a:cubicBezTo>
                  <a:pt x="1440587" y="2358186"/>
                  <a:pt x="1448273" y="2375535"/>
                  <a:pt x="1452282" y="2393576"/>
                </a:cubicBezTo>
                <a:cubicBezTo>
                  <a:pt x="1457240" y="2415888"/>
                  <a:pt x="1461247" y="2438400"/>
                  <a:pt x="1465729" y="2460812"/>
                </a:cubicBezTo>
                <a:cubicBezTo>
                  <a:pt x="1461247" y="2510118"/>
                  <a:pt x="1452282" y="2559220"/>
                  <a:pt x="1452282" y="2608729"/>
                </a:cubicBezTo>
                <a:cubicBezTo>
                  <a:pt x="1452282" y="2828410"/>
                  <a:pt x="1465729" y="3047954"/>
                  <a:pt x="1465729" y="3267635"/>
                </a:cubicBezTo>
                <a:lnTo>
                  <a:pt x="1788458" y="3267635"/>
                </a:lnTo>
                <a:lnTo>
                  <a:pt x="1801906" y="3079376"/>
                </a:lnTo>
                <a:cubicBezTo>
                  <a:pt x="1819835" y="3043517"/>
                  <a:pt x="1839104" y="3008298"/>
                  <a:pt x="1855694" y="2971800"/>
                </a:cubicBezTo>
                <a:cubicBezTo>
                  <a:pt x="1861559" y="2958896"/>
                  <a:pt x="1869141" y="2945633"/>
                  <a:pt x="1869141" y="2931459"/>
                </a:cubicBezTo>
                <a:cubicBezTo>
                  <a:pt x="1869141" y="2873016"/>
                  <a:pt x="1858936" y="2815000"/>
                  <a:pt x="1855694" y="2756647"/>
                </a:cubicBezTo>
                <a:cubicBezTo>
                  <a:pt x="1849970" y="2653614"/>
                  <a:pt x="1850161" y="2550252"/>
                  <a:pt x="1842247" y="2447365"/>
                </a:cubicBezTo>
                <a:cubicBezTo>
                  <a:pt x="1841160" y="2433232"/>
                  <a:pt x="1832694" y="2420652"/>
                  <a:pt x="1828800" y="2407023"/>
                </a:cubicBezTo>
                <a:cubicBezTo>
                  <a:pt x="1823723" y="2389253"/>
                  <a:pt x="1819835" y="2371164"/>
                  <a:pt x="1815353" y="2353235"/>
                </a:cubicBezTo>
                <a:cubicBezTo>
                  <a:pt x="1808866" y="2294856"/>
                  <a:pt x="1780334" y="2033028"/>
                  <a:pt x="1775011" y="2017059"/>
                </a:cubicBezTo>
                <a:cubicBezTo>
                  <a:pt x="1770529" y="2003612"/>
                  <a:pt x="1767148" y="1989746"/>
                  <a:pt x="1761564" y="1976718"/>
                </a:cubicBezTo>
                <a:cubicBezTo>
                  <a:pt x="1753668" y="1958293"/>
                  <a:pt x="1741709" y="1941699"/>
                  <a:pt x="1734670" y="1922929"/>
                </a:cubicBezTo>
                <a:cubicBezTo>
                  <a:pt x="1679746" y="1776463"/>
                  <a:pt x="1769203" y="1965101"/>
                  <a:pt x="1694329" y="1815353"/>
                </a:cubicBezTo>
                <a:cubicBezTo>
                  <a:pt x="1689847" y="1788459"/>
                  <a:pt x="1686229" y="1761406"/>
                  <a:pt x="1680882" y="1734670"/>
                </a:cubicBezTo>
                <a:cubicBezTo>
                  <a:pt x="1677258" y="1716548"/>
                  <a:pt x="1667435" y="1699363"/>
                  <a:pt x="1667435" y="1680882"/>
                </a:cubicBezTo>
                <a:cubicBezTo>
                  <a:pt x="1667435" y="1617969"/>
                  <a:pt x="1676400" y="1555376"/>
                  <a:pt x="1680882" y="1492623"/>
                </a:cubicBezTo>
                <a:cubicBezTo>
                  <a:pt x="1676400" y="1416423"/>
                  <a:pt x="1672687" y="1340174"/>
                  <a:pt x="1667435" y="1264023"/>
                </a:cubicBezTo>
                <a:cubicBezTo>
                  <a:pt x="1655990" y="1098071"/>
                  <a:pt x="1670221" y="1151359"/>
                  <a:pt x="1640541" y="1062318"/>
                </a:cubicBezTo>
                <a:cubicBezTo>
                  <a:pt x="1636059" y="1030941"/>
                  <a:pt x="1632764" y="999372"/>
                  <a:pt x="1627094" y="968188"/>
                </a:cubicBezTo>
                <a:cubicBezTo>
                  <a:pt x="1610325" y="875960"/>
                  <a:pt x="1619402" y="950868"/>
                  <a:pt x="1600200" y="874059"/>
                </a:cubicBezTo>
                <a:cubicBezTo>
                  <a:pt x="1594657" y="851886"/>
                  <a:pt x="1589774" y="829478"/>
                  <a:pt x="1586753" y="806823"/>
                </a:cubicBezTo>
                <a:cubicBezTo>
                  <a:pt x="1580799" y="762171"/>
                  <a:pt x="1577788" y="717176"/>
                  <a:pt x="1573306" y="672353"/>
                </a:cubicBezTo>
                <a:cubicBezTo>
                  <a:pt x="1577788" y="578224"/>
                  <a:pt x="1581052" y="484028"/>
                  <a:pt x="1586753" y="389965"/>
                </a:cubicBezTo>
                <a:cubicBezTo>
                  <a:pt x="1590018" y="336089"/>
                  <a:pt x="1600200" y="282575"/>
                  <a:pt x="1600200" y="228600"/>
                </a:cubicBezTo>
                <a:cubicBezTo>
                  <a:pt x="1600200" y="210119"/>
                  <a:pt x="1590762" y="192853"/>
                  <a:pt x="1586753" y="174812"/>
                </a:cubicBezTo>
                <a:cubicBezTo>
                  <a:pt x="1581795" y="152500"/>
                  <a:pt x="1575204" y="130353"/>
                  <a:pt x="1573306" y="107576"/>
                </a:cubicBezTo>
                <a:cubicBezTo>
                  <a:pt x="1570700" y="76308"/>
                  <a:pt x="1573306" y="44823"/>
                  <a:pt x="1573306" y="13447"/>
                </a:cubicBezTo>
                <a:lnTo>
                  <a:pt x="0" y="0"/>
                </a:lnTo>
                <a:lnTo>
                  <a:pt x="0" y="147918"/>
                </a:lnTo>
                <a:close/>
              </a:path>
            </a:pathLst>
          </a:custGeom>
          <a:solidFill>
            <a:srgbClr val="663300">
              <a:alpha val="50196"/>
            </a:srgbClr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34" name="Freeform 33"/>
          <p:cNvSpPr/>
          <p:nvPr/>
        </p:nvSpPr>
        <p:spPr>
          <a:xfrm flipH="1" flipV="1">
            <a:off x="1979509" y="1828174"/>
            <a:ext cx="1305159" cy="3997413"/>
          </a:xfrm>
          <a:custGeom>
            <a:avLst/>
            <a:gdLst>
              <a:gd name="connsiteX0" fmla="*/ 0 w 1869141"/>
              <a:gd name="connsiteY0" fmla="*/ 147918 h 3281082"/>
              <a:gd name="connsiteX1" fmla="*/ 0 w 1869141"/>
              <a:gd name="connsiteY1" fmla="*/ 147918 h 3281082"/>
              <a:gd name="connsiteX2" fmla="*/ 13447 w 1869141"/>
              <a:gd name="connsiteY2" fmla="*/ 833718 h 3281082"/>
              <a:gd name="connsiteX3" fmla="*/ 67235 w 1869141"/>
              <a:gd name="connsiteY3" fmla="*/ 1290918 h 3281082"/>
              <a:gd name="connsiteX4" fmla="*/ 80682 w 1869141"/>
              <a:gd name="connsiteY4" fmla="*/ 1411941 h 3281082"/>
              <a:gd name="connsiteX5" fmla="*/ 94129 w 1869141"/>
              <a:gd name="connsiteY5" fmla="*/ 1452282 h 3281082"/>
              <a:gd name="connsiteX6" fmla="*/ 107576 w 1869141"/>
              <a:gd name="connsiteY6" fmla="*/ 1559859 h 3281082"/>
              <a:gd name="connsiteX7" fmla="*/ 121023 w 1869141"/>
              <a:gd name="connsiteY7" fmla="*/ 1627094 h 3281082"/>
              <a:gd name="connsiteX8" fmla="*/ 134470 w 1869141"/>
              <a:gd name="connsiteY8" fmla="*/ 1801906 h 3281082"/>
              <a:gd name="connsiteX9" fmla="*/ 147917 w 1869141"/>
              <a:gd name="connsiteY9" fmla="*/ 1882588 h 3281082"/>
              <a:gd name="connsiteX10" fmla="*/ 134470 w 1869141"/>
              <a:gd name="connsiteY10" fmla="*/ 2366682 h 3281082"/>
              <a:gd name="connsiteX11" fmla="*/ 107576 w 1869141"/>
              <a:gd name="connsiteY11" fmla="*/ 2460812 h 3281082"/>
              <a:gd name="connsiteX12" fmla="*/ 94129 w 1869141"/>
              <a:gd name="connsiteY12" fmla="*/ 2514600 h 3281082"/>
              <a:gd name="connsiteX13" fmla="*/ 94129 w 1869141"/>
              <a:gd name="connsiteY13" fmla="*/ 3092823 h 3281082"/>
              <a:gd name="connsiteX14" fmla="*/ 67235 w 1869141"/>
              <a:gd name="connsiteY14" fmla="*/ 3213847 h 3281082"/>
              <a:gd name="connsiteX15" fmla="*/ 53788 w 1869141"/>
              <a:gd name="connsiteY15" fmla="*/ 3281082 h 3281082"/>
              <a:gd name="connsiteX16" fmla="*/ 484094 w 1869141"/>
              <a:gd name="connsiteY16" fmla="*/ 3281082 h 3281082"/>
              <a:gd name="connsiteX17" fmla="*/ 457200 w 1869141"/>
              <a:gd name="connsiteY17" fmla="*/ 2971800 h 3281082"/>
              <a:gd name="connsiteX18" fmla="*/ 443753 w 1869141"/>
              <a:gd name="connsiteY18" fmla="*/ 2931459 h 3281082"/>
              <a:gd name="connsiteX19" fmla="*/ 416858 w 1869141"/>
              <a:gd name="connsiteY19" fmla="*/ 2783541 h 3281082"/>
              <a:gd name="connsiteX20" fmla="*/ 389964 w 1869141"/>
              <a:gd name="connsiteY20" fmla="*/ 2743200 h 3281082"/>
              <a:gd name="connsiteX21" fmla="*/ 363070 w 1869141"/>
              <a:gd name="connsiteY21" fmla="*/ 2635623 h 3281082"/>
              <a:gd name="connsiteX22" fmla="*/ 336176 w 1869141"/>
              <a:gd name="connsiteY22" fmla="*/ 2595282 h 3281082"/>
              <a:gd name="connsiteX23" fmla="*/ 376517 w 1869141"/>
              <a:gd name="connsiteY23" fmla="*/ 2407023 h 3281082"/>
              <a:gd name="connsiteX24" fmla="*/ 403411 w 1869141"/>
              <a:gd name="connsiteY24" fmla="*/ 2366682 h 3281082"/>
              <a:gd name="connsiteX25" fmla="*/ 416858 w 1869141"/>
              <a:gd name="connsiteY25" fmla="*/ 2286000 h 3281082"/>
              <a:gd name="connsiteX26" fmla="*/ 430306 w 1869141"/>
              <a:gd name="connsiteY26" fmla="*/ 2232212 h 3281082"/>
              <a:gd name="connsiteX27" fmla="*/ 416858 w 1869141"/>
              <a:gd name="connsiteY27" fmla="*/ 1922929 h 3281082"/>
              <a:gd name="connsiteX28" fmla="*/ 403411 w 1869141"/>
              <a:gd name="connsiteY28" fmla="*/ 1882588 h 3281082"/>
              <a:gd name="connsiteX29" fmla="*/ 376517 w 1869141"/>
              <a:gd name="connsiteY29" fmla="*/ 1775012 h 3281082"/>
              <a:gd name="connsiteX30" fmla="*/ 389964 w 1869141"/>
              <a:gd name="connsiteY30" fmla="*/ 1680882 h 3281082"/>
              <a:gd name="connsiteX31" fmla="*/ 416858 w 1869141"/>
              <a:gd name="connsiteY31" fmla="*/ 1398494 h 3281082"/>
              <a:gd name="connsiteX32" fmla="*/ 430306 w 1869141"/>
              <a:gd name="connsiteY32" fmla="*/ 1250576 h 3281082"/>
              <a:gd name="connsiteX33" fmla="*/ 457200 w 1869141"/>
              <a:gd name="connsiteY33" fmla="*/ 1210235 h 3281082"/>
              <a:gd name="connsiteX34" fmla="*/ 470647 w 1869141"/>
              <a:gd name="connsiteY34" fmla="*/ 1277470 h 3281082"/>
              <a:gd name="connsiteX35" fmla="*/ 484094 w 1869141"/>
              <a:gd name="connsiteY35" fmla="*/ 1317812 h 3281082"/>
              <a:gd name="connsiteX36" fmla="*/ 551329 w 1869141"/>
              <a:gd name="connsiteY36" fmla="*/ 1438835 h 3281082"/>
              <a:gd name="connsiteX37" fmla="*/ 618564 w 1869141"/>
              <a:gd name="connsiteY37" fmla="*/ 1627094 h 3281082"/>
              <a:gd name="connsiteX38" fmla="*/ 632011 w 1869141"/>
              <a:gd name="connsiteY38" fmla="*/ 1748118 h 3281082"/>
              <a:gd name="connsiteX39" fmla="*/ 645458 w 1869141"/>
              <a:gd name="connsiteY39" fmla="*/ 1815353 h 3281082"/>
              <a:gd name="connsiteX40" fmla="*/ 658906 w 1869141"/>
              <a:gd name="connsiteY40" fmla="*/ 1909482 h 3281082"/>
              <a:gd name="connsiteX41" fmla="*/ 632011 w 1869141"/>
              <a:gd name="connsiteY41" fmla="*/ 2218765 h 3281082"/>
              <a:gd name="connsiteX42" fmla="*/ 605117 w 1869141"/>
              <a:gd name="connsiteY42" fmla="*/ 2326341 h 3281082"/>
              <a:gd name="connsiteX43" fmla="*/ 618564 w 1869141"/>
              <a:gd name="connsiteY43" fmla="*/ 2622176 h 3281082"/>
              <a:gd name="connsiteX44" fmla="*/ 632011 w 1869141"/>
              <a:gd name="connsiteY44" fmla="*/ 2702859 h 3281082"/>
              <a:gd name="connsiteX45" fmla="*/ 658906 w 1869141"/>
              <a:gd name="connsiteY45" fmla="*/ 2743200 h 3281082"/>
              <a:gd name="connsiteX46" fmla="*/ 685800 w 1869141"/>
              <a:gd name="connsiteY46" fmla="*/ 2823882 h 3281082"/>
              <a:gd name="connsiteX47" fmla="*/ 699247 w 1869141"/>
              <a:gd name="connsiteY47" fmla="*/ 3281082 h 3281082"/>
              <a:gd name="connsiteX48" fmla="*/ 1143000 w 1869141"/>
              <a:gd name="connsiteY48" fmla="*/ 3281082 h 3281082"/>
              <a:gd name="connsiteX49" fmla="*/ 1116106 w 1869141"/>
              <a:gd name="connsiteY49" fmla="*/ 2944906 h 3281082"/>
              <a:gd name="connsiteX50" fmla="*/ 1089211 w 1869141"/>
              <a:gd name="connsiteY50" fmla="*/ 2702859 h 3281082"/>
              <a:gd name="connsiteX51" fmla="*/ 1075764 w 1869141"/>
              <a:gd name="connsiteY51" fmla="*/ 2299447 h 3281082"/>
              <a:gd name="connsiteX52" fmla="*/ 1062317 w 1869141"/>
              <a:gd name="connsiteY52" fmla="*/ 2259106 h 3281082"/>
              <a:gd name="connsiteX53" fmla="*/ 1048870 w 1869141"/>
              <a:gd name="connsiteY53" fmla="*/ 2151529 h 3281082"/>
              <a:gd name="connsiteX54" fmla="*/ 1021976 w 1869141"/>
              <a:gd name="connsiteY54" fmla="*/ 2111188 h 3281082"/>
              <a:gd name="connsiteX55" fmla="*/ 968188 w 1869141"/>
              <a:gd name="connsiteY55" fmla="*/ 1976718 h 3281082"/>
              <a:gd name="connsiteX56" fmla="*/ 954741 w 1869141"/>
              <a:gd name="connsiteY56" fmla="*/ 1842247 h 3281082"/>
              <a:gd name="connsiteX57" fmla="*/ 941294 w 1869141"/>
              <a:gd name="connsiteY57" fmla="*/ 1788459 h 3281082"/>
              <a:gd name="connsiteX58" fmla="*/ 968188 w 1869141"/>
              <a:gd name="connsiteY58" fmla="*/ 1586753 h 3281082"/>
              <a:gd name="connsiteX59" fmla="*/ 981635 w 1869141"/>
              <a:gd name="connsiteY59" fmla="*/ 1506070 h 3281082"/>
              <a:gd name="connsiteX60" fmla="*/ 1008529 w 1869141"/>
              <a:gd name="connsiteY60" fmla="*/ 1452282 h 3281082"/>
              <a:gd name="connsiteX61" fmla="*/ 995082 w 1869141"/>
              <a:gd name="connsiteY61" fmla="*/ 995082 h 3281082"/>
              <a:gd name="connsiteX62" fmla="*/ 954741 w 1869141"/>
              <a:gd name="connsiteY62" fmla="*/ 874059 h 3281082"/>
              <a:gd name="connsiteX63" fmla="*/ 914400 w 1869141"/>
              <a:gd name="connsiteY63" fmla="*/ 658906 h 3281082"/>
              <a:gd name="connsiteX64" fmla="*/ 874058 w 1869141"/>
              <a:gd name="connsiteY64" fmla="*/ 470647 h 3281082"/>
              <a:gd name="connsiteX65" fmla="*/ 820270 w 1869141"/>
              <a:gd name="connsiteY65" fmla="*/ 363070 h 3281082"/>
              <a:gd name="connsiteX66" fmla="*/ 820270 w 1869141"/>
              <a:gd name="connsiteY66" fmla="*/ 201706 h 3281082"/>
              <a:gd name="connsiteX67" fmla="*/ 820270 w 1869141"/>
              <a:gd name="connsiteY67" fmla="*/ 13447 h 3281082"/>
              <a:gd name="connsiteX68" fmla="*/ 941294 w 1869141"/>
              <a:gd name="connsiteY68" fmla="*/ 228600 h 3281082"/>
              <a:gd name="connsiteX69" fmla="*/ 954741 w 1869141"/>
              <a:gd name="connsiteY69" fmla="*/ 470647 h 3281082"/>
              <a:gd name="connsiteX70" fmla="*/ 995082 w 1869141"/>
              <a:gd name="connsiteY70" fmla="*/ 551329 h 3281082"/>
              <a:gd name="connsiteX71" fmla="*/ 1021976 w 1869141"/>
              <a:gd name="connsiteY71" fmla="*/ 632012 h 3281082"/>
              <a:gd name="connsiteX72" fmla="*/ 1048870 w 1869141"/>
              <a:gd name="connsiteY72" fmla="*/ 685800 h 3281082"/>
              <a:gd name="connsiteX73" fmla="*/ 1089211 w 1869141"/>
              <a:gd name="connsiteY73" fmla="*/ 833718 h 3281082"/>
              <a:gd name="connsiteX74" fmla="*/ 1102658 w 1869141"/>
              <a:gd name="connsiteY74" fmla="*/ 887506 h 3281082"/>
              <a:gd name="connsiteX75" fmla="*/ 1116106 w 1869141"/>
              <a:gd name="connsiteY75" fmla="*/ 941294 h 3281082"/>
              <a:gd name="connsiteX76" fmla="*/ 1129553 w 1869141"/>
              <a:gd name="connsiteY76" fmla="*/ 1048870 h 3281082"/>
              <a:gd name="connsiteX77" fmla="*/ 1156447 w 1869141"/>
              <a:gd name="connsiteY77" fmla="*/ 1358153 h 3281082"/>
              <a:gd name="connsiteX78" fmla="*/ 1169894 w 1869141"/>
              <a:gd name="connsiteY78" fmla="*/ 1438835 h 3281082"/>
              <a:gd name="connsiteX79" fmla="*/ 1196788 w 1869141"/>
              <a:gd name="connsiteY79" fmla="*/ 1479176 h 3281082"/>
              <a:gd name="connsiteX80" fmla="*/ 1250576 w 1869141"/>
              <a:gd name="connsiteY80" fmla="*/ 1586753 h 3281082"/>
              <a:gd name="connsiteX81" fmla="*/ 1277470 w 1869141"/>
              <a:gd name="connsiteY81" fmla="*/ 1640541 h 3281082"/>
              <a:gd name="connsiteX82" fmla="*/ 1304364 w 1869141"/>
              <a:gd name="connsiteY82" fmla="*/ 1680882 h 3281082"/>
              <a:gd name="connsiteX83" fmla="*/ 1344706 w 1869141"/>
              <a:gd name="connsiteY83" fmla="*/ 1828800 h 3281082"/>
              <a:gd name="connsiteX84" fmla="*/ 1385047 w 1869141"/>
              <a:gd name="connsiteY84" fmla="*/ 1936376 h 3281082"/>
              <a:gd name="connsiteX85" fmla="*/ 1398494 w 1869141"/>
              <a:gd name="connsiteY85" fmla="*/ 2043953 h 3281082"/>
              <a:gd name="connsiteX86" fmla="*/ 1425388 w 1869141"/>
              <a:gd name="connsiteY86" fmla="*/ 2111188 h 3281082"/>
              <a:gd name="connsiteX87" fmla="*/ 1438835 w 1869141"/>
              <a:gd name="connsiteY87" fmla="*/ 2339788 h 3281082"/>
              <a:gd name="connsiteX88" fmla="*/ 1452282 w 1869141"/>
              <a:gd name="connsiteY88" fmla="*/ 2393576 h 3281082"/>
              <a:gd name="connsiteX89" fmla="*/ 1465729 w 1869141"/>
              <a:gd name="connsiteY89" fmla="*/ 2460812 h 3281082"/>
              <a:gd name="connsiteX90" fmla="*/ 1452282 w 1869141"/>
              <a:gd name="connsiteY90" fmla="*/ 2608729 h 3281082"/>
              <a:gd name="connsiteX91" fmla="*/ 1465729 w 1869141"/>
              <a:gd name="connsiteY91" fmla="*/ 3267635 h 3281082"/>
              <a:gd name="connsiteX92" fmla="*/ 1788458 w 1869141"/>
              <a:gd name="connsiteY92" fmla="*/ 3267635 h 3281082"/>
              <a:gd name="connsiteX93" fmla="*/ 1801906 w 1869141"/>
              <a:gd name="connsiteY93" fmla="*/ 3079376 h 3281082"/>
              <a:gd name="connsiteX94" fmla="*/ 1855694 w 1869141"/>
              <a:gd name="connsiteY94" fmla="*/ 2971800 h 3281082"/>
              <a:gd name="connsiteX95" fmla="*/ 1869141 w 1869141"/>
              <a:gd name="connsiteY95" fmla="*/ 2931459 h 3281082"/>
              <a:gd name="connsiteX96" fmla="*/ 1855694 w 1869141"/>
              <a:gd name="connsiteY96" fmla="*/ 2756647 h 3281082"/>
              <a:gd name="connsiteX97" fmla="*/ 1842247 w 1869141"/>
              <a:gd name="connsiteY97" fmla="*/ 2447365 h 3281082"/>
              <a:gd name="connsiteX98" fmla="*/ 1828800 w 1869141"/>
              <a:gd name="connsiteY98" fmla="*/ 2407023 h 3281082"/>
              <a:gd name="connsiteX99" fmla="*/ 1815353 w 1869141"/>
              <a:gd name="connsiteY99" fmla="*/ 2353235 h 3281082"/>
              <a:gd name="connsiteX100" fmla="*/ 1775011 w 1869141"/>
              <a:gd name="connsiteY100" fmla="*/ 2017059 h 3281082"/>
              <a:gd name="connsiteX101" fmla="*/ 1761564 w 1869141"/>
              <a:gd name="connsiteY101" fmla="*/ 1976718 h 3281082"/>
              <a:gd name="connsiteX102" fmla="*/ 1734670 w 1869141"/>
              <a:gd name="connsiteY102" fmla="*/ 1922929 h 3281082"/>
              <a:gd name="connsiteX103" fmla="*/ 1694329 w 1869141"/>
              <a:gd name="connsiteY103" fmla="*/ 1815353 h 3281082"/>
              <a:gd name="connsiteX104" fmla="*/ 1680882 w 1869141"/>
              <a:gd name="connsiteY104" fmla="*/ 1734670 h 3281082"/>
              <a:gd name="connsiteX105" fmla="*/ 1667435 w 1869141"/>
              <a:gd name="connsiteY105" fmla="*/ 1680882 h 3281082"/>
              <a:gd name="connsiteX106" fmla="*/ 1680882 w 1869141"/>
              <a:gd name="connsiteY106" fmla="*/ 1492623 h 3281082"/>
              <a:gd name="connsiteX107" fmla="*/ 1667435 w 1869141"/>
              <a:gd name="connsiteY107" fmla="*/ 1264023 h 3281082"/>
              <a:gd name="connsiteX108" fmla="*/ 1640541 w 1869141"/>
              <a:gd name="connsiteY108" fmla="*/ 1062318 h 3281082"/>
              <a:gd name="connsiteX109" fmla="*/ 1627094 w 1869141"/>
              <a:gd name="connsiteY109" fmla="*/ 968188 h 3281082"/>
              <a:gd name="connsiteX110" fmla="*/ 1600200 w 1869141"/>
              <a:gd name="connsiteY110" fmla="*/ 874059 h 3281082"/>
              <a:gd name="connsiteX111" fmla="*/ 1586753 w 1869141"/>
              <a:gd name="connsiteY111" fmla="*/ 806823 h 3281082"/>
              <a:gd name="connsiteX112" fmla="*/ 1573306 w 1869141"/>
              <a:gd name="connsiteY112" fmla="*/ 672353 h 3281082"/>
              <a:gd name="connsiteX113" fmla="*/ 1586753 w 1869141"/>
              <a:gd name="connsiteY113" fmla="*/ 389965 h 3281082"/>
              <a:gd name="connsiteX114" fmla="*/ 1600200 w 1869141"/>
              <a:gd name="connsiteY114" fmla="*/ 228600 h 3281082"/>
              <a:gd name="connsiteX115" fmla="*/ 1586753 w 1869141"/>
              <a:gd name="connsiteY115" fmla="*/ 174812 h 3281082"/>
              <a:gd name="connsiteX116" fmla="*/ 1573306 w 1869141"/>
              <a:gd name="connsiteY116" fmla="*/ 107576 h 3281082"/>
              <a:gd name="connsiteX117" fmla="*/ 1573306 w 1869141"/>
              <a:gd name="connsiteY117" fmla="*/ 13447 h 3281082"/>
              <a:gd name="connsiteX118" fmla="*/ 0 w 1869141"/>
              <a:gd name="connsiteY118" fmla="*/ 0 h 3281082"/>
              <a:gd name="connsiteX119" fmla="*/ 0 w 1869141"/>
              <a:gd name="connsiteY119" fmla="*/ 147918 h 3281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869141" h="3281082">
                <a:moveTo>
                  <a:pt x="0" y="147918"/>
                </a:moveTo>
                <a:lnTo>
                  <a:pt x="0" y="147918"/>
                </a:lnTo>
                <a:cubicBezTo>
                  <a:pt x="4482" y="376518"/>
                  <a:pt x="2307" y="605346"/>
                  <a:pt x="13447" y="833718"/>
                </a:cubicBezTo>
                <a:cubicBezTo>
                  <a:pt x="30924" y="1191994"/>
                  <a:pt x="12103" y="1125519"/>
                  <a:pt x="67235" y="1290918"/>
                </a:cubicBezTo>
                <a:cubicBezTo>
                  <a:pt x="71717" y="1331259"/>
                  <a:pt x="74009" y="1371904"/>
                  <a:pt x="80682" y="1411941"/>
                </a:cubicBezTo>
                <a:cubicBezTo>
                  <a:pt x="83012" y="1425923"/>
                  <a:pt x="91593" y="1438336"/>
                  <a:pt x="94129" y="1452282"/>
                </a:cubicBezTo>
                <a:cubicBezTo>
                  <a:pt x="100594" y="1487837"/>
                  <a:pt x="102081" y="1524141"/>
                  <a:pt x="107576" y="1559859"/>
                </a:cubicBezTo>
                <a:cubicBezTo>
                  <a:pt x="111051" y="1582449"/>
                  <a:pt x="116541" y="1604682"/>
                  <a:pt x="121023" y="1627094"/>
                </a:cubicBezTo>
                <a:cubicBezTo>
                  <a:pt x="125505" y="1685365"/>
                  <a:pt x="128352" y="1743784"/>
                  <a:pt x="134470" y="1801906"/>
                </a:cubicBezTo>
                <a:cubicBezTo>
                  <a:pt x="137324" y="1829021"/>
                  <a:pt x="147917" y="1855323"/>
                  <a:pt x="147917" y="1882588"/>
                </a:cubicBezTo>
                <a:cubicBezTo>
                  <a:pt x="147917" y="2044015"/>
                  <a:pt x="142531" y="2205456"/>
                  <a:pt x="134470" y="2366682"/>
                </a:cubicBezTo>
                <a:cubicBezTo>
                  <a:pt x="133196" y="2392157"/>
                  <a:pt x="114894" y="2435200"/>
                  <a:pt x="107576" y="2460812"/>
                </a:cubicBezTo>
                <a:cubicBezTo>
                  <a:pt x="102499" y="2478582"/>
                  <a:pt x="98611" y="2496671"/>
                  <a:pt x="94129" y="2514600"/>
                </a:cubicBezTo>
                <a:cubicBezTo>
                  <a:pt x="106831" y="2819444"/>
                  <a:pt x="116637" y="2811466"/>
                  <a:pt x="94129" y="3092823"/>
                </a:cubicBezTo>
                <a:cubicBezTo>
                  <a:pt x="85422" y="3201656"/>
                  <a:pt x="85628" y="3140274"/>
                  <a:pt x="67235" y="3213847"/>
                </a:cubicBezTo>
                <a:cubicBezTo>
                  <a:pt x="61692" y="3236020"/>
                  <a:pt x="53788" y="3281082"/>
                  <a:pt x="53788" y="3281082"/>
                </a:cubicBezTo>
                <a:lnTo>
                  <a:pt x="484094" y="3281082"/>
                </a:lnTo>
                <a:cubicBezTo>
                  <a:pt x="478402" y="3190008"/>
                  <a:pt x="476517" y="3068383"/>
                  <a:pt x="457200" y="2971800"/>
                </a:cubicBezTo>
                <a:cubicBezTo>
                  <a:pt x="454420" y="2957901"/>
                  <a:pt x="448235" y="2944906"/>
                  <a:pt x="443753" y="2931459"/>
                </a:cubicBezTo>
                <a:cubicBezTo>
                  <a:pt x="439116" y="2894366"/>
                  <a:pt x="437589" y="2825003"/>
                  <a:pt x="416858" y="2783541"/>
                </a:cubicBezTo>
                <a:cubicBezTo>
                  <a:pt x="409630" y="2769086"/>
                  <a:pt x="397192" y="2757655"/>
                  <a:pt x="389964" y="2743200"/>
                </a:cubicBezTo>
                <a:cubicBezTo>
                  <a:pt x="365079" y="2693430"/>
                  <a:pt x="386085" y="2696998"/>
                  <a:pt x="363070" y="2635623"/>
                </a:cubicBezTo>
                <a:cubicBezTo>
                  <a:pt x="357395" y="2620491"/>
                  <a:pt x="345141" y="2608729"/>
                  <a:pt x="336176" y="2595282"/>
                </a:cubicBezTo>
                <a:cubicBezTo>
                  <a:pt x="341866" y="2549763"/>
                  <a:pt x="347039" y="2451240"/>
                  <a:pt x="376517" y="2407023"/>
                </a:cubicBezTo>
                <a:lnTo>
                  <a:pt x="403411" y="2366682"/>
                </a:lnTo>
                <a:cubicBezTo>
                  <a:pt x="407893" y="2339788"/>
                  <a:pt x="411511" y="2312735"/>
                  <a:pt x="416858" y="2286000"/>
                </a:cubicBezTo>
                <a:cubicBezTo>
                  <a:pt x="420483" y="2267878"/>
                  <a:pt x="430306" y="2250693"/>
                  <a:pt x="430306" y="2232212"/>
                </a:cubicBezTo>
                <a:cubicBezTo>
                  <a:pt x="430306" y="2129020"/>
                  <a:pt x="424773" y="2025817"/>
                  <a:pt x="416858" y="1922929"/>
                </a:cubicBezTo>
                <a:cubicBezTo>
                  <a:pt x="415771" y="1908796"/>
                  <a:pt x="406849" y="1896339"/>
                  <a:pt x="403411" y="1882588"/>
                </a:cubicBezTo>
                <a:lnTo>
                  <a:pt x="376517" y="1775012"/>
                </a:lnTo>
                <a:cubicBezTo>
                  <a:pt x="380999" y="1743635"/>
                  <a:pt x="387218" y="1712458"/>
                  <a:pt x="389964" y="1680882"/>
                </a:cubicBezTo>
                <a:cubicBezTo>
                  <a:pt x="415133" y="1391436"/>
                  <a:pt x="386044" y="1552566"/>
                  <a:pt x="416858" y="1398494"/>
                </a:cubicBezTo>
                <a:cubicBezTo>
                  <a:pt x="421341" y="1349188"/>
                  <a:pt x="419932" y="1298986"/>
                  <a:pt x="430306" y="1250576"/>
                </a:cubicBezTo>
                <a:cubicBezTo>
                  <a:pt x="433692" y="1234773"/>
                  <a:pt x="443753" y="1201270"/>
                  <a:pt x="457200" y="1210235"/>
                </a:cubicBezTo>
                <a:cubicBezTo>
                  <a:pt x="476217" y="1222913"/>
                  <a:pt x="465104" y="1255297"/>
                  <a:pt x="470647" y="1277470"/>
                </a:cubicBezTo>
                <a:cubicBezTo>
                  <a:pt x="474085" y="1291221"/>
                  <a:pt x="479117" y="1304540"/>
                  <a:pt x="484094" y="1317812"/>
                </a:cubicBezTo>
                <a:cubicBezTo>
                  <a:pt x="569553" y="1545704"/>
                  <a:pt x="449857" y="1235890"/>
                  <a:pt x="551329" y="1438835"/>
                </a:cubicBezTo>
                <a:cubicBezTo>
                  <a:pt x="596817" y="1529812"/>
                  <a:pt x="599213" y="1549690"/>
                  <a:pt x="618564" y="1627094"/>
                </a:cubicBezTo>
                <a:cubicBezTo>
                  <a:pt x="623046" y="1667435"/>
                  <a:pt x="626271" y="1707936"/>
                  <a:pt x="632011" y="1748118"/>
                </a:cubicBezTo>
                <a:cubicBezTo>
                  <a:pt x="635243" y="1770744"/>
                  <a:pt x="641700" y="1792808"/>
                  <a:pt x="645458" y="1815353"/>
                </a:cubicBezTo>
                <a:cubicBezTo>
                  <a:pt x="650669" y="1846617"/>
                  <a:pt x="654423" y="1878106"/>
                  <a:pt x="658906" y="1909482"/>
                </a:cubicBezTo>
                <a:cubicBezTo>
                  <a:pt x="653214" y="2000550"/>
                  <a:pt x="651327" y="2122185"/>
                  <a:pt x="632011" y="2218765"/>
                </a:cubicBezTo>
                <a:cubicBezTo>
                  <a:pt x="624762" y="2255009"/>
                  <a:pt x="605117" y="2326341"/>
                  <a:pt x="605117" y="2326341"/>
                </a:cubicBezTo>
                <a:cubicBezTo>
                  <a:pt x="609599" y="2424953"/>
                  <a:pt x="611531" y="2523713"/>
                  <a:pt x="618564" y="2622176"/>
                </a:cubicBezTo>
                <a:cubicBezTo>
                  <a:pt x="620507" y="2649372"/>
                  <a:pt x="623389" y="2676993"/>
                  <a:pt x="632011" y="2702859"/>
                </a:cubicBezTo>
                <a:cubicBezTo>
                  <a:pt x="637122" y="2718191"/>
                  <a:pt x="649941" y="2729753"/>
                  <a:pt x="658906" y="2743200"/>
                </a:cubicBezTo>
                <a:cubicBezTo>
                  <a:pt x="667871" y="2770094"/>
                  <a:pt x="682284" y="2795752"/>
                  <a:pt x="685800" y="2823882"/>
                </a:cubicBezTo>
                <a:cubicBezTo>
                  <a:pt x="713702" y="3047100"/>
                  <a:pt x="699247" y="2895321"/>
                  <a:pt x="699247" y="3281082"/>
                </a:cubicBezTo>
                <a:lnTo>
                  <a:pt x="1143000" y="3281082"/>
                </a:lnTo>
                <a:cubicBezTo>
                  <a:pt x="1134035" y="3169023"/>
                  <a:pt x="1124728" y="3056992"/>
                  <a:pt x="1116106" y="2944906"/>
                </a:cubicBezTo>
                <a:cubicBezTo>
                  <a:pt x="1099702" y="2731655"/>
                  <a:pt x="1118398" y="2819608"/>
                  <a:pt x="1089211" y="2702859"/>
                </a:cubicBezTo>
                <a:cubicBezTo>
                  <a:pt x="1084729" y="2568388"/>
                  <a:pt x="1083903" y="2433746"/>
                  <a:pt x="1075764" y="2299447"/>
                </a:cubicBezTo>
                <a:cubicBezTo>
                  <a:pt x="1074907" y="2285299"/>
                  <a:pt x="1064853" y="2273052"/>
                  <a:pt x="1062317" y="2259106"/>
                </a:cubicBezTo>
                <a:cubicBezTo>
                  <a:pt x="1055852" y="2223551"/>
                  <a:pt x="1058378" y="2186394"/>
                  <a:pt x="1048870" y="2151529"/>
                </a:cubicBezTo>
                <a:cubicBezTo>
                  <a:pt x="1044618" y="2135937"/>
                  <a:pt x="1028540" y="2125956"/>
                  <a:pt x="1021976" y="2111188"/>
                </a:cubicBezTo>
                <a:cubicBezTo>
                  <a:pt x="889044" y="1812091"/>
                  <a:pt x="1078258" y="2196857"/>
                  <a:pt x="968188" y="1976718"/>
                </a:cubicBezTo>
                <a:cubicBezTo>
                  <a:pt x="963706" y="1931894"/>
                  <a:pt x="961112" y="1886841"/>
                  <a:pt x="954741" y="1842247"/>
                </a:cubicBezTo>
                <a:cubicBezTo>
                  <a:pt x="952127" y="1823952"/>
                  <a:pt x="941294" y="1806940"/>
                  <a:pt x="941294" y="1788459"/>
                </a:cubicBezTo>
                <a:cubicBezTo>
                  <a:pt x="941294" y="1656841"/>
                  <a:pt x="941513" y="1666778"/>
                  <a:pt x="968188" y="1586753"/>
                </a:cubicBezTo>
                <a:cubicBezTo>
                  <a:pt x="972670" y="1559859"/>
                  <a:pt x="973800" y="1532185"/>
                  <a:pt x="981635" y="1506070"/>
                </a:cubicBezTo>
                <a:cubicBezTo>
                  <a:pt x="987395" y="1486870"/>
                  <a:pt x="1008002" y="1472321"/>
                  <a:pt x="1008529" y="1452282"/>
                </a:cubicBezTo>
                <a:cubicBezTo>
                  <a:pt x="1012540" y="1299869"/>
                  <a:pt x="1009204" y="1146892"/>
                  <a:pt x="995082" y="995082"/>
                </a:cubicBezTo>
                <a:cubicBezTo>
                  <a:pt x="991143" y="952742"/>
                  <a:pt x="962577" y="915854"/>
                  <a:pt x="954741" y="874059"/>
                </a:cubicBezTo>
                <a:cubicBezTo>
                  <a:pt x="941294" y="802341"/>
                  <a:pt x="926396" y="730881"/>
                  <a:pt x="914400" y="658906"/>
                </a:cubicBezTo>
                <a:cubicBezTo>
                  <a:pt x="903114" y="591190"/>
                  <a:pt x="896399" y="537669"/>
                  <a:pt x="874058" y="470647"/>
                </a:cubicBezTo>
                <a:cubicBezTo>
                  <a:pt x="843155" y="377937"/>
                  <a:pt x="867209" y="410011"/>
                  <a:pt x="820270" y="363070"/>
                </a:cubicBezTo>
                <a:cubicBezTo>
                  <a:pt x="791165" y="275754"/>
                  <a:pt x="813341" y="361067"/>
                  <a:pt x="820270" y="201706"/>
                </a:cubicBezTo>
                <a:cubicBezTo>
                  <a:pt x="822996" y="139012"/>
                  <a:pt x="820270" y="76200"/>
                  <a:pt x="820270" y="13447"/>
                </a:cubicBezTo>
                <a:lnTo>
                  <a:pt x="941294" y="228600"/>
                </a:lnTo>
                <a:cubicBezTo>
                  <a:pt x="945776" y="309282"/>
                  <a:pt x="947080" y="390204"/>
                  <a:pt x="954741" y="470647"/>
                </a:cubicBezTo>
                <a:cubicBezTo>
                  <a:pt x="959199" y="517459"/>
                  <a:pt x="976401" y="509297"/>
                  <a:pt x="995082" y="551329"/>
                </a:cubicBezTo>
                <a:cubicBezTo>
                  <a:pt x="1006596" y="577235"/>
                  <a:pt x="1009298" y="606656"/>
                  <a:pt x="1021976" y="632012"/>
                </a:cubicBezTo>
                <a:cubicBezTo>
                  <a:pt x="1030941" y="649941"/>
                  <a:pt x="1040974" y="667375"/>
                  <a:pt x="1048870" y="685800"/>
                </a:cubicBezTo>
                <a:cubicBezTo>
                  <a:pt x="1063952" y="720990"/>
                  <a:pt x="1085097" y="817262"/>
                  <a:pt x="1089211" y="833718"/>
                </a:cubicBezTo>
                <a:lnTo>
                  <a:pt x="1102658" y="887506"/>
                </a:lnTo>
                <a:lnTo>
                  <a:pt x="1116106" y="941294"/>
                </a:lnTo>
                <a:cubicBezTo>
                  <a:pt x="1120588" y="977153"/>
                  <a:pt x="1126552" y="1012857"/>
                  <a:pt x="1129553" y="1048870"/>
                </a:cubicBezTo>
                <a:cubicBezTo>
                  <a:pt x="1151328" y="1310176"/>
                  <a:pt x="1130036" y="1186483"/>
                  <a:pt x="1156447" y="1358153"/>
                </a:cubicBezTo>
                <a:cubicBezTo>
                  <a:pt x="1160593" y="1385101"/>
                  <a:pt x="1161272" y="1412969"/>
                  <a:pt x="1169894" y="1438835"/>
                </a:cubicBezTo>
                <a:cubicBezTo>
                  <a:pt x="1175005" y="1454167"/>
                  <a:pt x="1189049" y="1464988"/>
                  <a:pt x="1196788" y="1479176"/>
                </a:cubicBezTo>
                <a:cubicBezTo>
                  <a:pt x="1215986" y="1514372"/>
                  <a:pt x="1232647" y="1550894"/>
                  <a:pt x="1250576" y="1586753"/>
                </a:cubicBezTo>
                <a:cubicBezTo>
                  <a:pt x="1259541" y="1604682"/>
                  <a:pt x="1266351" y="1623862"/>
                  <a:pt x="1277470" y="1640541"/>
                </a:cubicBezTo>
                <a:lnTo>
                  <a:pt x="1304364" y="1680882"/>
                </a:lnTo>
                <a:cubicBezTo>
                  <a:pt x="1308484" y="1697361"/>
                  <a:pt x="1329621" y="1793601"/>
                  <a:pt x="1344706" y="1828800"/>
                </a:cubicBezTo>
                <a:cubicBezTo>
                  <a:pt x="1386895" y="1927239"/>
                  <a:pt x="1360257" y="1837214"/>
                  <a:pt x="1385047" y="1936376"/>
                </a:cubicBezTo>
                <a:cubicBezTo>
                  <a:pt x="1389529" y="1972235"/>
                  <a:pt x="1390368" y="2008740"/>
                  <a:pt x="1398494" y="2043953"/>
                </a:cubicBezTo>
                <a:cubicBezTo>
                  <a:pt x="1403922" y="2067473"/>
                  <a:pt x="1422127" y="2087271"/>
                  <a:pt x="1425388" y="2111188"/>
                </a:cubicBezTo>
                <a:cubicBezTo>
                  <a:pt x="1435701" y="2186820"/>
                  <a:pt x="1431598" y="2263800"/>
                  <a:pt x="1438835" y="2339788"/>
                </a:cubicBezTo>
                <a:cubicBezTo>
                  <a:pt x="1440587" y="2358186"/>
                  <a:pt x="1448273" y="2375535"/>
                  <a:pt x="1452282" y="2393576"/>
                </a:cubicBezTo>
                <a:cubicBezTo>
                  <a:pt x="1457240" y="2415888"/>
                  <a:pt x="1461247" y="2438400"/>
                  <a:pt x="1465729" y="2460812"/>
                </a:cubicBezTo>
                <a:cubicBezTo>
                  <a:pt x="1461247" y="2510118"/>
                  <a:pt x="1452282" y="2559220"/>
                  <a:pt x="1452282" y="2608729"/>
                </a:cubicBezTo>
                <a:cubicBezTo>
                  <a:pt x="1452282" y="2828410"/>
                  <a:pt x="1465729" y="3047954"/>
                  <a:pt x="1465729" y="3267635"/>
                </a:cubicBezTo>
                <a:lnTo>
                  <a:pt x="1788458" y="3267635"/>
                </a:lnTo>
                <a:lnTo>
                  <a:pt x="1801906" y="3079376"/>
                </a:lnTo>
                <a:cubicBezTo>
                  <a:pt x="1819835" y="3043517"/>
                  <a:pt x="1839104" y="3008298"/>
                  <a:pt x="1855694" y="2971800"/>
                </a:cubicBezTo>
                <a:cubicBezTo>
                  <a:pt x="1861559" y="2958896"/>
                  <a:pt x="1869141" y="2945633"/>
                  <a:pt x="1869141" y="2931459"/>
                </a:cubicBezTo>
                <a:cubicBezTo>
                  <a:pt x="1869141" y="2873016"/>
                  <a:pt x="1858936" y="2815000"/>
                  <a:pt x="1855694" y="2756647"/>
                </a:cubicBezTo>
                <a:cubicBezTo>
                  <a:pt x="1849970" y="2653614"/>
                  <a:pt x="1850161" y="2550252"/>
                  <a:pt x="1842247" y="2447365"/>
                </a:cubicBezTo>
                <a:cubicBezTo>
                  <a:pt x="1841160" y="2433232"/>
                  <a:pt x="1832694" y="2420652"/>
                  <a:pt x="1828800" y="2407023"/>
                </a:cubicBezTo>
                <a:cubicBezTo>
                  <a:pt x="1823723" y="2389253"/>
                  <a:pt x="1819835" y="2371164"/>
                  <a:pt x="1815353" y="2353235"/>
                </a:cubicBezTo>
                <a:cubicBezTo>
                  <a:pt x="1808866" y="2294856"/>
                  <a:pt x="1780334" y="2033028"/>
                  <a:pt x="1775011" y="2017059"/>
                </a:cubicBezTo>
                <a:cubicBezTo>
                  <a:pt x="1770529" y="2003612"/>
                  <a:pt x="1767148" y="1989746"/>
                  <a:pt x="1761564" y="1976718"/>
                </a:cubicBezTo>
                <a:cubicBezTo>
                  <a:pt x="1753668" y="1958293"/>
                  <a:pt x="1741709" y="1941699"/>
                  <a:pt x="1734670" y="1922929"/>
                </a:cubicBezTo>
                <a:cubicBezTo>
                  <a:pt x="1679746" y="1776463"/>
                  <a:pt x="1769203" y="1965101"/>
                  <a:pt x="1694329" y="1815353"/>
                </a:cubicBezTo>
                <a:cubicBezTo>
                  <a:pt x="1689847" y="1788459"/>
                  <a:pt x="1686229" y="1761406"/>
                  <a:pt x="1680882" y="1734670"/>
                </a:cubicBezTo>
                <a:cubicBezTo>
                  <a:pt x="1677258" y="1716548"/>
                  <a:pt x="1667435" y="1699363"/>
                  <a:pt x="1667435" y="1680882"/>
                </a:cubicBezTo>
                <a:cubicBezTo>
                  <a:pt x="1667435" y="1617969"/>
                  <a:pt x="1676400" y="1555376"/>
                  <a:pt x="1680882" y="1492623"/>
                </a:cubicBezTo>
                <a:cubicBezTo>
                  <a:pt x="1676400" y="1416423"/>
                  <a:pt x="1672687" y="1340174"/>
                  <a:pt x="1667435" y="1264023"/>
                </a:cubicBezTo>
                <a:cubicBezTo>
                  <a:pt x="1655990" y="1098071"/>
                  <a:pt x="1670221" y="1151359"/>
                  <a:pt x="1640541" y="1062318"/>
                </a:cubicBezTo>
                <a:cubicBezTo>
                  <a:pt x="1636059" y="1030941"/>
                  <a:pt x="1632764" y="999372"/>
                  <a:pt x="1627094" y="968188"/>
                </a:cubicBezTo>
                <a:cubicBezTo>
                  <a:pt x="1610325" y="875960"/>
                  <a:pt x="1619402" y="950868"/>
                  <a:pt x="1600200" y="874059"/>
                </a:cubicBezTo>
                <a:cubicBezTo>
                  <a:pt x="1594657" y="851886"/>
                  <a:pt x="1589774" y="829478"/>
                  <a:pt x="1586753" y="806823"/>
                </a:cubicBezTo>
                <a:cubicBezTo>
                  <a:pt x="1580799" y="762171"/>
                  <a:pt x="1577788" y="717176"/>
                  <a:pt x="1573306" y="672353"/>
                </a:cubicBezTo>
                <a:cubicBezTo>
                  <a:pt x="1577788" y="578224"/>
                  <a:pt x="1581052" y="484028"/>
                  <a:pt x="1586753" y="389965"/>
                </a:cubicBezTo>
                <a:cubicBezTo>
                  <a:pt x="1590018" y="336089"/>
                  <a:pt x="1600200" y="282575"/>
                  <a:pt x="1600200" y="228600"/>
                </a:cubicBezTo>
                <a:cubicBezTo>
                  <a:pt x="1600200" y="210119"/>
                  <a:pt x="1590762" y="192853"/>
                  <a:pt x="1586753" y="174812"/>
                </a:cubicBezTo>
                <a:cubicBezTo>
                  <a:pt x="1581795" y="152500"/>
                  <a:pt x="1575204" y="130353"/>
                  <a:pt x="1573306" y="107576"/>
                </a:cubicBezTo>
                <a:cubicBezTo>
                  <a:pt x="1570700" y="76308"/>
                  <a:pt x="1573306" y="44823"/>
                  <a:pt x="1573306" y="13447"/>
                </a:cubicBezTo>
                <a:lnTo>
                  <a:pt x="0" y="0"/>
                </a:lnTo>
                <a:lnTo>
                  <a:pt x="0" y="147918"/>
                </a:lnTo>
                <a:close/>
              </a:path>
            </a:pathLst>
          </a:custGeom>
          <a:solidFill>
            <a:srgbClr val="663300">
              <a:alpha val="50196"/>
            </a:srgbClr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6" name="Freeform 5"/>
          <p:cNvSpPr/>
          <p:nvPr/>
        </p:nvSpPr>
        <p:spPr>
          <a:xfrm>
            <a:off x="867938" y="1507680"/>
            <a:ext cx="3024771" cy="356151"/>
          </a:xfrm>
          <a:custGeom>
            <a:avLst/>
            <a:gdLst>
              <a:gd name="connsiteX0" fmla="*/ 170978 w 2482736"/>
              <a:gd name="connsiteY0" fmla="*/ 239134 h 292329"/>
              <a:gd name="connsiteX1" fmla="*/ 2482736 w 2482736"/>
              <a:gd name="connsiteY1" fmla="*/ 252013 h 292329"/>
              <a:gd name="connsiteX2" fmla="*/ 2463418 w 2482736"/>
              <a:gd name="connsiteY2" fmla="*/ 174739 h 292329"/>
              <a:gd name="connsiteX3" fmla="*/ 2450539 w 2482736"/>
              <a:gd name="connsiteY3" fmla="*/ 148982 h 292329"/>
              <a:gd name="connsiteX4" fmla="*/ 2418341 w 2482736"/>
              <a:gd name="connsiteY4" fmla="*/ 123224 h 292329"/>
              <a:gd name="connsiteX5" fmla="*/ 2405463 w 2482736"/>
              <a:gd name="connsiteY5" fmla="*/ 91027 h 292329"/>
              <a:gd name="connsiteX6" fmla="*/ 2392584 w 2482736"/>
              <a:gd name="connsiteY6" fmla="*/ 65269 h 292329"/>
              <a:gd name="connsiteX7" fmla="*/ 2386144 w 2482736"/>
              <a:gd name="connsiteY7" fmla="*/ 39511 h 292329"/>
              <a:gd name="connsiteX8" fmla="*/ 2360387 w 2482736"/>
              <a:gd name="connsiteY8" fmla="*/ 65269 h 292329"/>
              <a:gd name="connsiteX9" fmla="*/ 2353947 w 2482736"/>
              <a:gd name="connsiteY9" fmla="*/ 91027 h 292329"/>
              <a:gd name="connsiteX10" fmla="*/ 2347508 w 2482736"/>
              <a:gd name="connsiteY10" fmla="*/ 110345 h 292329"/>
              <a:gd name="connsiteX11" fmla="*/ 2341068 w 2482736"/>
              <a:gd name="connsiteY11" fmla="*/ 142542 h 292329"/>
              <a:gd name="connsiteX12" fmla="*/ 2334629 w 2482736"/>
              <a:gd name="connsiteY12" fmla="*/ 168300 h 292329"/>
              <a:gd name="connsiteX13" fmla="*/ 2321750 w 2482736"/>
              <a:gd name="connsiteY13" fmla="*/ 148982 h 292329"/>
              <a:gd name="connsiteX14" fmla="*/ 2315310 w 2482736"/>
              <a:gd name="connsiteY14" fmla="*/ 123224 h 292329"/>
              <a:gd name="connsiteX15" fmla="*/ 2295992 w 2482736"/>
              <a:gd name="connsiteY15" fmla="*/ 103905 h 292329"/>
              <a:gd name="connsiteX16" fmla="*/ 2276674 w 2482736"/>
              <a:gd name="connsiteY16" fmla="*/ 65269 h 292329"/>
              <a:gd name="connsiteX17" fmla="*/ 2270234 w 2482736"/>
              <a:gd name="connsiteY17" fmla="*/ 84587 h 292329"/>
              <a:gd name="connsiteX18" fmla="*/ 2257356 w 2482736"/>
              <a:gd name="connsiteY18" fmla="*/ 103905 h 292329"/>
              <a:gd name="connsiteX19" fmla="*/ 2263795 w 2482736"/>
              <a:gd name="connsiteY19" fmla="*/ 219815 h 292329"/>
              <a:gd name="connsiteX20" fmla="*/ 2270234 w 2482736"/>
              <a:gd name="connsiteY20" fmla="*/ 239134 h 292329"/>
              <a:gd name="connsiteX21" fmla="*/ 2263795 w 2482736"/>
              <a:gd name="connsiteY21" fmla="*/ 213376 h 292329"/>
              <a:gd name="connsiteX22" fmla="*/ 2257356 w 2482736"/>
              <a:gd name="connsiteY22" fmla="*/ 181179 h 292329"/>
              <a:gd name="connsiteX23" fmla="*/ 2244477 w 2482736"/>
              <a:gd name="connsiteY23" fmla="*/ 206936 h 292329"/>
              <a:gd name="connsiteX24" fmla="*/ 2212280 w 2482736"/>
              <a:gd name="connsiteY24" fmla="*/ 194058 h 292329"/>
              <a:gd name="connsiteX25" fmla="*/ 2180082 w 2482736"/>
              <a:gd name="connsiteY25" fmla="*/ 142542 h 292329"/>
              <a:gd name="connsiteX26" fmla="*/ 2135006 w 2482736"/>
              <a:gd name="connsiteY26" fmla="*/ 103905 h 292329"/>
              <a:gd name="connsiteX27" fmla="*/ 2141446 w 2482736"/>
              <a:gd name="connsiteY27" fmla="*/ 136103 h 292329"/>
              <a:gd name="connsiteX28" fmla="*/ 2128567 w 2482736"/>
              <a:gd name="connsiteY28" fmla="*/ 194058 h 292329"/>
              <a:gd name="connsiteX29" fmla="*/ 2109249 w 2482736"/>
              <a:gd name="connsiteY29" fmla="*/ 219815 h 292329"/>
              <a:gd name="connsiteX30" fmla="*/ 2102809 w 2482736"/>
              <a:gd name="connsiteY30" fmla="*/ 239134 h 292329"/>
              <a:gd name="connsiteX31" fmla="*/ 2083491 w 2482736"/>
              <a:gd name="connsiteY31" fmla="*/ 232694 h 292329"/>
              <a:gd name="connsiteX32" fmla="*/ 2077051 w 2482736"/>
              <a:gd name="connsiteY32" fmla="*/ 206936 h 292329"/>
              <a:gd name="connsiteX33" fmla="*/ 2070612 w 2482736"/>
              <a:gd name="connsiteY33" fmla="*/ 174739 h 292329"/>
              <a:gd name="connsiteX34" fmla="*/ 2044854 w 2482736"/>
              <a:gd name="connsiteY34" fmla="*/ 181179 h 292329"/>
              <a:gd name="connsiteX35" fmla="*/ 2025536 w 2482736"/>
              <a:gd name="connsiteY35" fmla="*/ 219815 h 292329"/>
              <a:gd name="connsiteX36" fmla="*/ 2006218 w 2482736"/>
              <a:gd name="connsiteY36" fmla="*/ 206936 h 292329"/>
              <a:gd name="connsiteX37" fmla="*/ 1993339 w 2482736"/>
              <a:gd name="connsiteY37" fmla="*/ 174739 h 292329"/>
              <a:gd name="connsiteX38" fmla="*/ 1980460 w 2482736"/>
              <a:gd name="connsiteY38" fmla="*/ 155421 h 292329"/>
              <a:gd name="connsiteX39" fmla="*/ 1974020 w 2482736"/>
              <a:gd name="connsiteY39" fmla="*/ 129663 h 292329"/>
              <a:gd name="connsiteX40" fmla="*/ 1967581 w 2482736"/>
              <a:gd name="connsiteY40" fmla="*/ 148982 h 292329"/>
              <a:gd name="connsiteX41" fmla="*/ 1928944 w 2482736"/>
              <a:gd name="connsiteY41" fmla="*/ 103905 h 292329"/>
              <a:gd name="connsiteX42" fmla="*/ 1916065 w 2482736"/>
              <a:gd name="connsiteY42" fmla="*/ 136103 h 292329"/>
              <a:gd name="connsiteX43" fmla="*/ 1909626 w 2482736"/>
              <a:gd name="connsiteY43" fmla="*/ 181179 h 292329"/>
              <a:gd name="connsiteX44" fmla="*/ 1877429 w 2482736"/>
              <a:gd name="connsiteY44" fmla="*/ 142542 h 292329"/>
              <a:gd name="connsiteX45" fmla="*/ 1851671 w 2482736"/>
              <a:gd name="connsiteY45" fmla="*/ 78148 h 292329"/>
              <a:gd name="connsiteX46" fmla="*/ 1825913 w 2482736"/>
              <a:gd name="connsiteY46" fmla="*/ 84587 h 292329"/>
              <a:gd name="connsiteX47" fmla="*/ 1819474 w 2482736"/>
              <a:gd name="connsiteY47" fmla="*/ 110345 h 292329"/>
              <a:gd name="connsiteX48" fmla="*/ 1813034 w 2482736"/>
              <a:gd name="connsiteY48" fmla="*/ 142542 h 292329"/>
              <a:gd name="connsiteX49" fmla="*/ 1800156 w 2482736"/>
              <a:gd name="connsiteY49" fmla="*/ 174739 h 292329"/>
              <a:gd name="connsiteX50" fmla="*/ 1774398 w 2482736"/>
              <a:gd name="connsiteY50" fmla="*/ 168300 h 292329"/>
              <a:gd name="connsiteX51" fmla="*/ 1755080 w 2482736"/>
              <a:gd name="connsiteY51" fmla="*/ 148982 h 292329"/>
              <a:gd name="connsiteX52" fmla="*/ 1742201 w 2482736"/>
              <a:gd name="connsiteY52" fmla="*/ 174739 h 292329"/>
              <a:gd name="connsiteX53" fmla="*/ 1722882 w 2482736"/>
              <a:gd name="connsiteY53" fmla="*/ 219815 h 292329"/>
              <a:gd name="connsiteX54" fmla="*/ 1703564 w 2482736"/>
              <a:gd name="connsiteY54" fmla="*/ 213376 h 292329"/>
              <a:gd name="connsiteX55" fmla="*/ 1677806 w 2482736"/>
              <a:gd name="connsiteY55" fmla="*/ 168300 h 292329"/>
              <a:gd name="connsiteX56" fmla="*/ 1658488 w 2482736"/>
              <a:gd name="connsiteY56" fmla="*/ 174739 h 292329"/>
              <a:gd name="connsiteX57" fmla="*/ 1606972 w 2482736"/>
              <a:gd name="connsiteY57" fmla="*/ 97466 h 292329"/>
              <a:gd name="connsiteX58" fmla="*/ 1594094 w 2482736"/>
              <a:gd name="connsiteY58" fmla="*/ 78148 h 292329"/>
              <a:gd name="connsiteX59" fmla="*/ 1587654 w 2482736"/>
              <a:gd name="connsiteY59" fmla="*/ 168300 h 292329"/>
              <a:gd name="connsiteX60" fmla="*/ 1536139 w 2482736"/>
              <a:gd name="connsiteY60" fmla="*/ 116784 h 292329"/>
              <a:gd name="connsiteX61" fmla="*/ 1516820 w 2482736"/>
              <a:gd name="connsiteY61" fmla="*/ 136103 h 292329"/>
              <a:gd name="connsiteX62" fmla="*/ 1510381 w 2482736"/>
              <a:gd name="connsiteY62" fmla="*/ 155421 h 292329"/>
              <a:gd name="connsiteX63" fmla="*/ 1497502 w 2482736"/>
              <a:gd name="connsiteY63" fmla="*/ 174739 h 292329"/>
              <a:gd name="connsiteX64" fmla="*/ 1484623 w 2482736"/>
              <a:gd name="connsiteY64" fmla="*/ 123224 h 292329"/>
              <a:gd name="connsiteX65" fmla="*/ 1471744 w 2482736"/>
              <a:gd name="connsiteY65" fmla="*/ 103905 h 292329"/>
              <a:gd name="connsiteX66" fmla="*/ 1465305 w 2482736"/>
              <a:gd name="connsiteY66" fmla="*/ 181179 h 292329"/>
              <a:gd name="connsiteX67" fmla="*/ 1445987 w 2482736"/>
              <a:gd name="connsiteY67" fmla="*/ 161860 h 292329"/>
              <a:gd name="connsiteX68" fmla="*/ 1433108 w 2482736"/>
              <a:gd name="connsiteY68" fmla="*/ 129663 h 292329"/>
              <a:gd name="connsiteX69" fmla="*/ 1420229 w 2482736"/>
              <a:gd name="connsiteY69" fmla="*/ 110345 h 292329"/>
              <a:gd name="connsiteX70" fmla="*/ 1388032 w 2482736"/>
              <a:gd name="connsiteY70" fmla="*/ 168300 h 292329"/>
              <a:gd name="connsiteX71" fmla="*/ 1381592 w 2482736"/>
              <a:gd name="connsiteY71" fmla="*/ 187618 h 292329"/>
              <a:gd name="connsiteX72" fmla="*/ 1355834 w 2482736"/>
              <a:gd name="connsiteY72" fmla="*/ 194058 h 292329"/>
              <a:gd name="connsiteX73" fmla="*/ 1342956 w 2482736"/>
              <a:gd name="connsiteY73" fmla="*/ 174739 h 292329"/>
              <a:gd name="connsiteX74" fmla="*/ 1323637 w 2482736"/>
              <a:gd name="connsiteY74" fmla="*/ 142542 h 292329"/>
              <a:gd name="connsiteX75" fmla="*/ 1310758 w 2482736"/>
              <a:gd name="connsiteY75" fmla="*/ 187618 h 292329"/>
              <a:gd name="connsiteX76" fmla="*/ 1297880 w 2482736"/>
              <a:gd name="connsiteY76" fmla="*/ 226255 h 292329"/>
              <a:gd name="connsiteX77" fmla="*/ 1285001 w 2482736"/>
              <a:gd name="connsiteY77" fmla="*/ 194058 h 292329"/>
              <a:gd name="connsiteX78" fmla="*/ 1278561 w 2482736"/>
              <a:gd name="connsiteY78" fmla="*/ 161860 h 292329"/>
              <a:gd name="connsiteX79" fmla="*/ 1272122 w 2482736"/>
              <a:gd name="connsiteY79" fmla="*/ 142542 h 292329"/>
              <a:gd name="connsiteX80" fmla="*/ 1252803 w 2482736"/>
              <a:gd name="connsiteY80" fmla="*/ 148982 h 292329"/>
              <a:gd name="connsiteX81" fmla="*/ 1233485 w 2482736"/>
              <a:gd name="connsiteY81" fmla="*/ 123224 h 292329"/>
              <a:gd name="connsiteX82" fmla="*/ 1201288 w 2482736"/>
              <a:gd name="connsiteY82" fmla="*/ 71708 h 292329"/>
              <a:gd name="connsiteX83" fmla="*/ 1188409 w 2482736"/>
              <a:gd name="connsiteY83" fmla="*/ 91027 h 292329"/>
              <a:gd name="connsiteX84" fmla="*/ 1175530 w 2482736"/>
              <a:gd name="connsiteY84" fmla="*/ 148982 h 292329"/>
              <a:gd name="connsiteX85" fmla="*/ 1169091 w 2482736"/>
              <a:gd name="connsiteY85" fmla="*/ 174739 h 292329"/>
              <a:gd name="connsiteX86" fmla="*/ 1149772 w 2482736"/>
              <a:gd name="connsiteY86" fmla="*/ 161860 h 292329"/>
              <a:gd name="connsiteX87" fmla="*/ 1130454 w 2482736"/>
              <a:gd name="connsiteY87" fmla="*/ 103905 h 292329"/>
              <a:gd name="connsiteX88" fmla="*/ 1124015 w 2482736"/>
              <a:gd name="connsiteY88" fmla="*/ 155421 h 292329"/>
              <a:gd name="connsiteX89" fmla="*/ 1117575 w 2482736"/>
              <a:gd name="connsiteY89" fmla="*/ 136103 h 292329"/>
              <a:gd name="connsiteX90" fmla="*/ 1104696 w 2482736"/>
              <a:gd name="connsiteY90" fmla="*/ 174739 h 292329"/>
              <a:gd name="connsiteX91" fmla="*/ 1098257 w 2482736"/>
              <a:gd name="connsiteY91" fmla="*/ 290649 h 292329"/>
              <a:gd name="connsiteX92" fmla="*/ 1085378 w 2482736"/>
              <a:gd name="connsiteY92" fmla="*/ 271331 h 292329"/>
              <a:gd name="connsiteX93" fmla="*/ 1072499 w 2482736"/>
              <a:gd name="connsiteY93" fmla="*/ 245573 h 292329"/>
              <a:gd name="connsiteX94" fmla="*/ 1066060 w 2482736"/>
              <a:gd name="connsiteY94" fmla="*/ 226255 h 292329"/>
              <a:gd name="connsiteX95" fmla="*/ 1027423 w 2482736"/>
              <a:gd name="connsiteY95" fmla="*/ 200497 h 292329"/>
              <a:gd name="connsiteX96" fmla="*/ 1020984 w 2482736"/>
              <a:gd name="connsiteY96" fmla="*/ 226255 h 292329"/>
              <a:gd name="connsiteX97" fmla="*/ 1001665 w 2482736"/>
              <a:gd name="connsiteY97" fmla="*/ 200497 h 292329"/>
              <a:gd name="connsiteX98" fmla="*/ 975908 w 2482736"/>
              <a:gd name="connsiteY98" fmla="*/ 155421 h 292329"/>
              <a:gd name="connsiteX99" fmla="*/ 950150 w 2482736"/>
              <a:gd name="connsiteY99" fmla="*/ 194058 h 292329"/>
              <a:gd name="connsiteX100" fmla="*/ 924392 w 2482736"/>
              <a:gd name="connsiteY100" fmla="*/ 174739 h 292329"/>
              <a:gd name="connsiteX101" fmla="*/ 905074 w 2482736"/>
              <a:gd name="connsiteY101" fmla="*/ 181179 h 292329"/>
              <a:gd name="connsiteX102" fmla="*/ 872877 w 2482736"/>
              <a:gd name="connsiteY102" fmla="*/ 206936 h 292329"/>
              <a:gd name="connsiteX103" fmla="*/ 821361 w 2482736"/>
              <a:gd name="connsiteY103" fmla="*/ 110345 h 292329"/>
              <a:gd name="connsiteX104" fmla="*/ 802043 w 2482736"/>
              <a:gd name="connsiteY104" fmla="*/ 116784 h 292329"/>
              <a:gd name="connsiteX105" fmla="*/ 776285 w 2482736"/>
              <a:gd name="connsiteY105" fmla="*/ 181179 h 292329"/>
              <a:gd name="connsiteX106" fmla="*/ 756967 w 2482736"/>
              <a:gd name="connsiteY106" fmla="*/ 168300 h 292329"/>
              <a:gd name="connsiteX107" fmla="*/ 750527 w 2482736"/>
              <a:gd name="connsiteY107" fmla="*/ 252013 h 292329"/>
              <a:gd name="connsiteX108" fmla="*/ 724770 w 2482736"/>
              <a:gd name="connsiteY108" fmla="*/ 161860 h 292329"/>
              <a:gd name="connsiteX109" fmla="*/ 699012 w 2482736"/>
              <a:gd name="connsiteY109" fmla="*/ 103905 h 292329"/>
              <a:gd name="connsiteX110" fmla="*/ 692572 w 2482736"/>
              <a:gd name="connsiteY110" fmla="*/ 58829 h 292329"/>
              <a:gd name="connsiteX111" fmla="*/ 673254 w 2482736"/>
              <a:gd name="connsiteY111" fmla="*/ 26632 h 292329"/>
              <a:gd name="connsiteX112" fmla="*/ 641057 w 2482736"/>
              <a:gd name="connsiteY112" fmla="*/ 129663 h 292329"/>
              <a:gd name="connsiteX113" fmla="*/ 602420 w 2482736"/>
              <a:gd name="connsiteY113" fmla="*/ 206936 h 292329"/>
              <a:gd name="connsiteX114" fmla="*/ 595981 w 2482736"/>
              <a:gd name="connsiteY114" fmla="*/ 187618 h 292329"/>
              <a:gd name="connsiteX115" fmla="*/ 589541 w 2482736"/>
              <a:gd name="connsiteY115" fmla="*/ 161860 h 292329"/>
              <a:gd name="connsiteX116" fmla="*/ 576663 w 2482736"/>
              <a:gd name="connsiteY116" fmla="*/ 187618 h 292329"/>
              <a:gd name="connsiteX117" fmla="*/ 557344 w 2482736"/>
              <a:gd name="connsiteY117" fmla="*/ 174739 h 292329"/>
              <a:gd name="connsiteX118" fmla="*/ 538026 w 2482736"/>
              <a:gd name="connsiteY118" fmla="*/ 91027 h 292329"/>
              <a:gd name="connsiteX119" fmla="*/ 525147 w 2482736"/>
              <a:gd name="connsiteY119" fmla="*/ 7314 h 292329"/>
              <a:gd name="connsiteX120" fmla="*/ 505829 w 2482736"/>
              <a:gd name="connsiteY120" fmla="*/ 78148 h 292329"/>
              <a:gd name="connsiteX121" fmla="*/ 499389 w 2482736"/>
              <a:gd name="connsiteY121" fmla="*/ 103905 h 292329"/>
              <a:gd name="connsiteX122" fmla="*/ 480071 w 2482736"/>
              <a:gd name="connsiteY122" fmla="*/ 116784 h 292329"/>
              <a:gd name="connsiteX123" fmla="*/ 467192 w 2482736"/>
              <a:gd name="connsiteY123" fmla="*/ 142542 h 292329"/>
              <a:gd name="connsiteX124" fmla="*/ 460753 w 2482736"/>
              <a:gd name="connsiteY124" fmla="*/ 161860 h 292329"/>
              <a:gd name="connsiteX125" fmla="*/ 447874 w 2482736"/>
              <a:gd name="connsiteY125" fmla="*/ 142542 h 292329"/>
              <a:gd name="connsiteX126" fmla="*/ 441434 w 2482736"/>
              <a:gd name="connsiteY126" fmla="*/ 194058 h 292329"/>
              <a:gd name="connsiteX127" fmla="*/ 428556 w 2482736"/>
              <a:gd name="connsiteY127" fmla="*/ 206936 h 292329"/>
              <a:gd name="connsiteX128" fmla="*/ 422116 w 2482736"/>
              <a:gd name="connsiteY128" fmla="*/ 187618 h 292329"/>
              <a:gd name="connsiteX129" fmla="*/ 415677 w 2482736"/>
              <a:gd name="connsiteY129" fmla="*/ 161860 h 292329"/>
              <a:gd name="connsiteX130" fmla="*/ 396358 w 2482736"/>
              <a:gd name="connsiteY130" fmla="*/ 148982 h 292329"/>
              <a:gd name="connsiteX131" fmla="*/ 389919 w 2482736"/>
              <a:gd name="connsiteY131" fmla="*/ 187618 h 292329"/>
              <a:gd name="connsiteX132" fmla="*/ 364161 w 2482736"/>
              <a:gd name="connsiteY132" fmla="*/ 155421 h 292329"/>
              <a:gd name="connsiteX133" fmla="*/ 344843 w 2482736"/>
              <a:gd name="connsiteY133" fmla="*/ 116784 h 292329"/>
              <a:gd name="connsiteX134" fmla="*/ 312646 w 2482736"/>
              <a:gd name="connsiteY134" fmla="*/ 39511 h 292329"/>
              <a:gd name="connsiteX135" fmla="*/ 299767 w 2482736"/>
              <a:gd name="connsiteY135" fmla="*/ 20193 h 292329"/>
              <a:gd name="connsiteX136" fmla="*/ 280449 w 2482736"/>
              <a:gd name="connsiteY136" fmla="*/ 52390 h 292329"/>
              <a:gd name="connsiteX137" fmla="*/ 274009 w 2482736"/>
              <a:gd name="connsiteY137" fmla="*/ 103905 h 292329"/>
              <a:gd name="connsiteX138" fmla="*/ 261130 w 2482736"/>
              <a:gd name="connsiteY138" fmla="*/ 148982 h 292329"/>
              <a:gd name="connsiteX139" fmla="*/ 241812 w 2482736"/>
              <a:gd name="connsiteY139" fmla="*/ 136103 h 292329"/>
              <a:gd name="connsiteX140" fmla="*/ 216054 w 2482736"/>
              <a:gd name="connsiteY140" fmla="*/ 142542 h 292329"/>
              <a:gd name="connsiteX141" fmla="*/ 203175 w 2482736"/>
              <a:gd name="connsiteY141" fmla="*/ 155421 h 292329"/>
              <a:gd name="connsiteX142" fmla="*/ 177418 w 2482736"/>
              <a:gd name="connsiteY142" fmla="*/ 187618 h 292329"/>
              <a:gd name="connsiteX143" fmla="*/ 170978 w 2482736"/>
              <a:gd name="connsiteY143" fmla="*/ 239134 h 292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</a:cxnLst>
            <a:rect l="l" t="t" r="r" b="b"/>
            <a:pathLst>
              <a:path w="2482736" h="292329">
                <a:moveTo>
                  <a:pt x="170978" y="239134"/>
                </a:moveTo>
                <a:cubicBezTo>
                  <a:pt x="555198" y="249866"/>
                  <a:pt x="1712150" y="247720"/>
                  <a:pt x="2482736" y="252013"/>
                </a:cubicBezTo>
                <a:cubicBezTo>
                  <a:pt x="2479779" y="238706"/>
                  <a:pt x="2472206" y="195245"/>
                  <a:pt x="2463418" y="174739"/>
                </a:cubicBezTo>
                <a:cubicBezTo>
                  <a:pt x="2459637" y="165916"/>
                  <a:pt x="2456860" y="156206"/>
                  <a:pt x="2450539" y="148982"/>
                </a:cubicBezTo>
                <a:cubicBezTo>
                  <a:pt x="2441488" y="138638"/>
                  <a:pt x="2429074" y="131810"/>
                  <a:pt x="2418341" y="123224"/>
                </a:cubicBezTo>
                <a:cubicBezTo>
                  <a:pt x="2414048" y="112492"/>
                  <a:pt x="2410157" y="101590"/>
                  <a:pt x="2405463" y="91027"/>
                </a:cubicBezTo>
                <a:cubicBezTo>
                  <a:pt x="2401564" y="82255"/>
                  <a:pt x="2395955" y="74257"/>
                  <a:pt x="2392584" y="65269"/>
                </a:cubicBezTo>
                <a:cubicBezTo>
                  <a:pt x="2389476" y="56982"/>
                  <a:pt x="2388291" y="48097"/>
                  <a:pt x="2386144" y="39511"/>
                </a:cubicBezTo>
                <a:cubicBezTo>
                  <a:pt x="2377558" y="48097"/>
                  <a:pt x="2366822" y="54972"/>
                  <a:pt x="2360387" y="65269"/>
                </a:cubicBezTo>
                <a:cubicBezTo>
                  <a:pt x="2355696" y="72774"/>
                  <a:pt x="2356378" y="82517"/>
                  <a:pt x="2353947" y="91027"/>
                </a:cubicBezTo>
                <a:cubicBezTo>
                  <a:pt x="2352082" y="97553"/>
                  <a:pt x="2349154" y="103760"/>
                  <a:pt x="2347508" y="110345"/>
                </a:cubicBezTo>
                <a:cubicBezTo>
                  <a:pt x="2344853" y="120963"/>
                  <a:pt x="2343442" y="131858"/>
                  <a:pt x="2341068" y="142542"/>
                </a:cubicBezTo>
                <a:cubicBezTo>
                  <a:pt x="2339148" y="151181"/>
                  <a:pt x="2336775" y="159714"/>
                  <a:pt x="2334629" y="168300"/>
                </a:cubicBezTo>
                <a:cubicBezTo>
                  <a:pt x="2330336" y="161861"/>
                  <a:pt x="2324799" y="156095"/>
                  <a:pt x="2321750" y="148982"/>
                </a:cubicBezTo>
                <a:cubicBezTo>
                  <a:pt x="2318264" y="140847"/>
                  <a:pt x="2319701" y="130908"/>
                  <a:pt x="2315310" y="123224"/>
                </a:cubicBezTo>
                <a:cubicBezTo>
                  <a:pt x="2310792" y="115317"/>
                  <a:pt x="2302431" y="110345"/>
                  <a:pt x="2295992" y="103905"/>
                </a:cubicBezTo>
                <a:cubicBezTo>
                  <a:pt x="2294404" y="99141"/>
                  <a:pt x="2284997" y="65269"/>
                  <a:pt x="2276674" y="65269"/>
                </a:cubicBezTo>
                <a:cubicBezTo>
                  <a:pt x="2269886" y="65269"/>
                  <a:pt x="2273270" y="78516"/>
                  <a:pt x="2270234" y="84587"/>
                </a:cubicBezTo>
                <a:cubicBezTo>
                  <a:pt x="2266773" y="91509"/>
                  <a:pt x="2261649" y="97466"/>
                  <a:pt x="2257356" y="103905"/>
                </a:cubicBezTo>
                <a:cubicBezTo>
                  <a:pt x="2259502" y="142542"/>
                  <a:pt x="2260127" y="181293"/>
                  <a:pt x="2263795" y="219815"/>
                </a:cubicBezTo>
                <a:cubicBezTo>
                  <a:pt x="2264439" y="226572"/>
                  <a:pt x="2270234" y="245922"/>
                  <a:pt x="2270234" y="239134"/>
                </a:cubicBezTo>
                <a:cubicBezTo>
                  <a:pt x="2270234" y="230284"/>
                  <a:pt x="2265715" y="222015"/>
                  <a:pt x="2263795" y="213376"/>
                </a:cubicBezTo>
                <a:cubicBezTo>
                  <a:pt x="2261421" y="202692"/>
                  <a:pt x="2259502" y="191911"/>
                  <a:pt x="2257356" y="181179"/>
                </a:cubicBezTo>
                <a:cubicBezTo>
                  <a:pt x="2253063" y="189765"/>
                  <a:pt x="2253707" y="204299"/>
                  <a:pt x="2244477" y="206936"/>
                </a:cubicBezTo>
                <a:cubicBezTo>
                  <a:pt x="2233363" y="210112"/>
                  <a:pt x="2221527" y="200993"/>
                  <a:pt x="2212280" y="194058"/>
                </a:cubicBezTo>
                <a:cubicBezTo>
                  <a:pt x="2189691" y="177117"/>
                  <a:pt x="2195534" y="163145"/>
                  <a:pt x="2180082" y="142542"/>
                </a:cubicBezTo>
                <a:cubicBezTo>
                  <a:pt x="2164466" y="121720"/>
                  <a:pt x="2154476" y="116885"/>
                  <a:pt x="2135006" y="103905"/>
                </a:cubicBezTo>
                <a:cubicBezTo>
                  <a:pt x="2137153" y="114638"/>
                  <a:pt x="2141446" y="125158"/>
                  <a:pt x="2141446" y="136103"/>
                </a:cubicBezTo>
                <a:cubicBezTo>
                  <a:pt x="2141446" y="241152"/>
                  <a:pt x="2141340" y="232379"/>
                  <a:pt x="2128567" y="194058"/>
                </a:cubicBezTo>
                <a:cubicBezTo>
                  <a:pt x="2122128" y="202644"/>
                  <a:pt x="2114574" y="210497"/>
                  <a:pt x="2109249" y="219815"/>
                </a:cubicBezTo>
                <a:cubicBezTo>
                  <a:pt x="2105881" y="225709"/>
                  <a:pt x="2108880" y="236098"/>
                  <a:pt x="2102809" y="239134"/>
                </a:cubicBezTo>
                <a:cubicBezTo>
                  <a:pt x="2096738" y="242170"/>
                  <a:pt x="2089930" y="234841"/>
                  <a:pt x="2083491" y="232694"/>
                </a:cubicBezTo>
                <a:cubicBezTo>
                  <a:pt x="2081344" y="224108"/>
                  <a:pt x="2078971" y="215576"/>
                  <a:pt x="2077051" y="206936"/>
                </a:cubicBezTo>
                <a:cubicBezTo>
                  <a:pt x="2074677" y="196252"/>
                  <a:pt x="2079159" y="181576"/>
                  <a:pt x="2070612" y="174739"/>
                </a:cubicBezTo>
                <a:cubicBezTo>
                  <a:pt x="2063701" y="169210"/>
                  <a:pt x="2053440" y="179032"/>
                  <a:pt x="2044854" y="181179"/>
                </a:cubicBezTo>
                <a:cubicBezTo>
                  <a:pt x="2042745" y="187507"/>
                  <a:pt x="2034453" y="218032"/>
                  <a:pt x="2025536" y="219815"/>
                </a:cubicBezTo>
                <a:cubicBezTo>
                  <a:pt x="2017947" y="221333"/>
                  <a:pt x="2012657" y="211229"/>
                  <a:pt x="2006218" y="206936"/>
                </a:cubicBezTo>
                <a:cubicBezTo>
                  <a:pt x="2001925" y="196204"/>
                  <a:pt x="1998508" y="185078"/>
                  <a:pt x="1993339" y="174739"/>
                </a:cubicBezTo>
                <a:cubicBezTo>
                  <a:pt x="1989878" y="167817"/>
                  <a:pt x="1983509" y="162534"/>
                  <a:pt x="1980460" y="155421"/>
                </a:cubicBezTo>
                <a:cubicBezTo>
                  <a:pt x="1976974" y="147286"/>
                  <a:pt x="1976167" y="138249"/>
                  <a:pt x="1974020" y="129663"/>
                </a:cubicBezTo>
                <a:cubicBezTo>
                  <a:pt x="1971874" y="136103"/>
                  <a:pt x="1974237" y="150313"/>
                  <a:pt x="1967581" y="148982"/>
                </a:cubicBezTo>
                <a:cubicBezTo>
                  <a:pt x="1955569" y="146580"/>
                  <a:pt x="1936309" y="114952"/>
                  <a:pt x="1928944" y="103905"/>
                </a:cubicBezTo>
                <a:cubicBezTo>
                  <a:pt x="1924651" y="114638"/>
                  <a:pt x="1918869" y="124889"/>
                  <a:pt x="1916065" y="136103"/>
                </a:cubicBezTo>
                <a:cubicBezTo>
                  <a:pt x="1912384" y="150828"/>
                  <a:pt x="1924597" y="178684"/>
                  <a:pt x="1909626" y="181179"/>
                </a:cubicBezTo>
                <a:cubicBezTo>
                  <a:pt x="1893089" y="183935"/>
                  <a:pt x="1888161" y="155421"/>
                  <a:pt x="1877429" y="142542"/>
                </a:cubicBezTo>
                <a:cubicBezTo>
                  <a:pt x="1873931" y="125051"/>
                  <a:pt x="1870449" y="88878"/>
                  <a:pt x="1851671" y="78148"/>
                </a:cubicBezTo>
                <a:cubicBezTo>
                  <a:pt x="1843987" y="73757"/>
                  <a:pt x="1834499" y="82441"/>
                  <a:pt x="1825913" y="84587"/>
                </a:cubicBezTo>
                <a:cubicBezTo>
                  <a:pt x="1823767" y="93173"/>
                  <a:pt x="1821394" y="101706"/>
                  <a:pt x="1819474" y="110345"/>
                </a:cubicBezTo>
                <a:cubicBezTo>
                  <a:pt x="1817100" y="121029"/>
                  <a:pt x="1816179" y="132059"/>
                  <a:pt x="1813034" y="142542"/>
                </a:cubicBezTo>
                <a:cubicBezTo>
                  <a:pt x="1809713" y="153614"/>
                  <a:pt x="1804449" y="164007"/>
                  <a:pt x="1800156" y="174739"/>
                </a:cubicBezTo>
                <a:cubicBezTo>
                  <a:pt x="1791570" y="172593"/>
                  <a:pt x="1782082" y="172691"/>
                  <a:pt x="1774398" y="168300"/>
                </a:cubicBezTo>
                <a:cubicBezTo>
                  <a:pt x="1766491" y="163782"/>
                  <a:pt x="1764010" y="147196"/>
                  <a:pt x="1755080" y="148982"/>
                </a:cubicBezTo>
                <a:cubicBezTo>
                  <a:pt x="1745667" y="150864"/>
                  <a:pt x="1745572" y="165751"/>
                  <a:pt x="1742201" y="174739"/>
                </a:cubicBezTo>
                <a:cubicBezTo>
                  <a:pt x="1724379" y="222262"/>
                  <a:pt x="1748982" y="180666"/>
                  <a:pt x="1722882" y="219815"/>
                </a:cubicBezTo>
                <a:cubicBezTo>
                  <a:pt x="1716443" y="217669"/>
                  <a:pt x="1708864" y="217616"/>
                  <a:pt x="1703564" y="213376"/>
                </a:cubicBezTo>
                <a:cubicBezTo>
                  <a:pt x="1695979" y="207308"/>
                  <a:pt x="1680975" y="174638"/>
                  <a:pt x="1677806" y="168300"/>
                </a:cubicBezTo>
                <a:cubicBezTo>
                  <a:pt x="1671367" y="170446"/>
                  <a:pt x="1664244" y="178336"/>
                  <a:pt x="1658488" y="174739"/>
                </a:cubicBezTo>
                <a:cubicBezTo>
                  <a:pt x="1632027" y="158201"/>
                  <a:pt x="1620944" y="122616"/>
                  <a:pt x="1606972" y="97466"/>
                </a:cubicBezTo>
                <a:cubicBezTo>
                  <a:pt x="1603214" y="90701"/>
                  <a:pt x="1598387" y="84587"/>
                  <a:pt x="1594094" y="78148"/>
                </a:cubicBezTo>
                <a:cubicBezTo>
                  <a:pt x="1591947" y="108199"/>
                  <a:pt x="1606150" y="144519"/>
                  <a:pt x="1587654" y="168300"/>
                </a:cubicBezTo>
                <a:cubicBezTo>
                  <a:pt x="1576985" y="182018"/>
                  <a:pt x="1542661" y="126567"/>
                  <a:pt x="1536139" y="116784"/>
                </a:cubicBezTo>
                <a:cubicBezTo>
                  <a:pt x="1529699" y="123224"/>
                  <a:pt x="1521872" y="128525"/>
                  <a:pt x="1516820" y="136103"/>
                </a:cubicBezTo>
                <a:cubicBezTo>
                  <a:pt x="1513055" y="141751"/>
                  <a:pt x="1513417" y="149350"/>
                  <a:pt x="1510381" y="155421"/>
                </a:cubicBezTo>
                <a:cubicBezTo>
                  <a:pt x="1506920" y="162343"/>
                  <a:pt x="1501795" y="168300"/>
                  <a:pt x="1497502" y="174739"/>
                </a:cubicBezTo>
                <a:cubicBezTo>
                  <a:pt x="1495052" y="162487"/>
                  <a:pt x="1491225" y="136428"/>
                  <a:pt x="1484623" y="123224"/>
                </a:cubicBezTo>
                <a:cubicBezTo>
                  <a:pt x="1481162" y="116302"/>
                  <a:pt x="1476037" y="110345"/>
                  <a:pt x="1471744" y="103905"/>
                </a:cubicBezTo>
                <a:cubicBezTo>
                  <a:pt x="1469598" y="129663"/>
                  <a:pt x="1475802" y="157559"/>
                  <a:pt x="1465305" y="181179"/>
                </a:cubicBezTo>
                <a:cubicBezTo>
                  <a:pt x="1461606" y="189501"/>
                  <a:pt x="1450814" y="169583"/>
                  <a:pt x="1445987" y="161860"/>
                </a:cubicBezTo>
                <a:cubicBezTo>
                  <a:pt x="1439861" y="152058"/>
                  <a:pt x="1438277" y="140002"/>
                  <a:pt x="1433108" y="129663"/>
                </a:cubicBezTo>
                <a:cubicBezTo>
                  <a:pt x="1429647" y="122741"/>
                  <a:pt x="1424522" y="116784"/>
                  <a:pt x="1420229" y="110345"/>
                </a:cubicBezTo>
                <a:cubicBezTo>
                  <a:pt x="1408009" y="130711"/>
                  <a:pt x="1397274" y="146734"/>
                  <a:pt x="1388032" y="168300"/>
                </a:cubicBezTo>
                <a:cubicBezTo>
                  <a:pt x="1385358" y="174539"/>
                  <a:pt x="1386892" y="183378"/>
                  <a:pt x="1381592" y="187618"/>
                </a:cubicBezTo>
                <a:cubicBezTo>
                  <a:pt x="1374681" y="193147"/>
                  <a:pt x="1364420" y="191911"/>
                  <a:pt x="1355834" y="194058"/>
                </a:cubicBezTo>
                <a:cubicBezTo>
                  <a:pt x="1351541" y="187618"/>
                  <a:pt x="1347058" y="181302"/>
                  <a:pt x="1342956" y="174739"/>
                </a:cubicBezTo>
                <a:cubicBezTo>
                  <a:pt x="1336323" y="164125"/>
                  <a:pt x="1335258" y="137894"/>
                  <a:pt x="1323637" y="142542"/>
                </a:cubicBezTo>
                <a:cubicBezTo>
                  <a:pt x="1309128" y="148345"/>
                  <a:pt x="1315353" y="172682"/>
                  <a:pt x="1310758" y="187618"/>
                </a:cubicBezTo>
                <a:cubicBezTo>
                  <a:pt x="1306766" y="200593"/>
                  <a:pt x="1297880" y="226255"/>
                  <a:pt x="1297880" y="226255"/>
                </a:cubicBezTo>
                <a:cubicBezTo>
                  <a:pt x="1293587" y="215523"/>
                  <a:pt x="1288323" y="205130"/>
                  <a:pt x="1285001" y="194058"/>
                </a:cubicBezTo>
                <a:cubicBezTo>
                  <a:pt x="1281856" y="183574"/>
                  <a:pt x="1281216" y="172478"/>
                  <a:pt x="1278561" y="161860"/>
                </a:cubicBezTo>
                <a:cubicBezTo>
                  <a:pt x="1276915" y="155275"/>
                  <a:pt x="1274268" y="148981"/>
                  <a:pt x="1272122" y="142542"/>
                </a:cubicBezTo>
                <a:cubicBezTo>
                  <a:pt x="1265682" y="144689"/>
                  <a:pt x="1258874" y="152018"/>
                  <a:pt x="1252803" y="148982"/>
                </a:cubicBezTo>
                <a:cubicBezTo>
                  <a:pt x="1243204" y="144182"/>
                  <a:pt x="1239173" y="132325"/>
                  <a:pt x="1233485" y="123224"/>
                </a:cubicBezTo>
                <a:cubicBezTo>
                  <a:pt x="1189289" y="52509"/>
                  <a:pt x="1256013" y="144676"/>
                  <a:pt x="1201288" y="71708"/>
                </a:cubicBezTo>
                <a:cubicBezTo>
                  <a:pt x="1196995" y="78148"/>
                  <a:pt x="1191870" y="84105"/>
                  <a:pt x="1188409" y="91027"/>
                </a:cubicBezTo>
                <a:cubicBezTo>
                  <a:pt x="1180055" y="107734"/>
                  <a:pt x="1178827" y="132499"/>
                  <a:pt x="1175530" y="148982"/>
                </a:cubicBezTo>
                <a:cubicBezTo>
                  <a:pt x="1173794" y="157660"/>
                  <a:pt x="1171237" y="166153"/>
                  <a:pt x="1169091" y="174739"/>
                </a:cubicBezTo>
                <a:cubicBezTo>
                  <a:pt x="1162651" y="170446"/>
                  <a:pt x="1154270" y="168158"/>
                  <a:pt x="1149772" y="161860"/>
                </a:cubicBezTo>
                <a:cubicBezTo>
                  <a:pt x="1140448" y="148806"/>
                  <a:pt x="1134460" y="119928"/>
                  <a:pt x="1130454" y="103905"/>
                </a:cubicBezTo>
                <a:cubicBezTo>
                  <a:pt x="1128308" y="121077"/>
                  <a:pt x="1130442" y="139353"/>
                  <a:pt x="1124015" y="155421"/>
                </a:cubicBezTo>
                <a:cubicBezTo>
                  <a:pt x="1121494" y="161723"/>
                  <a:pt x="1122375" y="131303"/>
                  <a:pt x="1117575" y="136103"/>
                </a:cubicBezTo>
                <a:cubicBezTo>
                  <a:pt x="1107976" y="145702"/>
                  <a:pt x="1108989" y="161860"/>
                  <a:pt x="1104696" y="174739"/>
                </a:cubicBezTo>
                <a:cubicBezTo>
                  <a:pt x="1102550" y="213376"/>
                  <a:pt x="1105846" y="252704"/>
                  <a:pt x="1098257" y="290649"/>
                </a:cubicBezTo>
                <a:cubicBezTo>
                  <a:pt x="1096739" y="298238"/>
                  <a:pt x="1089218" y="278050"/>
                  <a:pt x="1085378" y="271331"/>
                </a:cubicBezTo>
                <a:cubicBezTo>
                  <a:pt x="1080615" y="262996"/>
                  <a:pt x="1076280" y="254396"/>
                  <a:pt x="1072499" y="245573"/>
                </a:cubicBezTo>
                <a:cubicBezTo>
                  <a:pt x="1069825" y="239334"/>
                  <a:pt x="1069825" y="231903"/>
                  <a:pt x="1066060" y="226255"/>
                </a:cubicBezTo>
                <a:cubicBezTo>
                  <a:pt x="1052278" y="205582"/>
                  <a:pt x="1047677" y="207248"/>
                  <a:pt x="1027423" y="200497"/>
                </a:cubicBezTo>
                <a:cubicBezTo>
                  <a:pt x="1025277" y="209083"/>
                  <a:pt x="1029834" y="226255"/>
                  <a:pt x="1020984" y="226255"/>
                </a:cubicBezTo>
                <a:cubicBezTo>
                  <a:pt x="1010251" y="226255"/>
                  <a:pt x="1007903" y="209230"/>
                  <a:pt x="1001665" y="200497"/>
                </a:cubicBezTo>
                <a:cubicBezTo>
                  <a:pt x="986498" y="179264"/>
                  <a:pt x="988482" y="180569"/>
                  <a:pt x="975908" y="155421"/>
                </a:cubicBezTo>
                <a:cubicBezTo>
                  <a:pt x="966435" y="250143"/>
                  <a:pt x="983389" y="227297"/>
                  <a:pt x="950150" y="194058"/>
                </a:cubicBezTo>
                <a:cubicBezTo>
                  <a:pt x="942561" y="186469"/>
                  <a:pt x="932978" y="181179"/>
                  <a:pt x="924392" y="174739"/>
                </a:cubicBezTo>
                <a:cubicBezTo>
                  <a:pt x="917953" y="176886"/>
                  <a:pt x="908839" y="175531"/>
                  <a:pt x="905074" y="181179"/>
                </a:cubicBezTo>
                <a:cubicBezTo>
                  <a:pt x="880549" y="217966"/>
                  <a:pt x="922472" y="219336"/>
                  <a:pt x="872877" y="206936"/>
                </a:cubicBezTo>
                <a:cubicBezTo>
                  <a:pt x="830779" y="122741"/>
                  <a:pt x="850215" y="153624"/>
                  <a:pt x="821361" y="110345"/>
                </a:cubicBezTo>
                <a:cubicBezTo>
                  <a:pt x="814922" y="112491"/>
                  <a:pt x="804189" y="110345"/>
                  <a:pt x="802043" y="116784"/>
                </a:cubicBezTo>
                <a:cubicBezTo>
                  <a:pt x="778059" y="188735"/>
                  <a:pt x="822942" y="196731"/>
                  <a:pt x="776285" y="181179"/>
                </a:cubicBezTo>
                <a:cubicBezTo>
                  <a:pt x="769846" y="176886"/>
                  <a:pt x="759612" y="161027"/>
                  <a:pt x="756967" y="168300"/>
                </a:cubicBezTo>
                <a:cubicBezTo>
                  <a:pt x="747403" y="194602"/>
                  <a:pt x="777970" y="257502"/>
                  <a:pt x="750527" y="252013"/>
                </a:cubicBezTo>
                <a:cubicBezTo>
                  <a:pt x="719881" y="245883"/>
                  <a:pt x="737463" y="190420"/>
                  <a:pt x="724770" y="161860"/>
                </a:cubicBezTo>
                <a:lnTo>
                  <a:pt x="699012" y="103905"/>
                </a:lnTo>
                <a:cubicBezTo>
                  <a:pt x="696865" y="88880"/>
                  <a:pt x="694455" y="73890"/>
                  <a:pt x="692572" y="58829"/>
                </a:cubicBezTo>
                <a:cubicBezTo>
                  <a:pt x="684323" y="-7165"/>
                  <a:pt x="695196" y="-17251"/>
                  <a:pt x="673254" y="26632"/>
                </a:cubicBezTo>
                <a:cubicBezTo>
                  <a:pt x="659520" y="150234"/>
                  <a:pt x="692720" y="164106"/>
                  <a:pt x="641057" y="129663"/>
                </a:cubicBezTo>
                <a:cubicBezTo>
                  <a:pt x="619761" y="243243"/>
                  <a:pt x="642705" y="260647"/>
                  <a:pt x="602420" y="206936"/>
                </a:cubicBezTo>
                <a:cubicBezTo>
                  <a:pt x="600274" y="200497"/>
                  <a:pt x="597846" y="194144"/>
                  <a:pt x="595981" y="187618"/>
                </a:cubicBezTo>
                <a:cubicBezTo>
                  <a:pt x="593550" y="179108"/>
                  <a:pt x="598391" y="161860"/>
                  <a:pt x="589541" y="161860"/>
                </a:cubicBezTo>
                <a:cubicBezTo>
                  <a:pt x="579942" y="161860"/>
                  <a:pt x="580956" y="179032"/>
                  <a:pt x="576663" y="187618"/>
                </a:cubicBezTo>
                <a:cubicBezTo>
                  <a:pt x="570223" y="183325"/>
                  <a:pt x="561446" y="181302"/>
                  <a:pt x="557344" y="174739"/>
                </a:cubicBezTo>
                <a:cubicBezTo>
                  <a:pt x="543953" y="153314"/>
                  <a:pt x="541591" y="114201"/>
                  <a:pt x="538026" y="91027"/>
                </a:cubicBezTo>
                <a:cubicBezTo>
                  <a:pt x="520138" y="-25250"/>
                  <a:pt x="543842" y="138166"/>
                  <a:pt x="525147" y="7314"/>
                </a:cubicBezTo>
                <a:cubicBezTo>
                  <a:pt x="513110" y="43427"/>
                  <a:pt x="520356" y="20040"/>
                  <a:pt x="505829" y="78148"/>
                </a:cubicBezTo>
                <a:cubicBezTo>
                  <a:pt x="503682" y="86734"/>
                  <a:pt x="506753" y="98996"/>
                  <a:pt x="499389" y="103905"/>
                </a:cubicBezTo>
                <a:lnTo>
                  <a:pt x="480071" y="116784"/>
                </a:lnTo>
                <a:cubicBezTo>
                  <a:pt x="475778" y="125370"/>
                  <a:pt x="470973" y="133719"/>
                  <a:pt x="467192" y="142542"/>
                </a:cubicBezTo>
                <a:cubicBezTo>
                  <a:pt x="464518" y="148781"/>
                  <a:pt x="467541" y="161860"/>
                  <a:pt x="460753" y="161860"/>
                </a:cubicBezTo>
                <a:cubicBezTo>
                  <a:pt x="453014" y="161860"/>
                  <a:pt x="452167" y="148981"/>
                  <a:pt x="447874" y="142542"/>
                </a:cubicBezTo>
                <a:cubicBezTo>
                  <a:pt x="445727" y="159714"/>
                  <a:pt x="441434" y="176752"/>
                  <a:pt x="441434" y="194058"/>
                </a:cubicBezTo>
                <a:cubicBezTo>
                  <a:pt x="441434" y="232341"/>
                  <a:pt x="462452" y="252132"/>
                  <a:pt x="428556" y="206936"/>
                </a:cubicBezTo>
                <a:cubicBezTo>
                  <a:pt x="426409" y="200497"/>
                  <a:pt x="423981" y="194145"/>
                  <a:pt x="422116" y="187618"/>
                </a:cubicBezTo>
                <a:cubicBezTo>
                  <a:pt x="419685" y="179108"/>
                  <a:pt x="420586" y="169224"/>
                  <a:pt x="415677" y="161860"/>
                </a:cubicBezTo>
                <a:cubicBezTo>
                  <a:pt x="411384" y="155421"/>
                  <a:pt x="402798" y="153275"/>
                  <a:pt x="396358" y="148982"/>
                </a:cubicBezTo>
                <a:cubicBezTo>
                  <a:pt x="394212" y="161861"/>
                  <a:pt x="402722" y="185058"/>
                  <a:pt x="389919" y="187618"/>
                </a:cubicBezTo>
                <a:cubicBezTo>
                  <a:pt x="376442" y="190313"/>
                  <a:pt x="371540" y="167016"/>
                  <a:pt x="364161" y="155421"/>
                </a:cubicBezTo>
                <a:cubicBezTo>
                  <a:pt x="356431" y="143273"/>
                  <a:pt x="350691" y="129942"/>
                  <a:pt x="344843" y="116784"/>
                </a:cubicBezTo>
                <a:cubicBezTo>
                  <a:pt x="333510" y="91285"/>
                  <a:pt x="328125" y="62728"/>
                  <a:pt x="312646" y="39511"/>
                </a:cubicBezTo>
                <a:lnTo>
                  <a:pt x="299767" y="20193"/>
                </a:lnTo>
                <a:cubicBezTo>
                  <a:pt x="293328" y="30925"/>
                  <a:pt x="284130" y="40428"/>
                  <a:pt x="280449" y="52390"/>
                </a:cubicBezTo>
                <a:cubicBezTo>
                  <a:pt x="275360" y="68930"/>
                  <a:pt x="276854" y="86835"/>
                  <a:pt x="274009" y="103905"/>
                </a:cubicBezTo>
                <a:cubicBezTo>
                  <a:pt x="271313" y="120082"/>
                  <a:pt x="266236" y="133666"/>
                  <a:pt x="261130" y="148982"/>
                </a:cubicBezTo>
                <a:cubicBezTo>
                  <a:pt x="254691" y="144689"/>
                  <a:pt x="248003" y="131460"/>
                  <a:pt x="241812" y="136103"/>
                </a:cubicBezTo>
                <a:cubicBezTo>
                  <a:pt x="215837" y="155584"/>
                  <a:pt x="259030" y="199845"/>
                  <a:pt x="216054" y="142542"/>
                </a:cubicBezTo>
                <a:cubicBezTo>
                  <a:pt x="205757" y="80756"/>
                  <a:pt x="212577" y="99007"/>
                  <a:pt x="203175" y="155421"/>
                </a:cubicBezTo>
                <a:cubicBezTo>
                  <a:pt x="197943" y="186813"/>
                  <a:pt x="202944" y="179110"/>
                  <a:pt x="177418" y="187618"/>
                </a:cubicBezTo>
                <a:cubicBezTo>
                  <a:pt x="168941" y="213045"/>
                  <a:pt x="-213242" y="228402"/>
                  <a:pt x="170978" y="239134"/>
                </a:cubicBezTo>
                <a:close/>
              </a:path>
            </a:pathLst>
          </a:custGeom>
          <a:solidFill>
            <a:srgbClr val="00FF00">
              <a:alpha val="49804"/>
            </a:srgbClr>
          </a:solidFill>
          <a:ln w="28575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grpSp>
        <p:nvGrpSpPr>
          <p:cNvPr id="61" name="Group 60"/>
          <p:cNvGrpSpPr/>
          <p:nvPr/>
        </p:nvGrpSpPr>
        <p:grpSpPr>
          <a:xfrm>
            <a:off x="1055841" y="5580458"/>
            <a:ext cx="11371211" cy="767881"/>
            <a:chOff x="1055841" y="5580458"/>
            <a:chExt cx="11371211" cy="767881"/>
          </a:xfrm>
        </p:grpSpPr>
        <p:sp>
          <p:nvSpPr>
            <p:cNvPr id="7" name="Freeform 6"/>
            <p:cNvSpPr/>
            <p:nvPr/>
          </p:nvSpPr>
          <p:spPr>
            <a:xfrm>
              <a:off x="1084091" y="5580458"/>
              <a:ext cx="11085413" cy="753149"/>
            </a:xfrm>
            <a:custGeom>
              <a:avLst/>
              <a:gdLst>
                <a:gd name="connsiteX0" fmla="*/ 444321 w 7115577"/>
                <a:gd name="connsiteY0" fmla="*/ 193183 h 618186"/>
                <a:gd name="connsiteX1" fmla="*/ 444321 w 7115577"/>
                <a:gd name="connsiteY1" fmla="*/ 193183 h 618186"/>
                <a:gd name="connsiteX2" fmla="*/ 508716 w 7115577"/>
                <a:gd name="connsiteY2" fmla="*/ 218941 h 618186"/>
                <a:gd name="connsiteX3" fmla="*/ 534473 w 7115577"/>
                <a:gd name="connsiteY3" fmla="*/ 225380 h 618186"/>
                <a:gd name="connsiteX4" fmla="*/ 553792 w 7115577"/>
                <a:gd name="connsiteY4" fmla="*/ 231820 h 618186"/>
                <a:gd name="connsiteX5" fmla="*/ 624625 w 7115577"/>
                <a:gd name="connsiteY5" fmla="*/ 218941 h 618186"/>
                <a:gd name="connsiteX6" fmla="*/ 663262 w 7115577"/>
                <a:gd name="connsiteY6" fmla="*/ 206062 h 618186"/>
                <a:gd name="connsiteX7" fmla="*/ 689020 w 7115577"/>
                <a:gd name="connsiteY7" fmla="*/ 193183 h 618186"/>
                <a:gd name="connsiteX8" fmla="*/ 721217 w 7115577"/>
                <a:gd name="connsiteY8" fmla="*/ 186744 h 618186"/>
                <a:gd name="connsiteX9" fmla="*/ 804930 w 7115577"/>
                <a:gd name="connsiteY9" fmla="*/ 173865 h 618186"/>
                <a:gd name="connsiteX10" fmla="*/ 940158 w 7115577"/>
                <a:gd name="connsiteY10" fmla="*/ 173865 h 618186"/>
                <a:gd name="connsiteX11" fmla="*/ 959476 w 7115577"/>
                <a:gd name="connsiteY11" fmla="*/ 180304 h 618186"/>
                <a:gd name="connsiteX12" fmla="*/ 1332963 w 7115577"/>
                <a:gd name="connsiteY12" fmla="*/ 186744 h 618186"/>
                <a:gd name="connsiteX13" fmla="*/ 1435994 w 7115577"/>
                <a:gd name="connsiteY13" fmla="*/ 199623 h 618186"/>
                <a:gd name="connsiteX14" fmla="*/ 1481070 w 7115577"/>
                <a:gd name="connsiteY14" fmla="*/ 206062 h 618186"/>
                <a:gd name="connsiteX15" fmla="*/ 1590541 w 7115577"/>
                <a:gd name="connsiteY15" fmla="*/ 212502 h 618186"/>
                <a:gd name="connsiteX16" fmla="*/ 1783724 w 7115577"/>
                <a:gd name="connsiteY16" fmla="*/ 199623 h 618186"/>
                <a:gd name="connsiteX17" fmla="*/ 1815921 w 7115577"/>
                <a:gd name="connsiteY17" fmla="*/ 193183 h 618186"/>
                <a:gd name="connsiteX18" fmla="*/ 1867437 w 7115577"/>
                <a:gd name="connsiteY18" fmla="*/ 180304 h 618186"/>
                <a:gd name="connsiteX19" fmla="*/ 1970468 w 7115577"/>
                <a:gd name="connsiteY19" fmla="*/ 141668 h 618186"/>
                <a:gd name="connsiteX20" fmla="*/ 2015544 w 7115577"/>
                <a:gd name="connsiteY20" fmla="*/ 128789 h 618186"/>
                <a:gd name="connsiteX21" fmla="*/ 2060620 w 7115577"/>
                <a:gd name="connsiteY21" fmla="*/ 109471 h 618186"/>
                <a:gd name="connsiteX22" fmla="*/ 2163651 w 7115577"/>
                <a:gd name="connsiteY22" fmla="*/ 83713 h 618186"/>
                <a:gd name="connsiteX23" fmla="*/ 2356834 w 7115577"/>
                <a:gd name="connsiteY23" fmla="*/ 90152 h 618186"/>
                <a:gd name="connsiteX24" fmla="*/ 2395470 w 7115577"/>
                <a:gd name="connsiteY24" fmla="*/ 109471 h 618186"/>
                <a:gd name="connsiteX25" fmla="*/ 2440546 w 7115577"/>
                <a:gd name="connsiteY25" fmla="*/ 122349 h 618186"/>
                <a:gd name="connsiteX26" fmla="*/ 2492062 w 7115577"/>
                <a:gd name="connsiteY26" fmla="*/ 154547 h 618186"/>
                <a:gd name="connsiteX27" fmla="*/ 2530699 w 7115577"/>
                <a:gd name="connsiteY27" fmla="*/ 173865 h 618186"/>
                <a:gd name="connsiteX28" fmla="*/ 2736761 w 7115577"/>
                <a:gd name="connsiteY28" fmla="*/ 167425 h 618186"/>
                <a:gd name="connsiteX29" fmla="*/ 2807594 w 7115577"/>
                <a:gd name="connsiteY29" fmla="*/ 160986 h 618186"/>
                <a:gd name="connsiteX30" fmla="*/ 2949262 w 7115577"/>
                <a:gd name="connsiteY30" fmla="*/ 154547 h 618186"/>
                <a:gd name="connsiteX31" fmla="*/ 3013656 w 7115577"/>
                <a:gd name="connsiteY31" fmla="*/ 148107 h 618186"/>
                <a:gd name="connsiteX32" fmla="*/ 3181082 w 7115577"/>
                <a:gd name="connsiteY32" fmla="*/ 135228 h 618186"/>
                <a:gd name="connsiteX33" fmla="*/ 3232597 w 7115577"/>
                <a:gd name="connsiteY33" fmla="*/ 128789 h 618186"/>
                <a:gd name="connsiteX34" fmla="*/ 3290552 w 7115577"/>
                <a:gd name="connsiteY34" fmla="*/ 115910 h 618186"/>
                <a:gd name="connsiteX35" fmla="*/ 3329189 w 7115577"/>
                <a:gd name="connsiteY35" fmla="*/ 103031 h 618186"/>
                <a:gd name="connsiteX36" fmla="*/ 3380704 w 7115577"/>
                <a:gd name="connsiteY36" fmla="*/ 96592 h 618186"/>
                <a:gd name="connsiteX37" fmla="*/ 3425780 w 7115577"/>
                <a:gd name="connsiteY37" fmla="*/ 83713 h 618186"/>
                <a:gd name="connsiteX38" fmla="*/ 3483735 w 7115577"/>
                <a:gd name="connsiteY38" fmla="*/ 64394 h 618186"/>
                <a:gd name="connsiteX39" fmla="*/ 3580327 w 7115577"/>
                <a:gd name="connsiteY39" fmla="*/ 57955 h 618186"/>
                <a:gd name="connsiteX40" fmla="*/ 3625403 w 7115577"/>
                <a:gd name="connsiteY40" fmla="*/ 51516 h 618186"/>
                <a:gd name="connsiteX41" fmla="*/ 3805707 w 7115577"/>
                <a:gd name="connsiteY41" fmla="*/ 64394 h 618186"/>
                <a:gd name="connsiteX42" fmla="*/ 3876541 w 7115577"/>
                <a:gd name="connsiteY42" fmla="*/ 90152 h 618186"/>
                <a:gd name="connsiteX43" fmla="*/ 3915177 w 7115577"/>
                <a:gd name="connsiteY43" fmla="*/ 109471 h 618186"/>
                <a:gd name="connsiteX44" fmla="*/ 4005330 w 7115577"/>
                <a:gd name="connsiteY44" fmla="*/ 135228 h 618186"/>
                <a:gd name="connsiteX45" fmla="*/ 4043966 w 7115577"/>
                <a:gd name="connsiteY45" fmla="*/ 154547 h 618186"/>
                <a:gd name="connsiteX46" fmla="*/ 4101921 w 7115577"/>
                <a:gd name="connsiteY46" fmla="*/ 173865 h 618186"/>
                <a:gd name="connsiteX47" fmla="*/ 4198513 w 7115577"/>
                <a:gd name="connsiteY47" fmla="*/ 160986 h 618186"/>
                <a:gd name="connsiteX48" fmla="*/ 4301544 w 7115577"/>
                <a:gd name="connsiteY48" fmla="*/ 141668 h 618186"/>
                <a:gd name="connsiteX49" fmla="*/ 4417454 w 7115577"/>
                <a:gd name="connsiteY49" fmla="*/ 109471 h 618186"/>
                <a:gd name="connsiteX50" fmla="*/ 4475408 w 7115577"/>
                <a:gd name="connsiteY50" fmla="*/ 90152 h 618186"/>
                <a:gd name="connsiteX51" fmla="*/ 4533363 w 7115577"/>
                <a:gd name="connsiteY51" fmla="*/ 64394 h 618186"/>
                <a:gd name="connsiteX52" fmla="*/ 4662152 w 7115577"/>
                <a:gd name="connsiteY52" fmla="*/ 38637 h 618186"/>
                <a:gd name="connsiteX53" fmla="*/ 4726546 w 7115577"/>
                <a:gd name="connsiteY53" fmla="*/ 25758 h 618186"/>
                <a:gd name="connsiteX54" fmla="*/ 4829577 w 7115577"/>
                <a:gd name="connsiteY54" fmla="*/ 0 h 618186"/>
                <a:gd name="connsiteX55" fmla="*/ 5048518 w 7115577"/>
                <a:gd name="connsiteY55" fmla="*/ 12879 h 618186"/>
                <a:gd name="connsiteX56" fmla="*/ 5100034 w 7115577"/>
                <a:gd name="connsiteY56" fmla="*/ 25758 h 618186"/>
                <a:gd name="connsiteX57" fmla="*/ 5241701 w 7115577"/>
                <a:gd name="connsiteY57" fmla="*/ 90152 h 618186"/>
                <a:gd name="connsiteX58" fmla="*/ 5273899 w 7115577"/>
                <a:gd name="connsiteY58" fmla="*/ 103031 h 618186"/>
                <a:gd name="connsiteX59" fmla="*/ 5293217 w 7115577"/>
                <a:gd name="connsiteY59" fmla="*/ 115910 h 618186"/>
                <a:gd name="connsiteX60" fmla="*/ 5331854 w 7115577"/>
                <a:gd name="connsiteY60" fmla="*/ 122349 h 618186"/>
                <a:gd name="connsiteX61" fmla="*/ 5364051 w 7115577"/>
                <a:gd name="connsiteY61" fmla="*/ 128789 h 618186"/>
                <a:gd name="connsiteX62" fmla="*/ 5415566 w 7115577"/>
                <a:gd name="connsiteY62" fmla="*/ 141668 h 618186"/>
                <a:gd name="connsiteX63" fmla="*/ 5434885 w 7115577"/>
                <a:gd name="connsiteY63" fmla="*/ 148107 h 618186"/>
                <a:gd name="connsiteX64" fmla="*/ 5492839 w 7115577"/>
                <a:gd name="connsiteY64" fmla="*/ 154547 h 618186"/>
                <a:gd name="connsiteX65" fmla="*/ 5544355 w 7115577"/>
                <a:gd name="connsiteY65" fmla="*/ 160986 h 618186"/>
                <a:gd name="connsiteX66" fmla="*/ 5653825 w 7115577"/>
                <a:gd name="connsiteY66" fmla="*/ 154547 h 618186"/>
                <a:gd name="connsiteX67" fmla="*/ 5692462 w 7115577"/>
                <a:gd name="connsiteY67" fmla="*/ 135228 h 618186"/>
                <a:gd name="connsiteX68" fmla="*/ 5776175 w 7115577"/>
                <a:gd name="connsiteY68" fmla="*/ 109471 h 618186"/>
                <a:gd name="connsiteX69" fmla="*/ 5821251 w 7115577"/>
                <a:gd name="connsiteY69" fmla="*/ 103031 h 618186"/>
                <a:gd name="connsiteX70" fmla="*/ 5859887 w 7115577"/>
                <a:gd name="connsiteY70" fmla="*/ 90152 h 618186"/>
                <a:gd name="connsiteX71" fmla="*/ 5930721 w 7115577"/>
                <a:gd name="connsiteY71" fmla="*/ 77273 h 618186"/>
                <a:gd name="connsiteX72" fmla="*/ 6027313 w 7115577"/>
                <a:gd name="connsiteY72" fmla="*/ 57955 h 618186"/>
                <a:gd name="connsiteX73" fmla="*/ 6188299 w 7115577"/>
                <a:gd name="connsiteY73" fmla="*/ 64394 h 618186"/>
                <a:gd name="connsiteX74" fmla="*/ 6220496 w 7115577"/>
                <a:gd name="connsiteY74" fmla="*/ 70834 h 618186"/>
                <a:gd name="connsiteX75" fmla="*/ 6239814 w 7115577"/>
                <a:gd name="connsiteY75" fmla="*/ 77273 h 618186"/>
                <a:gd name="connsiteX76" fmla="*/ 6342845 w 7115577"/>
                <a:gd name="connsiteY76" fmla="*/ 83713 h 618186"/>
                <a:gd name="connsiteX77" fmla="*/ 6368603 w 7115577"/>
                <a:gd name="connsiteY77" fmla="*/ 90152 h 618186"/>
                <a:gd name="connsiteX78" fmla="*/ 6426558 w 7115577"/>
                <a:gd name="connsiteY78" fmla="*/ 103031 h 618186"/>
                <a:gd name="connsiteX79" fmla="*/ 6445876 w 7115577"/>
                <a:gd name="connsiteY79" fmla="*/ 109471 h 618186"/>
                <a:gd name="connsiteX80" fmla="*/ 6548907 w 7115577"/>
                <a:gd name="connsiteY80" fmla="*/ 135228 h 618186"/>
                <a:gd name="connsiteX81" fmla="*/ 6626180 w 7115577"/>
                <a:gd name="connsiteY81" fmla="*/ 148107 h 618186"/>
                <a:gd name="connsiteX82" fmla="*/ 6697014 w 7115577"/>
                <a:gd name="connsiteY82" fmla="*/ 160986 h 618186"/>
                <a:gd name="connsiteX83" fmla="*/ 6716332 w 7115577"/>
                <a:gd name="connsiteY83" fmla="*/ 167425 h 618186"/>
                <a:gd name="connsiteX84" fmla="*/ 6767848 w 7115577"/>
                <a:gd name="connsiteY84" fmla="*/ 180304 h 618186"/>
                <a:gd name="connsiteX85" fmla="*/ 6838682 w 7115577"/>
                <a:gd name="connsiteY85" fmla="*/ 167425 h 618186"/>
                <a:gd name="connsiteX86" fmla="*/ 6858000 w 7115577"/>
                <a:gd name="connsiteY86" fmla="*/ 154547 h 618186"/>
                <a:gd name="connsiteX87" fmla="*/ 6928834 w 7115577"/>
                <a:gd name="connsiteY87" fmla="*/ 148107 h 618186"/>
                <a:gd name="connsiteX88" fmla="*/ 7070501 w 7115577"/>
                <a:gd name="connsiteY88" fmla="*/ 154547 h 618186"/>
                <a:gd name="connsiteX89" fmla="*/ 7109138 w 7115577"/>
                <a:gd name="connsiteY89" fmla="*/ 167425 h 618186"/>
                <a:gd name="connsiteX90" fmla="*/ 7115577 w 7115577"/>
                <a:gd name="connsiteY90" fmla="*/ 618186 h 618186"/>
                <a:gd name="connsiteX91" fmla="*/ 0 w 7115577"/>
                <a:gd name="connsiteY91" fmla="*/ 598868 h 618186"/>
                <a:gd name="connsiteX0" fmla="*/ 2427667 w 9098923"/>
                <a:gd name="connsiteY0" fmla="*/ 193183 h 618186"/>
                <a:gd name="connsiteX1" fmla="*/ 2427667 w 9098923"/>
                <a:gd name="connsiteY1" fmla="*/ 193183 h 618186"/>
                <a:gd name="connsiteX2" fmla="*/ 2492062 w 9098923"/>
                <a:gd name="connsiteY2" fmla="*/ 218941 h 618186"/>
                <a:gd name="connsiteX3" fmla="*/ 2517819 w 9098923"/>
                <a:gd name="connsiteY3" fmla="*/ 225380 h 618186"/>
                <a:gd name="connsiteX4" fmla="*/ 2537138 w 9098923"/>
                <a:gd name="connsiteY4" fmla="*/ 231820 h 618186"/>
                <a:gd name="connsiteX5" fmla="*/ 2607971 w 9098923"/>
                <a:gd name="connsiteY5" fmla="*/ 218941 h 618186"/>
                <a:gd name="connsiteX6" fmla="*/ 2646608 w 9098923"/>
                <a:gd name="connsiteY6" fmla="*/ 206062 h 618186"/>
                <a:gd name="connsiteX7" fmla="*/ 2672366 w 9098923"/>
                <a:gd name="connsiteY7" fmla="*/ 193183 h 618186"/>
                <a:gd name="connsiteX8" fmla="*/ 2704563 w 9098923"/>
                <a:gd name="connsiteY8" fmla="*/ 186744 h 618186"/>
                <a:gd name="connsiteX9" fmla="*/ 2788276 w 9098923"/>
                <a:gd name="connsiteY9" fmla="*/ 173865 h 618186"/>
                <a:gd name="connsiteX10" fmla="*/ 2923504 w 9098923"/>
                <a:gd name="connsiteY10" fmla="*/ 173865 h 618186"/>
                <a:gd name="connsiteX11" fmla="*/ 2942822 w 9098923"/>
                <a:gd name="connsiteY11" fmla="*/ 180304 h 618186"/>
                <a:gd name="connsiteX12" fmla="*/ 3316309 w 9098923"/>
                <a:gd name="connsiteY12" fmla="*/ 186744 h 618186"/>
                <a:gd name="connsiteX13" fmla="*/ 3419340 w 9098923"/>
                <a:gd name="connsiteY13" fmla="*/ 199623 h 618186"/>
                <a:gd name="connsiteX14" fmla="*/ 3464416 w 9098923"/>
                <a:gd name="connsiteY14" fmla="*/ 206062 h 618186"/>
                <a:gd name="connsiteX15" fmla="*/ 3573887 w 9098923"/>
                <a:gd name="connsiteY15" fmla="*/ 212502 h 618186"/>
                <a:gd name="connsiteX16" fmla="*/ 3767070 w 9098923"/>
                <a:gd name="connsiteY16" fmla="*/ 199623 h 618186"/>
                <a:gd name="connsiteX17" fmla="*/ 3799267 w 9098923"/>
                <a:gd name="connsiteY17" fmla="*/ 193183 h 618186"/>
                <a:gd name="connsiteX18" fmla="*/ 3850783 w 9098923"/>
                <a:gd name="connsiteY18" fmla="*/ 180304 h 618186"/>
                <a:gd name="connsiteX19" fmla="*/ 3953814 w 9098923"/>
                <a:gd name="connsiteY19" fmla="*/ 141668 h 618186"/>
                <a:gd name="connsiteX20" fmla="*/ 3998890 w 9098923"/>
                <a:gd name="connsiteY20" fmla="*/ 128789 h 618186"/>
                <a:gd name="connsiteX21" fmla="*/ 4043966 w 9098923"/>
                <a:gd name="connsiteY21" fmla="*/ 109471 h 618186"/>
                <a:gd name="connsiteX22" fmla="*/ 4146997 w 9098923"/>
                <a:gd name="connsiteY22" fmla="*/ 83713 h 618186"/>
                <a:gd name="connsiteX23" fmla="*/ 4340180 w 9098923"/>
                <a:gd name="connsiteY23" fmla="*/ 90152 h 618186"/>
                <a:gd name="connsiteX24" fmla="*/ 4378816 w 9098923"/>
                <a:gd name="connsiteY24" fmla="*/ 109471 h 618186"/>
                <a:gd name="connsiteX25" fmla="*/ 4423892 w 9098923"/>
                <a:gd name="connsiteY25" fmla="*/ 122349 h 618186"/>
                <a:gd name="connsiteX26" fmla="*/ 4475408 w 9098923"/>
                <a:gd name="connsiteY26" fmla="*/ 154547 h 618186"/>
                <a:gd name="connsiteX27" fmla="*/ 4514045 w 9098923"/>
                <a:gd name="connsiteY27" fmla="*/ 173865 h 618186"/>
                <a:gd name="connsiteX28" fmla="*/ 4720107 w 9098923"/>
                <a:gd name="connsiteY28" fmla="*/ 167425 h 618186"/>
                <a:gd name="connsiteX29" fmla="*/ 4790940 w 9098923"/>
                <a:gd name="connsiteY29" fmla="*/ 160986 h 618186"/>
                <a:gd name="connsiteX30" fmla="*/ 4932608 w 9098923"/>
                <a:gd name="connsiteY30" fmla="*/ 154547 h 618186"/>
                <a:gd name="connsiteX31" fmla="*/ 4997002 w 9098923"/>
                <a:gd name="connsiteY31" fmla="*/ 148107 h 618186"/>
                <a:gd name="connsiteX32" fmla="*/ 5164428 w 9098923"/>
                <a:gd name="connsiteY32" fmla="*/ 135228 h 618186"/>
                <a:gd name="connsiteX33" fmla="*/ 5215943 w 9098923"/>
                <a:gd name="connsiteY33" fmla="*/ 128789 h 618186"/>
                <a:gd name="connsiteX34" fmla="*/ 5273898 w 9098923"/>
                <a:gd name="connsiteY34" fmla="*/ 115910 h 618186"/>
                <a:gd name="connsiteX35" fmla="*/ 5312535 w 9098923"/>
                <a:gd name="connsiteY35" fmla="*/ 103031 h 618186"/>
                <a:gd name="connsiteX36" fmla="*/ 5364050 w 9098923"/>
                <a:gd name="connsiteY36" fmla="*/ 96592 h 618186"/>
                <a:gd name="connsiteX37" fmla="*/ 5409126 w 9098923"/>
                <a:gd name="connsiteY37" fmla="*/ 83713 h 618186"/>
                <a:gd name="connsiteX38" fmla="*/ 5467081 w 9098923"/>
                <a:gd name="connsiteY38" fmla="*/ 64394 h 618186"/>
                <a:gd name="connsiteX39" fmla="*/ 5563673 w 9098923"/>
                <a:gd name="connsiteY39" fmla="*/ 57955 h 618186"/>
                <a:gd name="connsiteX40" fmla="*/ 5608749 w 9098923"/>
                <a:gd name="connsiteY40" fmla="*/ 51516 h 618186"/>
                <a:gd name="connsiteX41" fmla="*/ 5789053 w 9098923"/>
                <a:gd name="connsiteY41" fmla="*/ 64394 h 618186"/>
                <a:gd name="connsiteX42" fmla="*/ 5859887 w 9098923"/>
                <a:gd name="connsiteY42" fmla="*/ 90152 h 618186"/>
                <a:gd name="connsiteX43" fmla="*/ 5898523 w 9098923"/>
                <a:gd name="connsiteY43" fmla="*/ 109471 h 618186"/>
                <a:gd name="connsiteX44" fmla="*/ 5988676 w 9098923"/>
                <a:gd name="connsiteY44" fmla="*/ 135228 h 618186"/>
                <a:gd name="connsiteX45" fmla="*/ 6027312 w 9098923"/>
                <a:gd name="connsiteY45" fmla="*/ 154547 h 618186"/>
                <a:gd name="connsiteX46" fmla="*/ 6085267 w 9098923"/>
                <a:gd name="connsiteY46" fmla="*/ 173865 h 618186"/>
                <a:gd name="connsiteX47" fmla="*/ 6181859 w 9098923"/>
                <a:gd name="connsiteY47" fmla="*/ 160986 h 618186"/>
                <a:gd name="connsiteX48" fmla="*/ 6284890 w 9098923"/>
                <a:gd name="connsiteY48" fmla="*/ 141668 h 618186"/>
                <a:gd name="connsiteX49" fmla="*/ 6400800 w 9098923"/>
                <a:gd name="connsiteY49" fmla="*/ 109471 h 618186"/>
                <a:gd name="connsiteX50" fmla="*/ 6458754 w 9098923"/>
                <a:gd name="connsiteY50" fmla="*/ 90152 h 618186"/>
                <a:gd name="connsiteX51" fmla="*/ 6516709 w 9098923"/>
                <a:gd name="connsiteY51" fmla="*/ 64394 h 618186"/>
                <a:gd name="connsiteX52" fmla="*/ 6645498 w 9098923"/>
                <a:gd name="connsiteY52" fmla="*/ 38637 h 618186"/>
                <a:gd name="connsiteX53" fmla="*/ 6709892 w 9098923"/>
                <a:gd name="connsiteY53" fmla="*/ 25758 h 618186"/>
                <a:gd name="connsiteX54" fmla="*/ 6812923 w 9098923"/>
                <a:gd name="connsiteY54" fmla="*/ 0 h 618186"/>
                <a:gd name="connsiteX55" fmla="*/ 7031864 w 9098923"/>
                <a:gd name="connsiteY55" fmla="*/ 12879 h 618186"/>
                <a:gd name="connsiteX56" fmla="*/ 7083380 w 9098923"/>
                <a:gd name="connsiteY56" fmla="*/ 25758 h 618186"/>
                <a:gd name="connsiteX57" fmla="*/ 7225047 w 9098923"/>
                <a:gd name="connsiteY57" fmla="*/ 90152 h 618186"/>
                <a:gd name="connsiteX58" fmla="*/ 7257245 w 9098923"/>
                <a:gd name="connsiteY58" fmla="*/ 103031 h 618186"/>
                <a:gd name="connsiteX59" fmla="*/ 7276563 w 9098923"/>
                <a:gd name="connsiteY59" fmla="*/ 115910 h 618186"/>
                <a:gd name="connsiteX60" fmla="*/ 7315200 w 9098923"/>
                <a:gd name="connsiteY60" fmla="*/ 122349 h 618186"/>
                <a:gd name="connsiteX61" fmla="*/ 7347397 w 9098923"/>
                <a:gd name="connsiteY61" fmla="*/ 128789 h 618186"/>
                <a:gd name="connsiteX62" fmla="*/ 7398912 w 9098923"/>
                <a:gd name="connsiteY62" fmla="*/ 141668 h 618186"/>
                <a:gd name="connsiteX63" fmla="*/ 7418231 w 9098923"/>
                <a:gd name="connsiteY63" fmla="*/ 148107 h 618186"/>
                <a:gd name="connsiteX64" fmla="*/ 7476185 w 9098923"/>
                <a:gd name="connsiteY64" fmla="*/ 154547 h 618186"/>
                <a:gd name="connsiteX65" fmla="*/ 7527701 w 9098923"/>
                <a:gd name="connsiteY65" fmla="*/ 160986 h 618186"/>
                <a:gd name="connsiteX66" fmla="*/ 7637171 w 9098923"/>
                <a:gd name="connsiteY66" fmla="*/ 154547 h 618186"/>
                <a:gd name="connsiteX67" fmla="*/ 7675808 w 9098923"/>
                <a:gd name="connsiteY67" fmla="*/ 135228 h 618186"/>
                <a:gd name="connsiteX68" fmla="*/ 7759521 w 9098923"/>
                <a:gd name="connsiteY68" fmla="*/ 109471 h 618186"/>
                <a:gd name="connsiteX69" fmla="*/ 7804597 w 9098923"/>
                <a:gd name="connsiteY69" fmla="*/ 103031 h 618186"/>
                <a:gd name="connsiteX70" fmla="*/ 7843233 w 9098923"/>
                <a:gd name="connsiteY70" fmla="*/ 90152 h 618186"/>
                <a:gd name="connsiteX71" fmla="*/ 7914067 w 9098923"/>
                <a:gd name="connsiteY71" fmla="*/ 77273 h 618186"/>
                <a:gd name="connsiteX72" fmla="*/ 8010659 w 9098923"/>
                <a:gd name="connsiteY72" fmla="*/ 57955 h 618186"/>
                <a:gd name="connsiteX73" fmla="*/ 8171645 w 9098923"/>
                <a:gd name="connsiteY73" fmla="*/ 64394 h 618186"/>
                <a:gd name="connsiteX74" fmla="*/ 8203842 w 9098923"/>
                <a:gd name="connsiteY74" fmla="*/ 70834 h 618186"/>
                <a:gd name="connsiteX75" fmla="*/ 8223160 w 9098923"/>
                <a:gd name="connsiteY75" fmla="*/ 77273 h 618186"/>
                <a:gd name="connsiteX76" fmla="*/ 8326191 w 9098923"/>
                <a:gd name="connsiteY76" fmla="*/ 83713 h 618186"/>
                <a:gd name="connsiteX77" fmla="*/ 8351949 w 9098923"/>
                <a:gd name="connsiteY77" fmla="*/ 90152 h 618186"/>
                <a:gd name="connsiteX78" fmla="*/ 8409904 w 9098923"/>
                <a:gd name="connsiteY78" fmla="*/ 103031 h 618186"/>
                <a:gd name="connsiteX79" fmla="*/ 8429222 w 9098923"/>
                <a:gd name="connsiteY79" fmla="*/ 109471 h 618186"/>
                <a:gd name="connsiteX80" fmla="*/ 8532253 w 9098923"/>
                <a:gd name="connsiteY80" fmla="*/ 135228 h 618186"/>
                <a:gd name="connsiteX81" fmla="*/ 8609526 w 9098923"/>
                <a:gd name="connsiteY81" fmla="*/ 148107 h 618186"/>
                <a:gd name="connsiteX82" fmla="*/ 8680360 w 9098923"/>
                <a:gd name="connsiteY82" fmla="*/ 160986 h 618186"/>
                <a:gd name="connsiteX83" fmla="*/ 8699678 w 9098923"/>
                <a:gd name="connsiteY83" fmla="*/ 167425 h 618186"/>
                <a:gd name="connsiteX84" fmla="*/ 8751194 w 9098923"/>
                <a:gd name="connsiteY84" fmla="*/ 180304 h 618186"/>
                <a:gd name="connsiteX85" fmla="*/ 8822028 w 9098923"/>
                <a:gd name="connsiteY85" fmla="*/ 167425 h 618186"/>
                <a:gd name="connsiteX86" fmla="*/ 8841346 w 9098923"/>
                <a:gd name="connsiteY86" fmla="*/ 154547 h 618186"/>
                <a:gd name="connsiteX87" fmla="*/ 8912180 w 9098923"/>
                <a:gd name="connsiteY87" fmla="*/ 148107 h 618186"/>
                <a:gd name="connsiteX88" fmla="*/ 9053847 w 9098923"/>
                <a:gd name="connsiteY88" fmla="*/ 154547 h 618186"/>
                <a:gd name="connsiteX89" fmla="*/ 9092484 w 9098923"/>
                <a:gd name="connsiteY89" fmla="*/ 167425 h 618186"/>
                <a:gd name="connsiteX90" fmla="*/ 9098923 w 9098923"/>
                <a:gd name="connsiteY90" fmla="*/ 618186 h 618186"/>
                <a:gd name="connsiteX91" fmla="*/ 0 w 9098923"/>
                <a:gd name="connsiteY91" fmla="*/ 592429 h 618186"/>
                <a:gd name="connsiteX0" fmla="*/ 3094313 w 9765569"/>
                <a:gd name="connsiteY0" fmla="*/ 193183 h 618186"/>
                <a:gd name="connsiteX1" fmla="*/ 3094313 w 9765569"/>
                <a:gd name="connsiteY1" fmla="*/ 193183 h 618186"/>
                <a:gd name="connsiteX2" fmla="*/ 3158708 w 9765569"/>
                <a:gd name="connsiteY2" fmla="*/ 218941 h 618186"/>
                <a:gd name="connsiteX3" fmla="*/ 3184465 w 9765569"/>
                <a:gd name="connsiteY3" fmla="*/ 225380 h 618186"/>
                <a:gd name="connsiteX4" fmla="*/ 3203784 w 9765569"/>
                <a:gd name="connsiteY4" fmla="*/ 231820 h 618186"/>
                <a:gd name="connsiteX5" fmla="*/ 3274617 w 9765569"/>
                <a:gd name="connsiteY5" fmla="*/ 218941 h 618186"/>
                <a:gd name="connsiteX6" fmla="*/ 3313254 w 9765569"/>
                <a:gd name="connsiteY6" fmla="*/ 206062 h 618186"/>
                <a:gd name="connsiteX7" fmla="*/ 3339012 w 9765569"/>
                <a:gd name="connsiteY7" fmla="*/ 193183 h 618186"/>
                <a:gd name="connsiteX8" fmla="*/ 3371209 w 9765569"/>
                <a:gd name="connsiteY8" fmla="*/ 186744 h 618186"/>
                <a:gd name="connsiteX9" fmla="*/ 3454922 w 9765569"/>
                <a:gd name="connsiteY9" fmla="*/ 173865 h 618186"/>
                <a:gd name="connsiteX10" fmla="*/ 3590150 w 9765569"/>
                <a:gd name="connsiteY10" fmla="*/ 173865 h 618186"/>
                <a:gd name="connsiteX11" fmla="*/ 3609468 w 9765569"/>
                <a:gd name="connsiteY11" fmla="*/ 180304 h 618186"/>
                <a:gd name="connsiteX12" fmla="*/ 3982955 w 9765569"/>
                <a:gd name="connsiteY12" fmla="*/ 186744 h 618186"/>
                <a:gd name="connsiteX13" fmla="*/ 4085986 w 9765569"/>
                <a:gd name="connsiteY13" fmla="*/ 199623 h 618186"/>
                <a:gd name="connsiteX14" fmla="*/ 4131062 w 9765569"/>
                <a:gd name="connsiteY14" fmla="*/ 206062 h 618186"/>
                <a:gd name="connsiteX15" fmla="*/ 4240533 w 9765569"/>
                <a:gd name="connsiteY15" fmla="*/ 212502 h 618186"/>
                <a:gd name="connsiteX16" fmla="*/ 4433716 w 9765569"/>
                <a:gd name="connsiteY16" fmla="*/ 199623 h 618186"/>
                <a:gd name="connsiteX17" fmla="*/ 4465913 w 9765569"/>
                <a:gd name="connsiteY17" fmla="*/ 193183 h 618186"/>
                <a:gd name="connsiteX18" fmla="*/ 4517429 w 9765569"/>
                <a:gd name="connsiteY18" fmla="*/ 180304 h 618186"/>
                <a:gd name="connsiteX19" fmla="*/ 4620460 w 9765569"/>
                <a:gd name="connsiteY19" fmla="*/ 141668 h 618186"/>
                <a:gd name="connsiteX20" fmla="*/ 4665536 w 9765569"/>
                <a:gd name="connsiteY20" fmla="*/ 128789 h 618186"/>
                <a:gd name="connsiteX21" fmla="*/ 4710612 w 9765569"/>
                <a:gd name="connsiteY21" fmla="*/ 109471 h 618186"/>
                <a:gd name="connsiteX22" fmla="*/ 4813643 w 9765569"/>
                <a:gd name="connsiteY22" fmla="*/ 83713 h 618186"/>
                <a:gd name="connsiteX23" fmla="*/ 5006826 w 9765569"/>
                <a:gd name="connsiteY23" fmla="*/ 90152 h 618186"/>
                <a:gd name="connsiteX24" fmla="*/ 5045462 w 9765569"/>
                <a:gd name="connsiteY24" fmla="*/ 109471 h 618186"/>
                <a:gd name="connsiteX25" fmla="*/ 5090538 w 9765569"/>
                <a:gd name="connsiteY25" fmla="*/ 122349 h 618186"/>
                <a:gd name="connsiteX26" fmla="*/ 5142054 w 9765569"/>
                <a:gd name="connsiteY26" fmla="*/ 154547 h 618186"/>
                <a:gd name="connsiteX27" fmla="*/ 5180691 w 9765569"/>
                <a:gd name="connsiteY27" fmla="*/ 173865 h 618186"/>
                <a:gd name="connsiteX28" fmla="*/ 5386753 w 9765569"/>
                <a:gd name="connsiteY28" fmla="*/ 167425 h 618186"/>
                <a:gd name="connsiteX29" fmla="*/ 5457586 w 9765569"/>
                <a:gd name="connsiteY29" fmla="*/ 160986 h 618186"/>
                <a:gd name="connsiteX30" fmla="*/ 5599254 w 9765569"/>
                <a:gd name="connsiteY30" fmla="*/ 154547 h 618186"/>
                <a:gd name="connsiteX31" fmla="*/ 5663648 w 9765569"/>
                <a:gd name="connsiteY31" fmla="*/ 148107 h 618186"/>
                <a:gd name="connsiteX32" fmla="*/ 5831074 w 9765569"/>
                <a:gd name="connsiteY32" fmla="*/ 135228 h 618186"/>
                <a:gd name="connsiteX33" fmla="*/ 5882589 w 9765569"/>
                <a:gd name="connsiteY33" fmla="*/ 128789 h 618186"/>
                <a:gd name="connsiteX34" fmla="*/ 5940544 w 9765569"/>
                <a:gd name="connsiteY34" fmla="*/ 115910 h 618186"/>
                <a:gd name="connsiteX35" fmla="*/ 5979181 w 9765569"/>
                <a:gd name="connsiteY35" fmla="*/ 103031 h 618186"/>
                <a:gd name="connsiteX36" fmla="*/ 6030696 w 9765569"/>
                <a:gd name="connsiteY36" fmla="*/ 96592 h 618186"/>
                <a:gd name="connsiteX37" fmla="*/ 6075772 w 9765569"/>
                <a:gd name="connsiteY37" fmla="*/ 83713 h 618186"/>
                <a:gd name="connsiteX38" fmla="*/ 6133727 w 9765569"/>
                <a:gd name="connsiteY38" fmla="*/ 64394 h 618186"/>
                <a:gd name="connsiteX39" fmla="*/ 6230319 w 9765569"/>
                <a:gd name="connsiteY39" fmla="*/ 57955 h 618186"/>
                <a:gd name="connsiteX40" fmla="*/ 6275395 w 9765569"/>
                <a:gd name="connsiteY40" fmla="*/ 51516 h 618186"/>
                <a:gd name="connsiteX41" fmla="*/ 6455699 w 9765569"/>
                <a:gd name="connsiteY41" fmla="*/ 64394 h 618186"/>
                <a:gd name="connsiteX42" fmla="*/ 6526533 w 9765569"/>
                <a:gd name="connsiteY42" fmla="*/ 90152 h 618186"/>
                <a:gd name="connsiteX43" fmla="*/ 6565169 w 9765569"/>
                <a:gd name="connsiteY43" fmla="*/ 109471 h 618186"/>
                <a:gd name="connsiteX44" fmla="*/ 6655322 w 9765569"/>
                <a:gd name="connsiteY44" fmla="*/ 135228 h 618186"/>
                <a:gd name="connsiteX45" fmla="*/ 6693958 w 9765569"/>
                <a:gd name="connsiteY45" fmla="*/ 154547 h 618186"/>
                <a:gd name="connsiteX46" fmla="*/ 6751913 w 9765569"/>
                <a:gd name="connsiteY46" fmla="*/ 173865 h 618186"/>
                <a:gd name="connsiteX47" fmla="*/ 6848505 w 9765569"/>
                <a:gd name="connsiteY47" fmla="*/ 160986 h 618186"/>
                <a:gd name="connsiteX48" fmla="*/ 6951536 w 9765569"/>
                <a:gd name="connsiteY48" fmla="*/ 141668 h 618186"/>
                <a:gd name="connsiteX49" fmla="*/ 7067446 w 9765569"/>
                <a:gd name="connsiteY49" fmla="*/ 109471 h 618186"/>
                <a:gd name="connsiteX50" fmla="*/ 7125400 w 9765569"/>
                <a:gd name="connsiteY50" fmla="*/ 90152 h 618186"/>
                <a:gd name="connsiteX51" fmla="*/ 7183355 w 9765569"/>
                <a:gd name="connsiteY51" fmla="*/ 64394 h 618186"/>
                <a:gd name="connsiteX52" fmla="*/ 7312144 w 9765569"/>
                <a:gd name="connsiteY52" fmla="*/ 38637 h 618186"/>
                <a:gd name="connsiteX53" fmla="*/ 7376538 w 9765569"/>
                <a:gd name="connsiteY53" fmla="*/ 25758 h 618186"/>
                <a:gd name="connsiteX54" fmla="*/ 7479569 w 9765569"/>
                <a:gd name="connsiteY54" fmla="*/ 0 h 618186"/>
                <a:gd name="connsiteX55" fmla="*/ 7698510 w 9765569"/>
                <a:gd name="connsiteY55" fmla="*/ 12879 h 618186"/>
                <a:gd name="connsiteX56" fmla="*/ 7750026 w 9765569"/>
                <a:gd name="connsiteY56" fmla="*/ 25758 h 618186"/>
                <a:gd name="connsiteX57" fmla="*/ 7891693 w 9765569"/>
                <a:gd name="connsiteY57" fmla="*/ 90152 h 618186"/>
                <a:gd name="connsiteX58" fmla="*/ 7923891 w 9765569"/>
                <a:gd name="connsiteY58" fmla="*/ 103031 h 618186"/>
                <a:gd name="connsiteX59" fmla="*/ 7943209 w 9765569"/>
                <a:gd name="connsiteY59" fmla="*/ 115910 h 618186"/>
                <a:gd name="connsiteX60" fmla="*/ 7981846 w 9765569"/>
                <a:gd name="connsiteY60" fmla="*/ 122349 h 618186"/>
                <a:gd name="connsiteX61" fmla="*/ 8014043 w 9765569"/>
                <a:gd name="connsiteY61" fmla="*/ 128789 h 618186"/>
                <a:gd name="connsiteX62" fmla="*/ 8065558 w 9765569"/>
                <a:gd name="connsiteY62" fmla="*/ 141668 h 618186"/>
                <a:gd name="connsiteX63" fmla="*/ 8084877 w 9765569"/>
                <a:gd name="connsiteY63" fmla="*/ 148107 h 618186"/>
                <a:gd name="connsiteX64" fmla="*/ 8142831 w 9765569"/>
                <a:gd name="connsiteY64" fmla="*/ 154547 h 618186"/>
                <a:gd name="connsiteX65" fmla="*/ 8194347 w 9765569"/>
                <a:gd name="connsiteY65" fmla="*/ 160986 h 618186"/>
                <a:gd name="connsiteX66" fmla="*/ 8303817 w 9765569"/>
                <a:gd name="connsiteY66" fmla="*/ 154547 h 618186"/>
                <a:gd name="connsiteX67" fmla="*/ 8342454 w 9765569"/>
                <a:gd name="connsiteY67" fmla="*/ 135228 h 618186"/>
                <a:gd name="connsiteX68" fmla="*/ 8426167 w 9765569"/>
                <a:gd name="connsiteY68" fmla="*/ 109471 h 618186"/>
                <a:gd name="connsiteX69" fmla="*/ 8471243 w 9765569"/>
                <a:gd name="connsiteY69" fmla="*/ 103031 h 618186"/>
                <a:gd name="connsiteX70" fmla="*/ 8509879 w 9765569"/>
                <a:gd name="connsiteY70" fmla="*/ 90152 h 618186"/>
                <a:gd name="connsiteX71" fmla="*/ 8580713 w 9765569"/>
                <a:gd name="connsiteY71" fmla="*/ 77273 h 618186"/>
                <a:gd name="connsiteX72" fmla="*/ 8677305 w 9765569"/>
                <a:gd name="connsiteY72" fmla="*/ 57955 h 618186"/>
                <a:gd name="connsiteX73" fmla="*/ 8838291 w 9765569"/>
                <a:gd name="connsiteY73" fmla="*/ 64394 h 618186"/>
                <a:gd name="connsiteX74" fmla="*/ 8870488 w 9765569"/>
                <a:gd name="connsiteY74" fmla="*/ 70834 h 618186"/>
                <a:gd name="connsiteX75" fmla="*/ 8889806 w 9765569"/>
                <a:gd name="connsiteY75" fmla="*/ 77273 h 618186"/>
                <a:gd name="connsiteX76" fmla="*/ 8992837 w 9765569"/>
                <a:gd name="connsiteY76" fmla="*/ 83713 h 618186"/>
                <a:gd name="connsiteX77" fmla="*/ 9018595 w 9765569"/>
                <a:gd name="connsiteY77" fmla="*/ 90152 h 618186"/>
                <a:gd name="connsiteX78" fmla="*/ 9076550 w 9765569"/>
                <a:gd name="connsiteY78" fmla="*/ 103031 h 618186"/>
                <a:gd name="connsiteX79" fmla="*/ 9095868 w 9765569"/>
                <a:gd name="connsiteY79" fmla="*/ 109471 h 618186"/>
                <a:gd name="connsiteX80" fmla="*/ 9198899 w 9765569"/>
                <a:gd name="connsiteY80" fmla="*/ 135228 h 618186"/>
                <a:gd name="connsiteX81" fmla="*/ 9276172 w 9765569"/>
                <a:gd name="connsiteY81" fmla="*/ 148107 h 618186"/>
                <a:gd name="connsiteX82" fmla="*/ 9347006 w 9765569"/>
                <a:gd name="connsiteY82" fmla="*/ 160986 h 618186"/>
                <a:gd name="connsiteX83" fmla="*/ 9366324 w 9765569"/>
                <a:gd name="connsiteY83" fmla="*/ 167425 h 618186"/>
                <a:gd name="connsiteX84" fmla="*/ 9417840 w 9765569"/>
                <a:gd name="connsiteY84" fmla="*/ 180304 h 618186"/>
                <a:gd name="connsiteX85" fmla="*/ 9488674 w 9765569"/>
                <a:gd name="connsiteY85" fmla="*/ 167425 h 618186"/>
                <a:gd name="connsiteX86" fmla="*/ 9507992 w 9765569"/>
                <a:gd name="connsiteY86" fmla="*/ 154547 h 618186"/>
                <a:gd name="connsiteX87" fmla="*/ 9578826 w 9765569"/>
                <a:gd name="connsiteY87" fmla="*/ 148107 h 618186"/>
                <a:gd name="connsiteX88" fmla="*/ 9720493 w 9765569"/>
                <a:gd name="connsiteY88" fmla="*/ 154547 h 618186"/>
                <a:gd name="connsiteX89" fmla="*/ 9759130 w 9765569"/>
                <a:gd name="connsiteY89" fmla="*/ 167425 h 618186"/>
                <a:gd name="connsiteX90" fmla="*/ 9765569 w 9765569"/>
                <a:gd name="connsiteY90" fmla="*/ 618186 h 618186"/>
                <a:gd name="connsiteX91" fmla="*/ 666646 w 9765569"/>
                <a:gd name="connsiteY91" fmla="*/ 592429 h 618186"/>
                <a:gd name="connsiteX92" fmla="*/ 692403 w 9765569"/>
                <a:gd name="connsiteY92" fmla="*/ 585989 h 618186"/>
                <a:gd name="connsiteX0" fmla="*/ 3097614 w 9768870"/>
                <a:gd name="connsiteY0" fmla="*/ 193183 h 618186"/>
                <a:gd name="connsiteX1" fmla="*/ 3097614 w 9768870"/>
                <a:gd name="connsiteY1" fmla="*/ 193183 h 618186"/>
                <a:gd name="connsiteX2" fmla="*/ 3162009 w 9768870"/>
                <a:gd name="connsiteY2" fmla="*/ 218941 h 618186"/>
                <a:gd name="connsiteX3" fmla="*/ 3187766 w 9768870"/>
                <a:gd name="connsiteY3" fmla="*/ 225380 h 618186"/>
                <a:gd name="connsiteX4" fmla="*/ 3207085 w 9768870"/>
                <a:gd name="connsiteY4" fmla="*/ 231820 h 618186"/>
                <a:gd name="connsiteX5" fmla="*/ 3277918 w 9768870"/>
                <a:gd name="connsiteY5" fmla="*/ 218941 h 618186"/>
                <a:gd name="connsiteX6" fmla="*/ 3316555 w 9768870"/>
                <a:gd name="connsiteY6" fmla="*/ 206062 h 618186"/>
                <a:gd name="connsiteX7" fmla="*/ 3342313 w 9768870"/>
                <a:gd name="connsiteY7" fmla="*/ 193183 h 618186"/>
                <a:gd name="connsiteX8" fmla="*/ 3374510 w 9768870"/>
                <a:gd name="connsiteY8" fmla="*/ 186744 h 618186"/>
                <a:gd name="connsiteX9" fmla="*/ 3458223 w 9768870"/>
                <a:gd name="connsiteY9" fmla="*/ 173865 h 618186"/>
                <a:gd name="connsiteX10" fmla="*/ 3593451 w 9768870"/>
                <a:gd name="connsiteY10" fmla="*/ 173865 h 618186"/>
                <a:gd name="connsiteX11" fmla="*/ 3612769 w 9768870"/>
                <a:gd name="connsiteY11" fmla="*/ 180304 h 618186"/>
                <a:gd name="connsiteX12" fmla="*/ 3986256 w 9768870"/>
                <a:gd name="connsiteY12" fmla="*/ 186744 h 618186"/>
                <a:gd name="connsiteX13" fmla="*/ 4089287 w 9768870"/>
                <a:gd name="connsiteY13" fmla="*/ 199623 h 618186"/>
                <a:gd name="connsiteX14" fmla="*/ 4134363 w 9768870"/>
                <a:gd name="connsiteY14" fmla="*/ 206062 h 618186"/>
                <a:gd name="connsiteX15" fmla="*/ 4243834 w 9768870"/>
                <a:gd name="connsiteY15" fmla="*/ 212502 h 618186"/>
                <a:gd name="connsiteX16" fmla="*/ 4437017 w 9768870"/>
                <a:gd name="connsiteY16" fmla="*/ 199623 h 618186"/>
                <a:gd name="connsiteX17" fmla="*/ 4469214 w 9768870"/>
                <a:gd name="connsiteY17" fmla="*/ 193183 h 618186"/>
                <a:gd name="connsiteX18" fmla="*/ 4520730 w 9768870"/>
                <a:gd name="connsiteY18" fmla="*/ 180304 h 618186"/>
                <a:gd name="connsiteX19" fmla="*/ 4623761 w 9768870"/>
                <a:gd name="connsiteY19" fmla="*/ 141668 h 618186"/>
                <a:gd name="connsiteX20" fmla="*/ 4668837 w 9768870"/>
                <a:gd name="connsiteY20" fmla="*/ 128789 h 618186"/>
                <a:gd name="connsiteX21" fmla="*/ 4713913 w 9768870"/>
                <a:gd name="connsiteY21" fmla="*/ 109471 h 618186"/>
                <a:gd name="connsiteX22" fmla="*/ 4816944 w 9768870"/>
                <a:gd name="connsiteY22" fmla="*/ 83713 h 618186"/>
                <a:gd name="connsiteX23" fmla="*/ 5010127 w 9768870"/>
                <a:gd name="connsiteY23" fmla="*/ 90152 h 618186"/>
                <a:gd name="connsiteX24" fmla="*/ 5048763 w 9768870"/>
                <a:gd name="connsiteY24" fmla="*/ 109471 h 618186"/>
                <a:gd name="connsiteX25" fmla="*/ 5093839 w 9768870"/>
                <a:gd name="connsiteY25" fmla="*/ 122349 h 618186"/>
                <a:gd name="connsiteX26" fmla="*/ 5145355 w 9768870"/>
                <a:gd name="connsiteY26" fmla="*/ 154547 h 618186"/>
                <a:gd name="connsiteX27" fmla="*/ 5183992 w 9768870"/>
                <a:gd name="connsiteY27" fmla="*/ 173865 h 618186"/>
                <a:gd name="connsiteX28" fmla="*/ 5390054 w 9768870"/>
                <a:gd name="connsiteY28" fmla="*/ 167425 h 618186"/>
                <a:gd name="connsiteX29" fmla="*/ 5460887 w 9768870"/>
                <a:gd name="connsiteY29" fmla="*/ 160986 h 618186"/>
                <a:gd name="connsiteX30" fmla="*/ 5602555 w 9768870"/>
                <a:gd name="connsiteY30" fmla="*/ 154547 h 618186"/>
                <a:gd name="connsiteX31" fmla="*/ 5666949 w 9768870"/>
                <a:gd name="connsiteY31" fmla="*/ 148107 h 618186"/>
                <a:gd name="connsiteX32" fmla="*/ 5834375 w 9768870"/>
                <a:gd name="connsiteY32" fmla="*/ 135228 h 618186"/>
                <a:gd name="connsiteX33" fmla="*/ 5885890 w 9768870"/>
                <a:gd name="connsiteY33" fmla="*/ 128789 h 618186"/>
                <a:gd name="connsiteX34" fmla="*/ 5943845 w 9768870"/>
                <a:gd name="connsiteY34" fmla="*/ 115910 h 618186"/>
                <a:gd name="connsiteX35" fmla="*/ 5982482 w 9768870"/>
                <a:gd name="connsiteY35" fmla="*/ 103031 h 618186"/>
                <a:gd name="connsiteX36" fmla="*/ 6033997 w 9768870"/>
                <a:gd name="connsiteY36" fmla="*/ 96592 h 618186"/>
                <a:gd name="connsiteX37" fmla="*/ 6079073 w 9768870"/>
                <a:gd name="connsiteY37" fmla="*/ 83713 h 618186"/>
                <a:gd name="connsiteX38" fmla="*/ 6137028 w 9768870"/>
                <a:gd name="connsiteY38" fmla="*/ 64394 h 618186"/>
                <a:gd name="connsiteX39" fmla="*/ 6233620 w 9768870"/>
                <a:gd name="connsiteY39" fmla="*/ 57955 h 618186"/>
                <a:gd name="connsiteX40" fmla="*/ 6278696 w 9768870"/>
                <a:gd name="connsiteY40" fmla="*/ 51516 h 618186"/>
                <a:gd name="connsiteX41" fmla="*/ 6459000 w 9768870"/>
                <a:gd name="connsiteY41" fmla="*/ 64394 h 618186"/>
                <a:gd name="connsiteX42" fmla="*/ 6529834 w 9768870"/>
                <a:gd name="connsiteY42" fmla="*/ 90152 h 618186"/>
                <a:gd name="connsiteX43" fmla="*/ 6568470 w 9768870"/>
                <a:gd name="connsiteY43" fmla="*/ 109471 h 618186"/>
                <a:gd name="connsiteX44" fmla="*/ 6658623 w 9768870"/>
                <a:gd name="connsiteY44" fmla="*/ 135228 h 618186"/>
                <a:gd name="connsiteX45" fmla="*/ 6697259 w 9768870"/>
                <a:gd name="connsiteY45" fmla="*/ 154547 h 618186"/>
                <a:gd name="connsiteX46" fmla="*/ 6755214 w 9768870"/>
                <a:gd name="connsiteY46" fmla="*/ 173865 h 618186"/>
                <a:gd name="connsiteX47" fmla="*/ 6851806 w 9768870"/>
                <a:gd name="connsiteY47" fmla="*/ 160986 h 618186"/>
                <a:gd name="connsiteX48" fmla="*/ 6954837 w 9768870"/>
                <a:gd name="connsiteY48" fmla="*/ 141668 h 618186"/>
                <a:gd name="connsiteX49" fmla="*/ 7070747 w 9768870"/>
                <a:gd name="connsiteY49" fmla="*/ 109471 h 618186"/>
                <a:gd name="connsiteX50" fmla="*/ 7128701 w 9768870"/>
                <a:gd name="connsiteY50" fmla="*/ 90152 h 618186"/>
                <a:gd name="connsiteX51" fmla="*/ 7186656 w 9768870"/>
                <a:gd name="connsiteY51" fmla="*/ 64394 h 618186"/>
                <a:gd name="connsiteX52" fmla="*/ 7315445 w 9768870"/>
                <a:gd name="connsiteY52" fmla="*/ 38637 h 618186"/>
                <a:gd name="connsiteX53" fmla="*/ 7379839 w 9768870"/>
                <a:gd name="connsiteY53" fmla="*/ 25758 h 618186"/>
                <a:gd name="connsiteX54" fmla="*/ 7482870 w 9768870"/>
                <a:gd name="connsiteY54" fmla="*/ 0 h 618186"/>
                <a:gd name="connsiteX55" fmla="*/ 7701811 w 9768870"/>
                <a:gd name="connsiteY55" fmla="*/ 12879 h 618186"/>
                <a:gd name="connsiteX56" fmla="*/ 7753327 w 9768870"/>
                <a:gd name="connsiteY56" fmla="*/ 25758 h 618186"/>
                <a:gd name="connsiteX57" fmla="*/ 7894994 w 9768870"/>
                <a:gd name="connsiteY57" fmla="*/ 90152 h 618186"/>
                <a:gd name="connsiteX58" fmla="*/ 7927192 w 9768870"/>
                <a:gd name="connsiteY58" fmla="*/ 103031 h 618186"/>
                <a:gd name="connsiteX59" fmla="*/ 7946510 w 9768870"/>
                <a:gd name="connsiteY59" fmla="*/ 115910 h 618186"/>
                <a:gd name="connsiteX60" fmla="*/ 7985147 w 9768870"/>
                <a:gd name="connsiteY60" fmla="*/ 122349 h 618186"/>
                <a:gd name="connsiteX61" fmla="*/ 8017344 w 9768870"/>
                <a:gd name="connsiteY61" fmla="*/ 128789 h 618186"/>
                <a:gd name="connsiteX62" fmla="*/ 8068859 w 9768870"/>
                <a:gd name="connsiteY62" fmla="*/ 141668 h 618186"/>
                <a:gd name="connsiteX63" fmla="*/ 8088178 w 9768870"/>
                <a:gd name="connsiteY63" fmla="*/ 148107 h 618186"/>
                <a:gd name="connsiteX64" fmla="*/ 8146132 w 9768870"/>
                <a:gd name="connsiteY64" fmla="*/ 154547 h 618186"/>
                <a:gd name="connsiteX65" fmla="*/ 8197648 w 9768870"/>
                <a:gd name="connsiteY65" fmla="*/ 160986 h 618186"/>
                <a:gd name="connsiteX66" fmla="*/ 8307118 w 9768870"/>
                <a:gd name="connsiteY66" fmla="*/ 154547 h 618186"/>
                <a:gd name="connsiteX67" fmla="*/ 8345755 w 9768870"/>
                <a:gd name="connsiteY67" fmla="*/ 135228 h 618186"/>
                <a:gd name="connsiteX68" fmla="*/ 8429468 w 9768870"/>
                <a:gd name="connsiteY68" fmla="*/ 109471 h 618186"/>
                <a:gd name="connsiteX69" fmla="*/ 8474544 w 9768870"/>
                <a:gd name="connsiteY69" fmla="*/ 103031 h 618186"/>
                <a:gd name="connsiteX70" fmla="*/ 8513180 w 9768870"/>
                <a:gd name="connsiteY70" fmla="*/ 90152 h 618186"/>
                <a:gd name="connsiteX71" fmla="*/ 8584014 w 9768870"/>
                <a:gd name="connsiteY71" fmla="*/ 77273 h 618186"/>
                <a:gd name="connsiteX72" fmla="*/ 8680606 w 9768870"/>
                <a:gd name="connsiteY72" fmla="*/ 57955 h 618186"/>
                <a:gd name="connsiteX73" fmla="*/ 8841592 w 9768870"/>
                <a:gd name="connsiteY73" fmla="*/ 64394 h 618186"/>
                <a:gd name="connsiteX74" fmla="*/ 8873789 w 9768870"/>
                <a:gd name="connsiteY74" fmla="*/ 70834 h 618186"/>
                <a:gd name="connsiteX75" fmla="*/ 8893107 w 9768870"/>
                <a:gd name="connsiteY75" fmla="*/ 77273 h 618186"/>
                <a:gd name="connsiteX76" fmla="*/ 8996138 w 9768870"/>
                <a:gd name="connsiteY76" fmla="*/ 83713 h 618186"/>
                <a:gd name="connsiteX77" fmla="*/ 9021896 w 9768870"/>
                <a:gd name="connsiteY77" fmla="*/ 90152 h 618186"/>
                <a:gd name="connsiteX78" fmla="*/ 9079851 w 9768870"/>
                <a:gd name="connsiteY78" fmla="*/ 103031 h 618186"/>
                <a:gd name="connsiteX79" fmla="*/ 9099169 w 9768870"/>
                <a:gd name="connsiteY79" fmla="*/ 109471 h 618186"/>
                <a:gd name="connsiteX80" fmla="*/ 9202200 w 9768870"/>
                <a:gd name="connsiteY80" fmla="*/ 135228 h 618186"/>
                <a:gd name="connsiteX81" fmla="*/ 9279473 w 9768870"/>
                <a:gd name="connsiteY81" fmla="*/ 148107 h 618186"/>
                <a:gd name="connsiteX82" fmla="*/ 9350307 w 9768870"/>
                <a:gd name="connsiteY82" fmla="*/ 160986 h 618186"/>
                <a:gd name="connsiteX83" fmla="*/ 9369625 w 9768870"/>
                <a:gd name="connsiteY83" fmla="*/ 167425 h 618186"/>
                <a:gd name="connsiteX84" fmla="*/ 9421141 w 9768870"/>
                <a:gd name="connsiteY84" fmla="*/ 180304 h 618186"/>
                <a:gd name="connsiteX85" fmla="*/ 9491975 w 9768870"/>
                <a:gd name="connsiteY85" fmla="*/ 167425 h 618186"/>
                <a:gd name="connsiteX86" fmla="*/ 9511293 w 9768870"/>
                <a:gd name="connsiteY86" fmla="*/ 154547 h 618186"/>
                <a:gd name="connsiteX87" fmla="*/ 9582127 w 9768870"/>
                <a:gd name="connsiteY87" fmla="*/ 148107 h 618186"/>
                <a:gd name="connsiteX88" fmla="*/ 9723794 w 9768870"/>
                <a:gd name="connsiteY88" fmla="*/ 154547 h 618186"/>
                <a:gd name="connsiteX89" fmla="*/ 9762431 w 9768870"/>
                <a:gd name="connsiteY89" fmla="*/ 167425 h 618186"/>
                <a:gd name="connsiteX90" fmla="*/ 9768870 w 9768870"/>
                <a:gd name="connsiteY90" fmla="*/ 618186 h 618186"/>
                <a:gd name="connsiteX91" fmla="*/ 669947 w 9768870"/>
                <a:gd name="connsiteY91" fmla="*/ 592429 h 618186"/>
                <a:gd name="connsiteX92" fmla="*/ 682825 w 9768870"/>
                <a:gd name="connsiteY92" fmla="*/ 193184 h 618186"/>
                <a:gd name="connsiteX0" fmla="*/ 3097614 w 9768870"/>
                <a:gd name="connsiteY0" fmla="*/ 193183 h 618186"/>
                <a:gd name="connsiteX1" fmla="*/ 3097614 w 9768870"/>
                <a:gd name="connsiteY1" fmla="*/ 193183 h 618186"/>
                <a:gd name="connsiteX2" fmla="*/ 3162009 w 9768870"/>
                <a:gd name="connsiteY2" fmla="*/ 218941 h 618186"/>
                <a:gd name="connsiteX3" fmla="*/ 3187766 w 9768870"/>
                <a:gd name="connsiteY3" fmla="*/ 225380 h 618186"/>
                <a:gd name="connsiteX4" fmla="*/ 3207085 w 9768870"/>
                <a:gd name="connsiteY4" fmla="*/ 231820 h 618186"/>
                <a:gd name="connsiteX5" fmla="*/ 3277918 w 9768870"/>
                <a:gd name="connsiteY5" fmla="*/ 218941 h 618186"/>
                <a:gd name="connsiteX6" fmla="*/ 3316555 w 9768870"/>
                <a:gd name="connsiteY6" fmla="*/ 206062 h 618186"/>
                <a:gd name="connsiteX7" fmla="*/ 3342313 w 9768870"/>
                <a:gd name="connsiteY7" fmla="*/ 193183 h 618186"/>
                <a:gd name="connsiteX8" fmla="*/ 3374510 w 9768870"/>
                <a:gd name="connsiteY8" fmla="*/ 186744 h 618186"/>
                <a:gd name="connsiteX9" fmla="*/ 3458223 w 9768870"/>
                <a:gd name="connsiteY9" fmla="*/ 173865 h 618186"/>
                <a:gd name="connsiteX10" fmla="*/ 3593451 w 9768870"/>
                <a:gd name="connsiteY10" fmla="*/ 173865 h 618186"/>
                <a:gd name="connsiteX11" fmla="*/ 3612769 w 9768870"/>
                <a:gd name="connsiteY11" fmla="*/ 180304 h 618186"/>
                <a:gd name="connsiteX12" fmla="*/ 3986256 w 9768870"/>
                <a:gd name="connsiteY12" fmla="*/ 186744 h 618186"/>
                <a:gd name="connsiteX13" fmla="*/ 4089287 w 9768870"/>
                <a:gd name="connsiteY13" fmla="*/ 199623 h 618186"/>
                <a:gd name="connsiteX14" fmla="*/ 4134363 w 9768870"/>
                <a:gd name="connsiteY14" fmla="*/ 206062 h 618186"/>
                <a:gd name="connsiteX15" fmla="*/ 4243834 w 9768870"/>
                <a:gd name="connsiteY15" fmla="*/ 212502 h 618186"/>
                <a:gd name="connsiteX16" fmla="*/ 4437017 w 9768870"/>
                <a:gd name="connsiteY16" fmla="*/ 199623 h 618186"/>
                <a:gd name="connsiteX17" fmla="*/ 4469214 w 9768870"/>
                <a:gd name="connsiteY17" fmla="*/ 193183 h 618186"/>
                <a:gd name="connsiteX18" fmla="*/ 4520730 w 9768870"/>
                <a:gd name="connsiteY18" fmla="*/ 180304 h 618186"/>
                <a:gd name="connsiteX19" fmla="*/ 4623761 w 9768870"/>
                <a:gd name="connsiteY19" fmla="*/ 141668 h 618186"/>
                <a:gd name="connsiteX20" fmla="*/ 4668837 w 9768870"/>
                <a:gd name="connsiteY20" fmla="*/ 128789 h 618186"/>
                <a:gd name="connsiteX21" fmla="*/ 4713913 w 9768870"/>
                <a:gd name="connsiteY21" fmla="*/ 109471 h 618186"/>
                <a:gd name="connsiteX22" fmla="*/ 4816944 w 9768870"/>
                <a:gd name="connsiteY22" fmla="*/ 83713 h 618186"/>
                <a:gd name="connsiteX23" fmla="*/ 5010127 w 9768870"/>
                <a:gd name="connsiteY23" fmla="*/ 90152 h 618186"/>
                <a:gd name="connsiteX24" fmla="*/ 5048763 w 9768870"/>
                <a:gd name="connsiteY24" fmla="*/ 109471 h 618186"/>
                <a:gd name="connsiteX25" fmla="*/ 5093839 w 9768870"/>
                <a:gd name="connsiteY25" fmla="*/ 122349 h 618186"/>
                <a:gd name="connsiteX26" fmla="*/ 5145355 w 9768870"/>
                <a:gd name="connsiteY26" fmla="*/ 154547 h 618186"/>
                <a:gd name="connsiteX27" fmla="*/ 5183992 w 9768870"/>
                <a:gd name="connsiteY27" fmla="*/ 173865 h 618186"/>
                <a:gd name="connsiteX28" fmla="*/ 5390054 w 9768870"/>
                <a:gd name="connsiteY28" fmla="*/ 167425 h 618186"/>
                <a:gd name="connsiteX29" fmla="*/ 5460887 w 9768870"/>
                <a:gd name="connsiteY29" fmla="*/ 160986 h 618186"/>
                <a:gd name="connsiteX30" fmla="*/ 5602555 w 9768870"/>
                <a:gd name="connsiteY30" fmla="*/ 154547 h 618186"/>
                <a:gd name="connsiteX31" fmla="*/ 5666949 w 9768870"/>
                <a:gd name="connsiteY31" fmla="*/ 148107 h 618186"/>
                <a:gd name="connsiteX32" fmla="*/ 5834375 w 9768870"/>
                <a:gd name="connsiteY32" fmla="*/ 135228 h 618186"/>
                <a:gd name="connsiteX33" fmla="*/ 5885890 w 9768870"/>
                <a:gd name="connsiteY33" fmla="*/ 128789 h 618186"/>
                <a:gd name="connsiteX34" fmla="*/ 5943845 w 9768870"/>
                <a:gd name="connsiteY34" fmla="*/ 115910 h 618186"/>
                <a:gd name="connsiteX35" fmla="*/ 5982482 w 9768870"/>
                <a:gd name="connsiteY35" fmla="*/ 103031 h 618186"/>
                <a:gd name="connsiteX36" fmla="*/ 6033997 w 9768870"/>
                <a:gd name="connsiteY36" fmla="*/ 96592 h 618186"/>
                <a:gd name="connsiteX37" fmla="*/ 6079073 w 9768870"/>
                <a:gd name="connsiteY37" fmla="*/ 83713 h 618186"/>
                <a:gd name="connsiteX38" fmla="*/ 6137028 w 9768870"/>
                <a:gd name="connsiteY38" fmla="*/ 64394 h 618186"/>
                <a:gd name="connsiteX39" fmla="*/ 6233620 w 9768870"/>
                <a:gd name="connsiteY39" fmla="*/ 57955 h 618186"/>
                <a:gd name="connsiteX40" fmla="*/ 6278696 w 9768870"/>
                <a:gd name="connsiteY40" fmla="*/ 51516 h 618186"/>
                <a:gd name="connsiteX41" fmla="*/ 6459000 w 9768870"/>
                <a:gd name="connsiteY41" fmla="*/ 64394 h 618186"/>
                <a:gd name="connsiteX42" fmla="*/ 6529834 w 9768870"/>
                <a:gd name="connsiteY42" fmla="*/ 90152 h 618186"/>
                <a:gd name="connsiteX43" fmla="*/ 6568470 w 9768870"/>
                <a:gd name="connsiteY43" fmla="*/ 109471 h 618186"/>
                <a:gd name="connsiteX44" fmla="*/ 6658623 w 9768870"/>
                <a:gd name="connsiteY44" fmla="*/ 135228 h 618186"/>
                <a:gd name="connsiteX45" fmla="*/ 6697259 w 9768870"/>
                <a:gd name="connsiteY45" fmla="*/ 154547 h 618186"/>
                <a:gd name="connsiteX46" fmla="*/ 6755214 w 9768870"/>
                <a:gd name="connsiteY46" fmla="*/ 173865 h 618186"/>
                <a:gd name="connsiteX47" fmla="*/ 6851806 w 9768870"/>
                <a:gd name="connsiteY47" fmla="*/ 160986 h 618186"/>
                <a:gd name="connsiteX48" fmla="*/ 6954837 w 9768870"/>
                <a:gd name="connsiteY48" fmla="*/ 141668 h 618186"/>
                <a:gd name="connsiteX49" fmla="*/ 7070747 w 9768870"/>
                <a:gd name="connsiteY49" fmla="*/ 109471 h 618186"/>
                <a:gd name="connsiteX50" fmla="*/ 7128701 w 9768870"/>
                <a:gd name="connsiteY50" fmla="*/ 90152 h 618186"/>
                <a:gd name="connsiteX51" fmla="*/ 7186656 w 9768870"/>
                <a:gd name="connsiteY51" fmla="*/ 64394 h 618186"/>
                <a:gd name="connsiteX52" fmla="*/ 7315445 w 9768870"/>
                <a:gd name="connsiteY52" fmla="*/ 38637 h 618186"/>
                <a:gd name="connsiteX53" fmla="*/ 7379839 w 9768870"/>
                <a:gd name="connsiteY53" fmla="*/ 25758 h 618186"/>
                <a:gd name="connsiteX54" fmla="*/ 7482870 w 9768870"/>
                <a:gd name="connsiteY54" fmla="*/ 0 h 618186"/>
                <a:gd name="connsiteX55" fmla="*/ 7701811 w 9768870"/>
                <a:gd name="connsiteY55" fmla="*/ 12879 h 618186"/>
                <a:gd name="connsiteX56" fmla="*/ 7753327 w 9768870"/>
                <a:gd name="connsiteY56" fmla="*/ 25758 h 618186"/>
                <a:gd name="connsiteX57" fmla="*/ 7894994 w 9768870"/>
                <a:gd name="connsiteY57" fmla="*/ 90152 h 618186"/>
                <a:gd name="connsiteX58" fmla="*/ 7927192 w 9768870"/>
                <a:gd name="connsiteY58" fmla="*/ 103031 h 618186"/>
                <a:gd name="connsiteX59" fmla="*/ 7946510 w 9768870"/>
                <a:gd name="connsiteY59" fmla="*/ 115910 h 618186"/>
                <a:gd name="connsiteX60" fmla="*/ 7985147 w 9768870"/>
                <a:gd name="connsiteY60" fmla="*/ 122349 h 618186"/>
                <a:gd name="connsiteX61" fmla="*/ 8017344 w 9768870"/>
                <a:gd name="connsiteY61" fmla="*/ 128789 h 618186"/>
                <a:gd name="connsiteX62" fmla="*/ 8068859 w 9768870"/>
                <a:gd name="connsiteY62" fmla="*/ 141668 h 618186"/>
                <a:gd name="connsiteX63" fmla="*/ 8088178 w 9768870"/>
                <a:gd name="connsiteY63" fmla="*/ 148107 h 618186"/>
                <a:gd name="connsiteX64" fmla="*/ 8146132 w 9768870"/>
                <a:gd name="connsiteY64" fmla="*/ 154547 h 618186"/>
                <a:gd name="connsiteX65" fmla="*/ 8197648 w 9768870"/>
                <a:gd name="connsiteY65" fmla="*/ 160986 h 618186"/>
                <a:gd name="connsiteX66" fmla="*/ 8307118 w 9768870"/>
                <a:gd name="connsiteY66" fmla="*/ 154547 h 618186"/>
                <a:gd name="connsiteX67" fmla="*/ 8345755 w 9768870"/>
                <a:gd name="connsiteY67" fmla="*/ 135228 h 618186"/>
                <a:gd name="connsiteX68" fmla="*/ 8429468 w 9768870"/>
                <a:gd name="connsiteY68" fmla="*/ 109471 h 618186"/>
                <a:gd name="connsiteX69" fmla="*/ 8474544 w 9768870"/>
                <a:gd name="connsiteY69" fmla="*/ 103031 h 618186"/>
                <a:gd name="connsiteX70" fmla="*/ 8513180 w 9768870"/>
                <a:gd name="connsiteY70" fmla="*/ 90152 h 618186"/>
                <a:gd name="connsiteX71" fmla="*/ 8584014 w 9768870"/>
                <a:gd name="connsiteY71" fmla="*/ 77273 h 618186"/>
                <a:gd name="connsiteX72" fmla="*/ 8680606 w 9768870"/>
                <a:gd name="connsiteY72" fmla="*/ 57955 h 618186"/>
                <a:gd name="connsiteX73" fmla="*/ 8841592 w 9768870"/>
                <a:gd name="connsiteY73" fmla="*/ 64394 h 618186"/>
                <a:gd name="connsiteX74" fmla="*/ 8873789 w 9768870"/>
                <a:gd name="connsiteY74" fmla="*/ 70834 h 618186"/>
                <a:gd name="connsiteX75" fmla="*/ 8893107 w 9768870"/>
                <a:gd name="connsiteY75" fmla="*/ 77273 h 618186"/>
                <a:gd name="connsiteX76" fmla="*/ 8996138 w 9768870"/>
                <a:gd name="connsiteY76" fmla="*/ 83713 h 618186"/>
                <a:gd name="connsiteX77" fmla="*/ 9021896 w 9768870"/>
                <a:gd name="connsiteY77" fmla="*/ 90152 h 618186"/>
                <a:gd name="connsiteX78" fmla="*/ 9079851 w 9768870"/>
                <a:gd name="connsiteY78" fmla="*/ 103031 h 618186"/>
                <a:gd name="connsiteX79" fmla="*/ 9099169 w 9768870"/>
                <a:gd name="connsiteY79" fmla="*/ 109471 h 618186"/>
                <a:gd name="connsiteX80" fmla="*/ 9202200 w 9768870"/>
                <a:gd name="connsiteY80" fmla="*/ 135228 h 618186"/>
                <a:gd name="connsiteX81" fmla="*/ 9279473 w 9768870"/>
                <a:gd name="connsiteY81" fmla="*/ 148107 h 618186"/>
                <a:gd name="connsiteX82" fmla="*/ 9350307 w 9768870"/>
                <a:gd name="connsiteY82" fmla="*/ 160986 h 618186"/>
                <a:gd name="connsiteX83" fmla="*/ 9369625 w 9768870"/>
                <a:gd name="connsiteY83" fmla="*/ 167425 h 618186"/>
                <a:gd name="connsiteX84" fmla="*/ 9421141 w 9768870"/>
                <a:gd name="connsiteY84" fmla="*/ 180304 h 618186"/>
                <a:gd name="connsiteX85" fmla="*/ 9491975 w 9768870"/>
                <a:gd name="connsiteY85" fmla="*/ 167425 h 618186"/>
                <a:gd name="connsiteX86" fmla="*/ 9511293 w 9768870"/>
                <a:gd name="connsiteY86" fmla="*/ 154547 h 618186"/>
                <a:gd name="connsiteX87" fmla="*/ 9582127 w 9768870"/>
                <a:gd name="connsiteY87" fmla="*/ 148107 h 618186"/>
                <a:gd name="connsiteX88" fmla="*/ 9723794 w 9768870"/>
                <a:gd name="connsiteY88" fmla="*/ 154547 h 618186"/>
                <a:gd name="connsiteX89" fmla="*/ 9762431 w 9768870"/>
                <a:gd name="connsiteY89" fmla="*/ 167425 h 618186"/>
                <a:gd name="connsiteX90" fmla="*/ 9768870 w 9768870"/>
                <a:gd name="connsiteY90" fmla="*/ 618186 h 618186"/>
                <a:gd name="connsiteX91" fmla="*/ 669947 w 9768870"/>
                <a:gd name="connsiteY91" fmla="*/ 592429 h 618186"/>
                <a:gd name="connsiteX92" fmla="*/ 682825 w 9768870"/>
                <a:gd name="connsiteY92" fmla="*/ 193184 h 618186"/>
                <a:gd name="connsiteX93" fmla="*/ 3097614 w 9768870"/>
                <a:gd name="connsiteY93" fmla="*/ 193183 h 618186"/>
                <a:gd name="connsiteX0" fmla="*/ 2427667 w 9098923"/>
                <a:gd name="connsiteY0" fmla="*/ 193183 h 618186"/>
                <a:gd name="connsiteX1" fmla="*/ 2427667 w 9098923"/>
                <a:gd name="connsiteY1" fmla="*/ 193183 h 618186"/>
                <a:gd name="connsiteX2" fmla="*/ 2492062 w 9098923"/>
                <a:gd name="connsiteY2" fmla="*/ 218941 h 618186"/>
                <a:gd name="connsiteX3" fmla="*/ 2517819 w 9098923"/>
                <a:gd name="connsiteY3" fmla="*/ 225380 h 618186"/>
                <a:gd name="connsiteX4" fmla="*/ 2537138 w 9098923"/>
                <a:gd name="connsiteY4" fmla="*/ 231820 h 618186"/>
                <a:gd name="connsiteX5" fmla="*/ 2607971 w 9098923"/>
                <a:gd name="connsiteY5" fmla="*/ 218941 h 618186"/>
                <a:gd name="connsiteX6" fmla="*/ 2646608 w 9098923"/>
                <a:gd name="connsiteY6" fmla="*/ 206062 h 618186"/>
                <a:gd name="connsiteX7" fmla="*/ 2672366 w 9098923"/>
                <a:gd name="connsiteY7" fmla="*/ 193183 h 618186"/>
                <a:gd name="connsiteX8" fmla="*/ 2704563 w 9098923"/>
                <a:gd name="connsiteY8" fmla="*/ 186744 h 618186"/>
                <a:gd name="connsiteX9" fmla="*/ 2788276 w 9098923"/>
                <a:gd name="connsiteY9" fmla="*/ 173865 h 618186"/>
                <a:gd name="connsiteX10" fmla="*/ 2923504 w 9098923"/>
                <a:gd name="connsiteY10" fmla="*/ 173865 h 618186"/>
                <a:gd name="connsiteX11" fmla="*/ 2942822 w 9098923"/>
                <a:gd name="connsiteY11" fmla="*/ 180304 h 618186"/>
                <a:gd name="connsiteX12" fmla="*/ 3316309 w 9098923"/>
                <a:gd name="connsiteY12" fmla="*/ 186744 h 618186"/>
                <a:gd name="connsiteX13" fmla="*/ 3419340 w 9098923"/>
                <a:gd name="connsiteY13" fmla="*/ 199623 h 618186"/>
                <a:gd name="connsiteX14" fmla="*/ 3464416 w 9098923"/>
                <a:gd name="connsiteY14" fmla="*/ 206062 h 618186"/>
                <a:gd name="connsiteX15" fmla="*/ 3573887 w 9098923"/>
                <a:gd name="connsiteY15" fmla="*/ 212502 h 618186"/>
                <a:gd name="connsiteX16" fmla="*/ 3767070 w 9098923"/>
                <a:gd name="connsiteY16" fmla="*/ 199623 h 618186"/>
                <a:gd name="connsiteX17" fmla="*/ 3799267 w 9098923"/>
                <a:gd name="connsiteY17" fmla="*/ 193183 h 618186"/>
                <a:gd name="connsiteX18" fmla="*/ 3850783 w 9098923"/>
                <a:gd name="connsiteY18" fmla="*/ 180304 h 618186"/>
                <a:gd name="connsiteX19" fmla="*/ 3953814 w 9098923"/>
                <a:gd name="connsiteY19" fmla="*/ 141668 h 618186"/>
                <a:gd name="connsiteX20" fmla="*/ 3998890 w 9098923"/>
                <a:gd name="connsiteY20" fmla="*/ 128789 h 618186"/>
                <a:gd name="connsiteX21" fmla="*/ 4043966 w 9098923"/>
                <a:gd name="connsiteY21" fmla="*/ 109471 h 618186"/>
                <a:gd name="connsiteX22" fmla="*/ 4146997 w 9098923"/>
                <a:gd name="connsiteY22" fmla="*/ 83713 h 618186"/>
                <a:gd name="connsiteX23" fmla="*/ 4340180 w 9098923"/>
                <a:gd name="connsiteY23" fmla="*/ 90152 h 618186"/>
                <a:gd name="connsiteX24" fmla="*/ 4378816 w 9098923"/>
                <a:gd name="connsiteY24" fmla="*/ 109471 h 618186"/>
                <a:gd name="connsiteX25" fmla="*/ 4423892 w 9098923"/>
                <a:gd name="connsiteY25" fmla="*/ 122349 h 618186"/>
                <a:gd name="connsiteX26" fmla="*/ 4475408 w 9098923"/>
                <a:gd name="connsiteY26" fmla="*/ 154547 h 618186"/>
                <a:gd name="connsiteX27" fmla="*/ 4514045 w 9098923"/>
                <a:gd name="connsiteY27" fmla="*/ 173865 h 618186"/>
                <a:gd name="connsiteX28" fmla="*/ 4720107 w 9098923"/>
                <a:gd name="connsiteY28" fmla="*/ 167425 h 618186"/>
                <a:gd name="connsiteX29" fmla="*/ 4790940 w 9098923"/>
                <a:gd name="connsiteY29" fmla="*/ 160986 h 618186"/>
                <a:gd name="connsiteX30" fmla="*/ 4932608 w 9098923"/>
                <a:gd name="connsiteY30" fmla="*/ 154547 h 618186"/>
                <a:gd name="connsiteX31" fmla="*/ 4997002 w 9098923"/>
                <a:gd name="connsiteY31" fmla="*/ 148107 h 618186"/>
                <a:gd name="connsiteX32" fmla="*/ 5164428 w 9098923"/>
                <a:gd name="connsiteY32" fmla="*/ 135228 h 618186"/>
                <a:gd name="connsiteX33" fmla="*/ 5215943 w 9098923"/>
                <a:gd name="connsiteY33" fmla="*/ 128789 h 618186"/>
                <a:gd name="connsiteX34" fmla="*/ 5273898 w 9098923"/>
                <a:gd name="connsiteY34" fmla="*/ 115910 h 618186"/>
                <a:gd name="connsiteX35" fmla="*/ 5312535 w 9098923"/>
                <a:gd name="connsiteY35" fmla="*/ 103031 h 618186"/>
                <a:gd name="connsiteX36" fmla="*/ 5364050 w 9098923"/>
                <a:gd name="connsiteY36" fmla="*/ 96592 h 618186"/>
                <a:gd name="connsiteX37" fmla="*/ 5409126 w 9098923"/>
                <a:gd name="connsiteY37" fmla="*/ 83713 h 618186"/>
                <a:gd name="connsiteX38" fmla="*/ 5467081 w 9098923"/>
                <a:gd name="connsiteY38" fmla="*/ 64394 h 618186"/>
                <a:gd name="connsiteX39" fmla="*/ 5563673 w 9098923"/>
                <a:gd name="connsiteY39" fmla="*/ 57955 h 618186"/>
                <a:gd name="connsiteX40" fmla="*/ 5608749 w 9098923"/>
                <a:gd name="connsiteY40" fmla="*/ 51516 h 618186"/>
                <a:gd name="connsiteX41" fmla="*/ 5789053 w 9098923"/>
                <a:gd name="connsiteY41" fmla="*/ 64394 h 618186"/>
                <a:gd name="connsiteX42" fmla="*/ 5859887 w 9098923"/>
                <a:gd name="connsiteY42" fmla="*/ 90152 h 618186"/>
                <a:gd name="connsiteX43" fmla="*/ 5898523 w 9098923"/>
                <a:gd name="connsiteY43" fmla="*/ 109471 h 618186"/>
                <a:gd name="connsiteX44" fmla="*/ 5988676 w 9098923"/>
                <a:gd name="connsiteY44" fmla="*/ 135228 h 618186"/>
                <a:gd name="connsiteX45" fmla="*/ 6027312 w 9098923"/>
                <a:gd name="connsiteY45" fmla="*/ 154547 h 618186"/>
                <a:gd name="connsiteX46" fmla="*/ 6085267 w 9098923"/>
                <a:gd name="connsiteY46" fmla="*/ 173865 h 618186"/>
                <a:gd name="connsiteX47" fmla="*/ 6181859 w 9098923"/>
                <a:gd name="connsiteY47" fmla="*/ 160986 h 618186"/>
                <a:gd name="connsiteX48" fmla="*/ 6284890 w 9098923"/>
                <a:gd name="connsiteY48" fmla="*/ 141668 h 618186"/>
                <a:gd name="connsiteX49" fmla="*/ 6400800 w 9098923"/>
                <a:gd name="connsiteY49" fmla="*/ 109471 h 618186"/>
                <a:gd name="connsiteX50" fmla="*/ 6458754 w 9098923"/>
                <a:gd name="connsiteY50" fmla="*/ 90152 h 618186"/>
                <a:gd name="connsiteX51" fmla="*/ 6516709 w 9098923"/>
                <a:gd name="connsiteY51" fmla="*/ 64394 h 618186"/>
                <a:gd name="connsiteX52" fmla="*/ 6645498 w 9098923"/>
                <a:gd name="connsiteY52" fmla="*/ 38637 h 618186"/>
                <a:gd name="connsiteX53" fmla="*/ 6709892 w 9098923"/>
                <a:gd name="connsiteY53" fmla="*/ 25758 h 618186"/>
                <a:gd name="connsiteX54" fmla="*/ 6812923 w 9098923"/>
                <a:gd name="connsiteY54" fmla="*/ 0 h 618186"/>
                <a:gd name="connsiteX55" fmla="*/ 7031864 w 9098923"/>
                <a:gd name="connsiteY55" fmla="*/ 12879 h 618186"/>
                <a:gd name="connsiteX56" fmla="*/ 7083380 w 9098923"/>
                <a:gd name="connsiteY56" fmla="*/ 25758 h 618186"/>
                <a:gd name="connsiteX57" fmla="*/ 7225047 w 9098923"/>
                <a:gd name="connsiteY57" fmla="*/ 90152 h 618186"/>
                <a:gd name="connsiteX58" fmla="*/ 7257245 w 9098923"/>
                <a:gd name="connsiteY58" fmla="*/ 103031 h 618186"/>
                <a:gd name="connsiteX59" fmla="*/ 7276563 w 9098923"/>
                <a:gd name="connsiteY59" fmla="*/ 115910 h 618186"/>
                <a:gd name="connsiteX60" fmla="*/ 7315200 w 9098923"/>
                <a:gd name="connsiteY60" fmla="*/ 122349 h 618186"/>
                <a:gd name="connsiteX61" fmla="*/ 7347397 w 9098923"/>
                <a:gd name="connsiteY61" fmla="*/ 128789 h 618186"/>
                <a:gd name="connsiteX62" fmla="*/ 7398912 w 9098923"/>
                <a:gd name="connsiteY62" fmla="*/ 141668 h 618186"/>
                <a:gd name="connsiteX63" fmla="*/ 7418231 w 9098923"/>
                <a:gd name="connsiteY63" fmla="*/ 148107 h 618186"/>
                <a:gd name="connsiteX64" fmla="*/ 7476185 w 9098923"/>
                <a:gd name="connsiteY64" fmla="*/ 154547 h 618186"/>
                <a:gd name="connsiteX65" fmla="*/ 7527701 w 9098923"/>
                <a:gd name="connsiteY65" fmla="*/ 160986 h 618186"/>
                <a:gd name="connsiteX66" fmla="*/ 7637171 w 9098923"/>
                <a:gd name="connsiteY66" fmla="*/ 154547 h 618186"/>
                <a:gd name="connsiteX67" fmla="*/ 7675808 w 9098923"/>
                <a:gd name="connsiteY67" fmla="*/ 135228 h 618186"/>
                <a:gd name="connsiteX68" fmla="*/ 7759521 w 9098923"/>
                <a:gd name="connsiteY68" fmla="*/ 109471 h 618186"/>
                <a:gd name="connsiteX69" fmla="*/ 7804597 w 9098923"/>
                <a:gd name="connsiteY69" fmla="*/ 103031 h 618186"/>
                <a:gd name="connsiteX70" fmla="*/ 7843233 w 9098923"/>
                <a:gd name="connsiteY70" fmla="*/ 90152 h 618186"/>
                <a:gd name="connsiteX71" fmla="*/ 7914067 w 9098923"/>
                <a:gd name="connsiteY71" fmla="*/ 77273 h 618186"/>
                <a:gd name="connsiteX72" fmla="*/ 8010659 w 9098923"/>
                <a:gd name="connsiteY72" fmla="*/ 57955 h 618186"/>
                <a:gd name="connsiteX73" fmla="*/ 8171645 w 9098923"/>
                <a:gd name="connsiteY73" fmla="*/ 64394 h 618186"/>
                <a:gd name="connsiteX74" fmla="*/ 8203842 w 9098923"/>
                <a:gd name="connsiteY74" fmla="*/ 70834 h 618186"/>
                <a:gd name="connsiteX75" fmla="*/ 8223160 w 9098923"/>
                <a:gd name="connsiteY75" fmla="*/ 77273 h 618186"/>
                <a:gd name="connsiteX76" fmla="*/ 8326191 w 9098923"/>
                <a:gd name="connsiteY76" fmla="*/ 83713 h 618186"/>
                <a:gd name="connsiteX77" fmla="*/ 8351949 w 9098923"/>
                <a:gd name="connsiteY77" fmla="*/ 90152 h 618186"/>
                <a:gd name="connsiteX78" fmla="*/ 8409904 w 9098923"/>
                <a:gd name="connsiteY78" fmla="*/ 103031 h 618186"/>
                <a:gd name="connsiteX79" fmla="*/ 8429222 w 9098923"/>
                <a:gd name="connsiteY79" fmla="*/ 109471 h 618186"/>
                <a:gd name="connsiteX80" fmla="*/ 8532253 w 9098923"/>
                <a:gd name="connsiteY80" fmla="*/ 135228 h 618186"/>
                <a:gd name="connsiteX81" fmla="*/ 8609526 w 9098923"/>
                <a:gd name="connsiteY81" fmla="*/ 148107 h 618186"/>
                <a:gd name="connsiteX82" fmla="*/ 8680360 w 9098923"/>
                <a:gd name="connsiteY82" fmla="*/ 160986 h 618186"/>
                <a:gd name="connsiteX83" fmla="*/ 8699678 w 9098923"/>
                <a:gd name="connsiteY83" fmla="*/ 167425 h 618186"/>
                <a:gd name="connsiteX84" fmla="*/ 8751194 w 9098923"/>
                <a:gd name="connsiteY84" fmla="*/ 180304 h 618186"/>
                <a:gd name="connsiteX85" fmla="*/ 8822028 w 9098923"/>
                <a:gd name="connsiteY85" fmla="*/ 167425 h 618186"/>
                <a:gd name="connsiteX86" fmla="*/ 8841346 w 9098923"/>
                <a:gd name="connsiteY86" fmla="*/ 154547 h 618186"/>
                <a:gd name="connsiteX87" fmla="*/ 8912180 w 9098923"/>
                <a:gd name="connsiteY87" fmla="*/ 148107 h 618186"/>
                <a:gd name="connsiteX88" fmla="*/ 9053847 w 9098923"/>
                <a:gd name="connsiteY88" fmla="*/ 154547 h 618186"/>
                <a:gd name="connsiteX89" fmla="*/ 9092484 w 9098923"/>
                <a:gd name="connsiteY89" fmla="*/ 167425 h 618186"/>
                <a:gd name="connsiteX90" fmla="*/ 9098923 w 9098923"/>
                <a:gd name="connsiteY90" fmla="*/ 618186 h 618186"/>
                <a:gd name="connsiteX91" fmla="*/ 0 w 9098923"/>
                <a:gd name="connsiteY91" fmla="*/ 592429 h 618186"/>
                <a:gd name="connsiteX92" fmla="*/ 12878 w 9098923"/>
                <a:gd name="connsiteY92" fmla="*/ 193184 h 618186"/>
                <a:gd name="connsiteX93" fmla="*/ 2427667 w 9098923"/>
                <a:gd name="connsiteY93" fmla="*/ 193183 h 618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</a:cxnLst>
              <a:rect l="l" t="t" r="r" b="b"/>
              <a:pathLst>
                <a:path w="9098923" h="618186">
                  <a:moveTo>
                    <a:pt x="2427667" y="193183"/>
                  </a:moveTo>
                  <a:lnTo>
                    <a:pt x="2427667" y="193183"/>
                  </a:lnTo>
                  <a:cubicBezTo>
                    <a:pt x="2449132" y="201769"/>
                    <a:pt x="2470290" y="211165"/>
                    <a:pt x="2492062" y="218941"/>
                  </a:cubicBezTo>
                  <a:cubicBezTo>
                    <a:pt x="2500396" y="221918"/>
                    <a:pt x="2509310" y="222949"/>
                    <a:pt x="2517819" y="225380"/>
                  </a:cubicBezTo>
                  <a:cubicBezTo>
                    <a:pt x="2524346" y="227245"/>
                    <a:pt x="2530698" y="229673"/>
                    <a:pt x="2537138" y="231820"/>
                  </a:cubicBezTo>
                  <a:cubicBezTo>
                    <a:pt x="2549748" y="229718"/>
                    <a:pt x="2593838" y="222795"/>
                    <a:pt x="2607971" y="218941"/>
                  </a:cubicBezTo>
                  <a:cubicBezTo>
                    <a:pt x="2621068" y="215369"/>
                    <a:pt x="2634003" y="211104"/>
                    <a:pt x="2646608" y="206062"/>
                  </a:cubicBezTo>
                  <a:cubicBezTo>
                    <a:pt x="2655521" y="202497"/>
                    <a:pt x="2663259" y="196219"/>
                    <a:pt x="2672366" y="193183"/>
                  </a:cubicBezTo>
                  <a:cubicBezTo>
                    <a:pt x="2682749" y="189722"/>
                    <a:pt x="2693767" y="188543"/>
                    <a:pt x="2704563" y="186744"/>
                  </a:cubicBezTo>
                  <a:cubicBezTo>
                    <a:pt x="2732412" y="182103"/>
                    <a:pt x="2760372" y="178158"/>
                    <a:pt x="2788276" y="173865"/>
                  </a:cubicBezTo>
                  <a:cubicBezTo>
                    <a:pt x="2842312" y="155851"/>
                    <a:pt x="2812175" y="163262"/>
                    <a:pt x="2923504" y="173865"/>
                  </a:cubicBezTo>
                  <a:cubicBezTo>
                    <a:pt x="2930261" y="174509"/>
                    <a:pt x="2936038" y="180082"/>
                    <a:pt x="2942822" y="180304"/>
                  </a:cubicBezTo>
                  <a:cubicBezTo>
                    <a:pt x="3067269" y="184384"/>
                    <a:pt x="3191813" y="184597"/>
                    <a:pt x="3316309" y="186744"/>
                  </a:cubicBezTo>
                  <a:cubicBezTo>
                    <a:pt x="3424987" y="202268"/>
                    <a:pt x="3289491" y="183392"/>
                    <a:pt x="3419340" y="199623"/>
                  </a:cubicBezTo>
                  <a:cubicBezTo>
                    <a:pt x="3434401" y="201506"/>
                    <a:pt x="3449291" y="204802"/>
                    <a:pt x="3464416" y="206062"/>
                  </a:cubicBezTo>
                  <a:cubicBezTo>
                    <a:pt x="3500843" y="209098"/>
                    <a:pt x="3537397" y="210355"/>
                    <a:pt x="3573887" y="212502"/>
                  </a:cubicBezTo>
                  <a:lnTo>
                    <a:pt x="3767070" y="199623"/>
                  </a:lnTo>
                  <a:cubicBezTo>
                    <a:pt x="3777975" y="198688"/>
                    <a:pt x="3788602" y="195644"/>
                    <a:pt x="3799267" y="193183"/>
                  </a:cubicBezTo>
                  <a:cubicBezTo>
                    <a:pt x="3816514" y="189203"/>
                    <a:pt x="3833991" y="185901"/>
                    <a:pt x="3850783" y="180304"/>
                  </a:cubicBezTo>
                  <a:cubicBezTo>
                    <a:pt x="4024861" y="122279"/>
                    <a:pt x="3836237" y="177846"/>
                    <a:pt x="3953814" y="141668"/>
                  </a:cubicBezTo>
                  <a:cubicBezTo>
                    <a:pt x="3968750" y="137072"/>
                    <a:pt x="3984174" y="134045"/>
                    <a:pt x="3998890" y="128789"/>
                  </a:cubicBezTo>
                  <a:cubicBezTo>
                    <a:pt x="4014285" y="123291"/>
                    <a:pt x="4028327" y="114231"/>
                    <a:pt x="4043966" y="109471"/>
                  </a:cubicBezTo>
                  <a:cubicBezTo>
                    <a:pt x="4077833" y="99164"/>
                    <a:pt x="4146997" y="83713"/>
                    <a:pt x="4146997" y="83713"/>
                  </a:cubicBezTo>
                  <a:cubicBezTo>
                    <a:pt x="4211391" y="85859"/>
                    <a:pt x="4276144" y="83037"/>
                    <a:pt x="4340180" y="90152"/>
                  </a:cubicBezTo>
                  <a:cubicBezTo>
                    <a:pt x="4354491" y="91742"/>
                    <a:pt x="4365377" y="104302"/>
                    <a:pt x="4378816" y="109471"/>
                  </a:cubicBezTo>
                  <a:cubicBezTo>
                    <a:pt x="4393401" y="115081"/>
                    <a:pt x="4408867" y="118056"/>
                    <a:pt x="4423892" y="122349"/>
                  </a:cubicBezTo>
                  <a:cubicBezTo>
                    <a:pt x="4497784" y="181462"/>
                    <a:pt x="4425078" y="129382"/>
                    <a:pt x="4475408" y="154547"/>
                  </a:cubicBezTo>
                  <a:cubicBezTo>
                    <a:pt x="4525338" y="179512"/>
                    <a:pt x="4465488" y="157679"/>
                    <a:pt x="4514045" y="173865"/>
                  </a:cubicBezTo>
                  <a:lnTo>
                    <a:pt x="4720107" y="167425"/>
                  </a:lnTo>
                  <a:cubicBezTo>
                    <a:pt x="4743790" y="166323"/>
                    <a:pt x="4767275" y="162420"/>
                    <a:pt x="4790940" y="160986"/>
                  </a:cubicBezTo>
                  <a:cubicBezTo>
                    <a:pt x="4838125" y="158127"/>
                    <a:pt x="4885385" y="156693"/>
                    <a:pt x="4932608" y="154547"/>
                  </a:cubicBezTo>
                  <a:cubicBezTo>
                    <a:pt x="4954073" y="152400"/>
                    <a:pt x="4975489" y="149701"/>
                    <a:pt x="4997002" y="148107"/>
                  </a:cubicBezTo>
                  <a:cubicBezTo>
                    <a:pt x="5144433" y="137186"/>
                    <a:pt x="5060276" y="147481"/>
                    <a:pt x="5164428" y="135228"/>
                  </a:cubicBezTo>
                  <a:cubicBezTo>
                    <a:pt x="5181615" y="133206"/>
                    <a:pt x="5198901" y="131796"/>
                    <a:pt x="5215943" y="128789"/>
                  </a:cubicBezTo>
                  <a:cubicBezTo>
                    <a:pt x="5235431" y="125350"/>
                    <a:pt x="5254777" y="121009"/>
                    <a:pt x="5273898" y="115910"/>
                  </a:cubicBezTo>
                  <a:cubicBezTo>
                    <a:pt x="5287015" y="112412"/>
                    <a:pt x="5299261" y="105875"/>
                    <a:pt x="5312535" y="103031"/>
                  </a:cubicBezTo>
                  <a:cubicBezTo>
                    <a:pt x="5329456" y="99405"/>
                    <a:pt x="5346878" y="98738"/>
                    <a:pt x="5364050" y="96592"/>
                  </a:cubicBezTo>
                  <a:cubicBezTo>
                    <a:pt x="5379075" y="92299"/>
                    <a:pt x="5394211" y="88374"/>
                    <a:pt x="5409126" y="83713"/>
                  </a:cubicBezTo>
                  <a:cubicBezTo>
                    <a:pt x="5428562" y="77639"/>
                    <a:pt x="5446995" y="67742"/>
                    <a:pt x="5467081" y="64394"/>
                  </a:cubicBezTo>
                  <a:cubicBezTo>
                    <a:pt x="5498911" y="59089"/>
                    <a:pt x="5531476" y="60101"/>
                    <a:pt x="5563673" y="57955"/>
                  </a:cubicBezTo>
                  <a:cubicBezTo>
                    <a:pt x="5578698" y="55809"/>
                    <a:pt x="5593571" y="51516"/>
                    <a:pt x="5608749" y="51516"/>
                  </a:cubicBezTo>
                  <a:cubicBezTo>
                    <a:pt x="5721265" y="51516"/>
                    <a:pt x="5715442" y="52127"/>
                    <a:pt x="5789053" y="64394"/>
                  </a:cubicBezTo>
                  <a:cubicBezTo>
                    <a:pt x="5814977" y="73035"/>
                    <a:pt x="5835247" y="78952"/>
                    <a:pt x="5859887" y="90152"/>
                  </a:cubicBezTo>
                  <a:cubicBezTo>
                    <a:pt x="5872995" y="96111"/>
                    <a:pt x="5884963" y="104628"/>
                    <a:pt x="5898523" y="109471"/>
                  </a:cubicBezTo>
                  <a:cubicBezTo>
                    <a:pt x="5978468" y="138023"/>
                    <a:pt x="5921544" y="107256"/>
                    <a:pt x="5988676" y="135228"/>
                  </a:cubicBezTo>
                  <a:cubicBezTo>
                    <a:pt x="6001967" y="140766"/>
                    <a:pt x="6013943" y="149199"/>
                    <a:pt x="6027312" y="154547"/>
                  </a:cubicBezTo>
                  <a:cubicBezTo>
                    <a:pt x="6046219" y="162110"/>
                    <a:pt x="6085267" y="173865"/>
                    <a:pt x="6085267" y="173865"/>
                  </a:cubicBezTo>
                  <a:cubicBezTo>
                    <a:pt x="6101163" y="171878"/>
                    <a:pt x="6164101" y="164316"/>
                    <a:pt x="6181859" y="160986"/>
                  </a:cubicBezTo>
                  <a:cubicBezTo>
                    <a:pt x="6311230" y="136729"/>
                    <a:pt x="6176813" y="157106"/>
                    <a:pt x="6284890" y="141668"/>
                  </a:cubicBezTo>
                  <a:cubicBezTo>
                    <a:pt x="6395878" y="100046"/>
                    <a:pt x="6271899" y="143392"/>
                    <a:pt x="6400800" y="109471"/>
                  </a:cubicBezTo>
                  <a:cubicBezTo>
                    <a:pt x="6420493" y="104289"/>
                    <a:pt x="6439776" y="97533"/>
                    <a:pt x="6458754" y="90152"/>
                  </a:cubicBezTo>
                  <a:cubicBezTo>
                    <a:pt x="6478457" y="82490"/>
                    <a:pt x="6496330" y="70016"/>
                    <a:pt x="6516709" y="64394"/>
                  </a:cubicBezTo>
                  <a:cubicBezTo>
                    <a:pt x="6558912" y="52752"/>
                    <a:pt x="6602568" y="47223"/>
                    <a:pt x="6645498" y="38637"/>
                  </a:cubicBezTo>
                  <a:cubicBezTo>
                    <a:pt x="6666963" y="34344"/>
                    <a:pt x="6688844" y="31772"/>
                    <a:pt x="6709892" y="25758"/>
                  </a:cubicBezTo>
                  <a:cubicBezTo>
                    <a:pt x="6773997" y="7443"/>
                    <a:pt x="6739714" y="16269"/>
                    <a:pt x="6812923" y="0"/>
                  </a:cubicBezTo>
                  <a:cubicBezTo>
                    <a:pt x="6864619" y="1915"/>
                    <a:pt x="6965318" y="-430"/>
                    <a:pt x="7031864" y="12879"/>
                  </a:cubicBezTo>
                  <a:cubicBezTo>
                    <a:pt x="7049221" y="16350"/>
                    <a:pt x="7066673" y="19911"/>
                    <a:pt x="7083380" y="25758"/>
                  </a:cubicBezTo>
                  <a:cubicBezTo>
                    <a:pt x="7258049" y="86892"/>
                    <a:pt x="7070984" y="28528"/>
                    <a:pt x="7225047" y="90152"/>
                  </a:cubicBezTo>
                  <a:cubicBezTo>
                    <a:pt x="7235780" y="94445"/>
                    <a:pt x="7246906" y="97861"/>
                    <a:pt x="7257245" y="103031"/>
                  </a:cubicBezTo>
                  <a:cubicBezTo>
                    <a:pt x="7264167" y="106492"/>
                    <a:pt x="7269221" y="113463"/>
                    <a:pt x="7276563" y="115910"/>
                  </a:cubicBezTo>
                  <a:cubicBezTo>
                    <a:pt x="7288950" y="120039"/>
                    <a:pt x="7302354" y="120013"/>
                    <a:pt x="7315200" y="122349"/>
                  </a:cubicBezTo>
                  <a:cubicBezTo>
                    <a:pt x="7325968" y="124307"/>
                    <a:pt x="7336732" y="126328"/>
                    <a:pt x="7347397" y="128789"/>
                  </a:cubicBezTo>
                  <a:cubicBezTo>
                    <a:pt x="7364644" y="132769"/>
                    <a:pt x="7382120" y="136071"/>
                    <a:pt x="7398912" y="141668"/>
                  </a:cubicBezTo>
                  <a:cubicBezTo>
                    <a:pt x="7405352" y="143814"/>
                    <a:pt x="7411535" y="146991"/>
                    <a:pt x="7418231" y="148107"/>
                  </a:cubicBezTo>
                  <a:cubicBezTo>
                    <a:pt x="7437403" y="151302"/>
                    <a:pt x="7456881" y="152276"/>
                    <a:pt x="7476185" y="154547"/>
                  </a:cubicBezTo>
                  <a:lnTo>
                    <a:pt x="7527701" y="160986"/>
                  </a:lnTo>
                  <a:cubicBezTo>
                    <a:pt x="7564191" y="158840"/>
                    <a:pt x="7601158" y="160810"/>
                    <a:pt x="7637171" y="154547"/>
                  </a:cubicBezTo>
                  <a:cubicBezTo>
                    <a:pt x="7651357" y="152080"/>
                    <a:pt x="7662516" y="140766"/>
                    <a:pt x="7675808" y="135228"/>
                  </a:cubicBezTo>
                  <a:cubicBezTo>
                    <a:pt x="7689436" y="129549"/>
                    <a:pt x="7747242" y="112102"/>
                    <a:pt x="7759521" y="109471"/>
                  </a:cubicBezTo>
                  <a:cubicBezTo>
                    <a:pt x="7774362" y="106291"/>
                    <a:pt x="7789572" y="105178"/>
                    <a:pt x="7804597" y="103031"/>
                  </a:cubicBezTo>
                  <a:cubicBezTo>
                    <a:pt x="7817476" y="98738"/>
                    <a:pt x="7830063" y="93444"/>
                    <a:pt x="7843233" y="90152"/>
                  </a:cubicBezTo>
                  <a:cubicBezTo>
                    <a:pt x="7902176" y="75416"/>
                    <a:pt x="7861095" y="91720"/>
                    <a:pt x="7914067" y="77273"/>
                  </a:cubicBezTo>
                  <a:cubicBezTo>
                    <a:pt x="7992542" y="55870"/>
                    <a:pt x="7908574" y="69297"/>
                    <a:pt x="8010659" y="57955"/>
                  </a:cubicBezTo>
                  <a:cubicBezTo>
                    <a:pt x="8064321" y="60101"/>
                    <a:pt x="8118059" y="60822"/>
                    <a:pt x="8171645" y="64394"/>
                  </a:cubicBezTo>
                  <a:cubicBezTo>
                    <a:pt x="8182566" y="65122"/>
                    <a:pt x="8193224" y="68179"/>
                    <a:pt x="8203842" y="70834"/>
                  </a:cubicBezTo>
                  <a:cubicBezTo>
                    <a:pt x="8210427" y="72480"/>
                    <a:pt x="8216410" y="76562"/>
                    <a:pt x="8223160" y="77273"/>
                  </a:cubicBezTo>
                  <a:cubicBezTo>
                    <a:pt x="8257382" y="80875"/>
                    <a:pt x="8291847" y="81566"/>
                    <a:pt x="8326191" y="83713"/>
                  </a:cubicBezTo>
                  <a:cubicBezTo>
                    <a:pt x="8334777" y="85859"/>
                    <a:pt x="8343310" y="88232"/>
                    <a:pt x="8351949" y="90152"/>
                  </a:cubicBezTo>
                  <a:cubicBezTo>
                    <a:pt x="8381800" y="96786"/>
                    <a:pt x="8382443" y="95185"/>
                    <a:pt x="8409904" y="103031"/>
                  </a:cubicBezTo>
                  <a:cubicBezTo>
                    <a:pt x="8416431" y="104896"/>
                    <a:pt x="8422783" y="107324"/>
                    <a:pt x="8429222" y="109471"/>
                  </a:cubicBezTo>
                  <a:cubicBezTo>
                    <a:pt x="8478093" y="146123"/>
                    <a:pt x="8438419" y="123499"/>
                    <a:pt x="8532253" y="135228"/>
                  </a:cubicBezTo>
                  <a:cubicBezTo>
                    <a:pt x="8558164" y="138467"/>
                    <a:pt x="8583768" y="143814"/>
                    <a:pt x="8609526" y="148107"/>
                  </a:cubicBezTo>
                  <a:cubicBezTo>
                    <a:pt x="8626738" y="150976"/>
                    <a:pt x="8662369" y="156488"/>
                    <a:pt x="8680360" y="160986"/>
                  </a:cubicBezTo>
                  <a:cubicBezTo>
                    <a:pt x="8686945" y="162632"/>
                    <a:pt x="8693093" y="165779"/>
                    <a:pt x="8699678" y="167425"/>
                  </a:cubicBezTo>
                  <a:lnTo>
                    <a:pt x="8751194" y="180304"/>
                  </a:lnTo>
                  <a:cubicBezTo>
                    <a:pt x="8768960" y="178083"/>
                    <a:pt x="8802172" y="177353"/>
                    <a:pt x="8822028" y="167425"/>
                  </a:cubicBezTo>
                  <a:cubicBezTo>
                    <a:pt x="8828950" y="163964"/>
                    <a:pt x="8833779" y="156169"/>
                    <a:pt x="8841346" y="154547"/>
                  </a:cubicBezTo>
                  <a:cubicBezTo>
                    <a:pt x="8864528" y="149579"/>
                    <a:pt x="8888569" y="150254"/>
                    <a:pt x="8912180" y="148107"/>
                  </a:cubicBezTo>
                  <a:cubicBezTo>
                    <a:pt x="8959402" y="150254"/>
                    <a:pt x="9006845" y="149511"/>
                    <a:pt x="9053847" y="154547"/>
                  </a:cubicBezTo>
                  <a:cubicBezTo>
                    <a:pt x="9067345" y="155993"/>
                    <a:pt x="9092484" y="167425"/>
                    <a:pt x="9092484" y="167425"/>
                  </a:cubicBezTo>
                  <a:cubicBezTo>
                    <a:pt x="9094630" y="317679"/>
                    <a:pt x="9096777" y="467932"/>
                    <a:pt x="9098923" y="618186"/>
                  </a:cubicBezTo>
                  <a:lnTo>
                    <a:pt x="0" y="592429"/>
                  </a:lnTo>
                  <a:lnTo>
                    <a:pt x="12878" y="193184"/>
                  </a:lnTo>
                  <a:lnTo>
                    <a:pt x="2427667" y="193183"/>
                  </a:lnTo>
                  <a:close/>
                </a:path>
              </a:pathLst>
            </a:custGeom>
            <a:solidFill>
              <a:srgbClr val="178DBB">
                <a:alpha val="50196"/>
              </a:srgb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1084089" y="5591381"/>
              <a:ext cx="11061879" cy="282431"/>
            </a:xfrm>
            <a:custGeom>
              <a:avLst/>
              <a:gdLst>
                <a:gd name="connsiteX0" fmla="*/ 444321 w 7115577"/>
                <a:gd name="connsiteY0" fmla="*/ 193183 h 618186"/>
                <a:gd name="connsiteX1" fmla="*/ 444321 w 7115577"/>
                <a:gd name="connsiteY1" fmla="*/ 193183 h 618186"/>
                <a:gd name="connsiteX2" fmla="*/ 508716 w 7115577"/>
                <a:gd name="connsiteY2" fmla="*/ 218941 h 618186"/>
                <a:gd name="connsiteX3" fmla="*/ 534473 w 7115577"/>
                <a:gd name="connsiteY3" fmla="*/ 225380 h 618186"/>
                <a:gd name="connsiteX4" fmla="*/ 553792 w 7115577"/>
                <a:gd name="connsiteY4" fmla="*/ 231820 h 618186"/>
                <a:gd name="connsiteX5" fmla="*/ 624625 w 7115577"/>
                <a:gd name="connsiteY5" fmla="*/ 218941 h 618186"/>
                <a:gd name="connsiteX6" fmla="*/ 663262 w 7115577"/>
                <a:gd name="connsiteY6" fmla="*/ 206062 h 618186"/>
                <a:gd name="connsiteX7" fmla="*/ 689020 w 7115577"/>
                <a:gd name="connsiteY7" fmla="*/ 193183 h 618186"/>
                <a:gd name="connsiteX8" fmla="*/ 721217 w 7115577"/>
                <a:gd name="connsiteY8" fmla="*/ 186744 h 618186"/>
                <a:gd name="connsiteX9" fmla="*/ 804930 w 7115577"/>
                <a:gd name="connsiteY9" fmla="*/ 173865 h 618186"/>
                <a:gd name="connsiteX10" fmla="*/ 940158 w 7115577"/>
                <a:gd name="connsiteY10" fmla="*/ 173865 h 618186"/>
                <a:gd name="connsiteX11" fmla="*/ 959476 w 7115577"/>
                <a:gd name="connsiteY11" fmla="*/ 180304 h 618186"/>
                <a:gd name="connsiteX12" fmla="*/ 1332963 w 7115577"/>
                <a:gd name="connsiteY12" fmla="*/ 186744 h 618186"/>
                <a:gd name="connsiteX13" fmla="*/ 1435994 w 7115577"/>
                <a:gd name="connsiteY13" fmla="*/ 199623 h 618186"/>
                <a:gd name="connsiteX14" fmla="*/ 1481070 w 7115577"/>
                <a:gd name="connsiteY14" fmla="*/ 206062 h 618186"/>
                <a:gd name="connsiteX15" fmla="*/ 1590541 w 7115577"/>
                <a:gd name="connsiteY15" fmla="*/ 212502 h 618186"/>
                <a:gd name="connsiteX16" fmla="*/ 1783724 w 7115577"/>
                <a:gd name="connsiteY16" fmla="*/ 199623 h 618186"/>
                <a:gd name="connsiteX17" fmla="*/ 1815921 w 7115577"/>
                <a:gd name="connsiteY17" fmla="*/ 193183 h 618186"/>
                <a:gd name="connsiteX18" fmla="*/ 1867437 w 7115577"/>
                <a:gd name="connsiteY18" fmla="*/ 180304 h 618186"/>
                <a:gd name="connsiteX19" fmla="*/ 1970468 w 7115577"/>
                <a:gd name="connsiteY19" fmla="*/ 141668 h 618186"/>
                <a:gd name="connsiteX20" fmla="*/ 2015544 w 7115577"/>
                <a:gd name="connsiteY20" fmla="*/ 128789 h 618186"/>
                <a:gd name="connsiteX21" fmla="*/ 2060620 w 7115577"/>
                <a:gd name="connsiteY21" fmla="*/ 109471 h 618186"/>
                <a:gd name="connsiteX22" fmla="*/ 2163651 w 7115577"/>
                <a:gd name="connsiteY22" fmla="*/ 83713 h 618186"/>
                <a:gd name="connsiteX23" fmla="*/ 2356834 w 7115577"/>
                <a:gd name="connsiteY23" fmla="*/ 90152 h 618186"/>
                <a:gd name="connsiteX24" fmla="*/ 2395470 w 7115577"/>
                <a:gd name="connsiteY24" fmla="*/ 109471 h 618186"/>
                <a:gd name="connsiteX25" fmla="*/ 2440546 w 7115577"/>
                <a:gd name="connsiteY25" fmla="*/ 122349 h 618186"/>
                <a:gd name="connsiteX26" fmla="*/ 2492062 w 7115577"/>
                <a:gd name="connsiteY26" fmla="*/ 154547 h 618186"/>
                <a:gd name="connsiteX27" fmla="*/ 2530699 w 7115577"/>
                <a:gd name="connsiteY27" fmla="*/ 173865 h 618186"/>
                <a:gd name="connsiteX28" fmla="*/ 2736761 w 7115577"/>
                <a:gd name="connsiteY28" fmla="*/ 167425 h 618186"/>
                <a:gd name="connsiteX29" fmla="*/ 2807594 w 7115577"/>
                <a:gd name="connsiteY29" fmla="*/ 160986 h 618186"/>
                <a:gd name="connsiteX30" fmla="*/ 2949262 w 7115577"/>
                <a:gd name="connsiteY30" fmla="*/ 154547 h 618186"/>
                <a:gd name="connsiteX31" fmla="*/ 3013656 w 7115577"/>
                <a:gd name="connsiteY31" fmla="*/ 148107 h 618186"/>
                <a:gd name="connsiteX32" fmla="*/ 3181082 w 7115577"/>
                <a:gd name="connsiteY32" fmla="*/ 135228 h 618186"/>
                <a:gd name="connsiteX33" fmla="*/ 3232597 w 7115577"/>
                <a:gd name="connsiteY33" fmla="*/ 128789 h 618186"/>
                <a:gd name="connsiteX34" fmla="*/ 3290552 w 7115577"/>
                <a:gd name="connsiteY34" fmla="*/ 115910 h 618186"/>
                <a:gd name="connsiteX35" fmla="*/ 3329189 w 7115577"/>
                <a:gd name="connsiteY35" fmla="*/ 103031 h 618186"/>
                <a:gd name="connsiteX36" fmla="*/ 3380704 w 7115577"/>
                <a:gd name="connsiteY36" fmla="*/ 96592 h 618186"/>
                <a:gd name="connsiteX37" fmla="*/ 3425780 w 7115577"/>
                <a:gd name="connsiteY37" fmla="*/ 83713 h 618186"/>
                <a:gd name="connsiteX38" fmla="*/ 3483735 w 7115577"/>
                <a:gd name="connsiteY38" fmla="*/ 64394 h 618186"/>
                <a:gd name="connsiteX39" fmla="*/ 3580327 w 7115577"/>
                <a:gd name="connsiteY39" fmla="*/ 57955 h 618186"/>
                <a:gd name="connsiteX40" fmla="*/ 3625403 w 7115577"/>
                <a:gd name="connsiteY40" fmla="*/ 51516 h 618186"/>
                <a:gd name="connsiteX41" fmla="*/ 3805707 w 7115577"/>
                <a:gd name="connsiteY41" fmla="*/ 64394 h 618186"/>
                <a:gd name="connsiteX42" fmla="*/ 3876541 w 7115577"/>
                <a:gd name="connsiteY42" fmla="*/ 90152 h 618186"/>
                <a:gd name="connsiteX43" fmla="*/ 3915177 w 7115577"/>
                <a:gd name="connsiteY43" fmla="*/ 109471 h 618186"/>
                <a:gd name="connsiteX44" fmla="*/ 4005330 w 7115577"/>
                <a:gd name="connsiteY44" fmla="*/ 135228 h 618186"/>
                <a:gd name="connsiteX45" fmla="*/ 4043966 w 7115577"/>
                <a:gd name="connsiteY45" fmla="*/ 154547 h 618186"/>
                <a:gd name="connsiteX46" fmla="*/ 4101921 w 7115577"/>
                <a:gd name="connsiteY46" fmla="*/ 173865 h 618186"/>
                <a:gd name="connsiteX47" fmla="*/ 4198513 w 7115577"/>
                <a:gd name="connsiteY47" fmla="*/ 160986 h 618186"/>
                <a:gd name="connsiteX48" fmla="*/ 4301544 w 7115577"/>
                <a:gd name="connsiteY48" fmla="*/ 141668 h 618186"/>
                <a:gd name="connsiteX49" fmla="*/ 4417454 w 7115577"/>
                <a:gd name="connsiteY49" fmla="*/ 109471 h 618186"/>
                <a:gd name="connsiteX50" fmla="*/ 4475408 w 7115577"/>
                <a:gd name="connsiteY50" fmla="*/ 90152 h 618186"/>
                <a:gd name="connsiteX51" fmla="*/ 4533363 w 7115577"/>
                <a:gd name="connsiteY51" fmla="*/ 64394 h 618186"/>
                <a:gd name="connsiteX52" fmla="*/ 4662152 w 7115577"/>
                <a:gd name="connsiteY52" fmla="*/ 38637 h 618186"/>
                <a:gd name="connsiteX53" fmla="*/ 4726546 w 7115577"/>
                <a:gd name="connsiteY53" fmla="*/ 25758 h 618186"/>
                <a:gd name="connsiteX54" fmla="*/ 4829577 w 7115577"/>
                <a:gd name="connsiteY54" fmla="*/ 0 h 618186"/>
                <a:gd name="connsiteX55" fmla="*/ 5048518 w 7115577"/>
                <a:gd name="connsiteY55" fmla="*/ 12879 h 618186"/>
                <a:gd name="connsiteX56" fmla="*/ 5100034 w 7115577"/>
                <a:gd name="connsiteY56" fmla="*/ 25758 h 618186"/>
                <a:gd name="connsiteX57" fmla="*/ 5241701 w 7115577"/>
                <a:gd name="connsiteY57" fmla="*/ 90152 h 618186"/>
                <a:gd name="connsiteX58" fmla="*/ 5273899 w 7115577"/>
                <a:gd name="connsiteY58" fmla="*/ 103031 h 618186"/>
                <a:gd name="connsiteX59" fmla="*/ 5293217 w 7115577"/>
                <a:gd name="connsiteY59" fmla="*/ 115910 h 618186"/>
                <a:gd name="connsiteX60" fmla="*/ 5331854 w 7115577"/>
                <a:gd name="connsiteY60" fmla="*/ 122349 h 618186"/>
                <a:gd name="connsiteX61" fmla="*/ 5364051 w 7115577"/>
                <a:gd name="connsiteY61" fmla="*/ 128789 h 618186"/>
                <a:gd name="connsiteX62" fmla="*/ 5415566 w 7115577"/>
                <a:gd name="connsiteY62" fmla="*/ 141668 h 618186"/>
                <a:gd name="connsiteX63" fmla="*/ 5434885 w 7115577"/>
                <a:gd name="connsiteY63" fmla="*/ 148107 h 618186"/>
                <a:gd name="connsiteX64" fmla="*/ 5492839 w 7115577"/>
                <a:gd name="connsiteY64" fmla="*/ 154547 h 618186"/>
                <a:gd name="connsiteX65" fmla="*/ 5544355 w 7115577"/>
                <a:gd name="connsiteY65" fmla="*/ 160986 h 618186"/>
                <a:gd name="connsiteX66" fmla="*/ 5653825 w 7115577"/>
                <a:gd name="connsiteY66" fmla="*/ 154547 h 618186"/>
                <a:gd name="connsiteX67" fmla="*/ 5692462 w 7115577"/>
                <a:gd name="connsiteY67" fmla="*/ 135228 h 618186"/>
                <a:gd name="connsiteX68" fmla="*/ 5776175 w 7115577"/>
                <a:gd name="connsiteY68" fmla="*/ 109471 h 618186"/>
                <a:gd name="connsiteX69" fmla="*/ 5821251 w 7115577"/>
                <a:gd name="connsiteY69" fmla="*/ 103031 h 618186"/>
                <a:gd name="connsiteX70" fmla="*/ 5859887 w 7115577"/>
                <a:gd name="connsiteY70" fmla="*/ 90152 h 618186"/>
                <a:gd name="connsiteX71" fmla="*/ 5930721 w 7115577"/>
                <a:gd name="connsiteY71" fmla="*/ 77273 h 618186"/>
                <a:gd name="connsiteX72" fmla="*/ 6027313 w 7115577"/>
                <a:gd name="connsiteY72" fmla="*/ 57955 h 618186"/>
                <a:gd name="connsiteX73" fmla="*/ 6188299 w 7115577"/>
                <a:gd name="connsiteY73" fmla="*/ 64394 h 618186"/>
                <a:gd name="connsiteX74" fmla="*/ 6220496 w 7115577"/>
                <a:gd name="connsiteY74" fmla="*/ 70834 h 618186"/>
                <a:gd name="connsiteX75" fmla="*/ 6239814 w 7115577"/>
                <a:gd name="connsiteY75" fmla="*/ 77273 h 618186"/>
                <a:gd name="connsiteX76" fmla="*/ 6342845 w 7115577"/>
                <a:gd name="connsiteY76" fmla="*/ 83713 h 618186"/>
                <a:gd name="connsiteX77" fmla="*/ 6368603 w 7115577"/>
                <a:gd name="connsiteY77" fmla="*/ 90152 h 618186"/>
                <a:gd name="connsiteX78" fmla="*/ 6426558 w 7115577"/>
                <a:gd name="connsiteY78" fmla="*/ 103031 h 618186"/>
                <a:gd name="connsiteX79" fmla="*/ 6445876 w 7115577"/>
                <a:gd name="connsiteY79" fmla="*/ 109471 h 618186"/>
                <a:gd name="connsiteX80" fmla="*/ 6548907 w 7115577"/>
                <a:gd name="connsiteY80" fmla="*/ 135228 h 618186"/>
                <a:gd name="connsiteX81" fmla="*/ 6626180 w 7115577"/>
                <a:gd name="connsiteY81" fmla="*/ 148107 h 618186"/>
                <a:gd name="connsiteX82" fmla="*/ 6697014 w 7115577"/>
                <a:gd name="connsiteY82" fmla="*/ 160986 h 618186"/>
                <a:gd name="connsiteX83" fmla="*/ 6716332 w 7115577"/>
                <a:gd name="connsiteY83" fmla="*/ 167425 h 618186"/>
                <a:gd name="connsiteX84" fmla="*/ 6767848 w 7115577"/>
                <a:gd name="connsiteY84" fmla="*/ 180304 h 618186"/>
                <a:gd name="connsiteX85" fmla="*/ 6838682 w 7115577"/>
                <a:gd name="connsiteY85" fmla="*/ 167425 h 618186"/>
                <a:gd name="connsiteX86" fmla="*/ 6858000 w 7115577"/>
                <a:gd name="connsiteY86" fmla="*/ 154547 h 618186"/>
                <a:gd name="connsiteX87" fmla="*/ 6928834 w 7115577"/>
                <a:gd name="connsiteY87" fmla="*/ 148107 h 618186"/>
                <a:gd name="connsiteX88" fmla="*/ 7070501 w 7115577"/>
                <a:gd name="connsiteY88" fmla="*/ 154547 h 618186"/>
                <a:gd name="connsiteX89" fmla="*/ 7109138 w 7115577"/>
                <a:gd name="connsiteY89" fmla="*/ 167425 h 618186"/>
                <a:gd name="connsiteX90" fmla="*/ 7115577 w 7115577"/>
                <a:gd name="connsiteY90" fmla="*/ 618186 h 618186"/>
                <a:gd name="connsiteX91" fmla="*/ 0 w 7115577"/>
                <a:gd name="connsiteY91" fmla="*/ 598868 h 618186"/>
                <a:gd name="connsiteX0" fmla="*/ 2427667 w 9098923"/>
                <a:gd name="connsiteY0" fmla="*/ 193183 h 618186"/>
                <a:gd name="connsiteX1" fmla="*/ 2427667 w 9098923"/>
                <a:gd name="connsiteY1" fmla="*/ 193183 h 618186"/>
                <a:gd name="connsiteX2" fmla="*/ 2492062 w 9098923"/>
                <a:gd name="connsiteY2" fmla="*/ 218941 h 618186"/>
                <a:gd name="connsiteX3" fmla="*/ 2517819 w 9098923"/>
                <a:gd name="connsiteY3" fmla="*/ 225380 h 618186"/>
                <a:gd name="connsiteX4" fmla="*/ 2537138 w 9098923"/>
                <a:gd name="connsiteY4" fmla="*/ 231820 h 618186"/>
                <a:gd name="connsiteX5" fmla="*/ 2607971 w 9098923"/>
                <a:gd name="connsiteY5" fmla="*/ 218941 h 618186"/>
                <a:gd name="connsiteX6" fmla="*/ 2646608 w 9098923"/>
                <a:gd name="connsiteY6" fmla="*/ 206062 h 618186"/>
                <a:gd name="connsiteX7" fmla="*/ 2672366 w 9098923"/>
                <a:gd name="connsiteY7" fmla="*/ 193183 h 618186"/>
                <a:gd name="connsiteX8" fmla="*/ 2704563 w 9098923"/>
                <a:gd name="connsiteY8" fmla="*/ 186744 h 618186"/>
                <a:gd name="connsiteX9" fmla="*/ 2788276 w 9098923"/>
                <a:gd name="connsiteY9" fmla="*/ 173865 h 618186"/>
                <a:gd name="connsiteX10" fmla="*/ 2923504 w 9098923"/>
                <a:gd name="connsiteY10" fmla="*/ 173865 h 618186"/>
                <a:gd name="connsiteX11" fmla="*/ 2942822 w 9098923"/>
                <a:gd name="connsiteY11" fmla="*/ 180304 h 618186"/>
                <a:gd name="connsiteX12" fmla="*/ 3316309 w 9098923"/>
                <a:gd name="connsiteY12" fmla="*/ 186744 h 618186"/>
                <a:gd name="connsiteX13" fmla="*/ 3419340 w 9098923"/>
                <a:gd name="connsiteY13" fmla="*/ 199623 h 618186"/>
                <a:gd name="connsiteX14" fmla="*/ 3464416 w 9098923"/>
                <a:gd name="connsiteY14" fmla="*/ 206062 h 618186"/>
                <a:gd name="connsiteX15" fmla="*/ 3573887 w 9098923"/>
                <a:gd name="connsiteY15" fmla="*/ 212502 h 618186"/>
                <a:gd name="connsiteX16" fmla="*/ 3767070 w 9098923"/>
                <a:gd name="connsiteY16" fmla="*/ 199623 h 618186"/>
                <a:gd name="connsiteX17" fmla="*/ 3799267 w 9098923"/>
                <a:gd name="connsiteY17" fmla="*/ 193183 h 618186"/>
                <a:gd name="connsiteX18" fmla="*/ 3850783 w 9098923"/>
                <a:gd name="connsiteY18" fmla="*/ 180304 h 618186"/>
                <a:gd name="connsiteX19" fmla="*/ 3953814 w 9098923"/>
                <a:gd name="connsiteY19" fmla="*/ 141668 h 618186"/>
                <a:gd name="connsiteX20" fmla="*/ 3998890 w 9098923"/>
                <a:gd name="connsiteY20" fmla="*/ 128789 h 618186"/>
                <a:gd name="connsiteX21" fmla="*/ 4043966 w 9098923"/>
                <a:gd name="connsiteY21" fmla="*/ 109471 h 618186"/>
                <a:gd name="connsiteX22" fmla="*/ 4146997 w 9098923"/>
                <a:gd name="connsiteY22" fmla="*/ 83713 h 618186"/>
                <a:gd name="connsiteX23" fmla="*/ 4340180 w 9098923"/>
                <a:gd name="connsiteY23" fmla="*/ 90152 h 618186"/>
                <a:gd name="connsiteX24" fmla="*/ 4378816 w 9098923"/>
                <a:gd name="connsiteY24" fmla="*/ 109471 h 618186"/>
                <a:gd name="connsiteX25" fmla="*/ 4423892 w 9098923"/>
                <a:gd name="connsiteY25" fmla="*/ 122349 h 618186"/>
                <a:gd name="connsiteX26" fmla="*/ 4475408 w 9098923"/>
                <a:gd name="connsiteY26" fmla="*/ 154547 h 618186"/>
                <a:gd name="connsiteX27" fmla="*/ 4514045 w 9098923"/>
                <a:gd name="connsiteY27" fmla="*/ 173865 h 618186"/>
                <a:gd name="connsiteX28" fmla="*/ 4720107 w 9098923"/>
                <a:gd name="connsiteY28" fmla="*/ 167425 h 618186"/>
                <a:gd name="connsiteX29" fmla="*/ 4790940 w 9098923"/>
                <a:gd name="connsiteY29" fmla="*/ 160986 h 618186"/>
                <a:gd name="connsiteX30" fmla="*/ 4932608 w 9098923"/>
                <a:gd name="connsiteY30" fmla="*/ 154547 h 618186"/>
                <a:gd name="connsiteX31" fmla="*/ 4997002 w 9098923"/>
                <a:gd name="connsiteY31" fmla="*/ 148107 h 618186"/>
                <a:gd name="connsiteX32" fmla="*/ 5164428 w 9098923"/>
                <a:gd name="connsiteY32" fmla="*/ 135228 h 618186"/>
                <a:gd name="connsiteX33" fmla="*/ 5215943 w 9098923"/>
                <a:gd name="connsiteY33" fmla="*/ 128789 h 618186"/>
                <a:gd name="connsiteX34" fmla="*/ 5273898 w 9098923"/>
                <a:gd name="connsiteY34" fmla="*/ 115910 h 618186"/>
                <a:gd name="connsiteX35" fmla="*/ 5312535 w 9098923"/>
                <a:gd name="connsiteY35" fmla="*/ 103031 h 618186"/>
                <a:gd name="connsiteX36" fmla="*/ 5364050 w 9098923"/>
                <a:gd name="connsiteY36" fmla="*/ 96592 h 618186"/>
                <a:gd name="connsiteX37" fmla="*/ 5409126 w 9098923"/>
                <a:gd name="connsiteY37" fmla="*/ 83713 h 618186"/>
                <a:gd name="connsiteX38" fmla="*/ 5467081 w 9098923"/>
                <a:gd name="connsiteY38" fmla="*/ 64394 h 618186"/>
                <a:gd name="connsiteX39" fmla="*/ 5563673 w 9098923"/>
                <a:gd name="connsiteY39" fmla="*/ 57955 h 618186"/>
                <a:gd name="connsiteX40" fmla="*/ 5608749 w 9098923"/>
                <a:gd name="connsiteY40" fmla="*/ 51516 h 618186"/>
                <a:gd name="connsiteX41" fmla="*/ 5789053 w 9098923"/>
                <a:gd name="connsiteY41" fmla="*/ 64394 h 618186"/>
                <a:gd name="connsiteX42" fmla="*/ 5859887 w 9098923"/>
                <a:gd name="connsiteY42" fmla="*/ 90152 h 618186"/>
                <a:gd name="connsiteX43" fmla="*/ 5898523 w 9098923"/>
                <a:gd name="connsiteY43" fmla="*/ 109471 h 618186"/>
                <a:gd name="connsiteX44" fmla="*/ 5988676 w 9098923"/>
                <a:gd name="connsiteY44" fmla="*/ 135228 h 618186"/>
                <a:gd name="connsiteX45" fmla="*/ 6027312 w 9098923"/>
                <a:gd name="connsiteY45" fmla="*/ 154547 h 618186"/>
                <a:gd name="connsiteX46" fmla="*/ 6085267 w 9098923"/>
                <a:gd name="connsiteY46" fmla="*/ 173865 h 618186"/>
                <a:gd name="connsiteX47" fmla="*/ 6181859 w 9098923"/>
                <a:gd name="connsiteY47" fmla="*/ 160986 h 618186"/>
                <a:gd name="connsiteX48" fmla="*/ 6284890 w 9098923"/>
                <a:gd name="connsiteY48" fmla="*/ 141668 h 618186"/>
                <a:gd name="connsiteX49" fmla="*/ 6400800 w 9098923"/>
                <a:gd name="connsiteY49" fmla="*/ 109471 h 618186"/>
                <a:gd name="connsiteX50" fmla="*/ 6458754 w 9098923"/>
                <a:gd name="connsiteY50" fmla="*/ 90152 h 618186"/>
                <a:gd name="connsiteX51" fmla="*/ 6516709 w 9098923"/>
                <a:gd name="connsiteY51" fmla="*/ 64394 h 618186"/>
                <a:gd name="connsiteX52" fmla="*/ 6645498 w 9098923"/>
                <a:gd name="connsiteY52" fmla="*/ 38637 h 618186"/>
                <a:gd name="connsiteX53" fmla="*/ 6709892 w 9098923"/>
                <a:gd name="connsiteY53" fmla="*/ 25758 h 618186"/>
                <a:gd name="connsiteX54" fmla="*/ 6812923 w 9098923"/>
                <a:gd name="connsiteY54" fmla="*/ 0 h 618186"/>
                <a:gd name="connsiteX55" fmla="*/ 7031864 w 9098923"/>
                <a:gd name="connsiteY55" fmla="*/ 12879 h 618186"/>
                <a:gd name="connsiteX56" fmla="*/ 7083380 w 9098923"/>
                <a:gd name="connsiteY56" fmla="*/ 25758 h 618186"/>
                <a:gd name="connsiteX57" fmla="*/ 7225047 w 9098923"/>
                <a:gd name="connsiteY57" fmla="*/ 90152 h 618186"/>
                <a:gd name="connsiteX58" fmla="*/ 7257245 w 9098923"/>
                <a:gd name="connsiteY58" fmla="*/ 103031 h 618186"/>
                <a:gd name="connsiteX59" fmla="*/ 7276563 w 9098923"/>
                <a:gd name="connsiteY59" fmla="*/ 115910 h 618186"/>
                <a:gd name="connsiteX60" fmla="*/ 7315200 w 9098923"/>
                <a:gd name="connsiteY60" fmla="*/ 122349 h 618186"/>
                <a:gd name="connsiteX61" fmla="*/ 7347397 w 9098923"/>
                <a:gd name="connsiteY61" fmla="*/ 128789 h 618186"/>
                <a:gd name="connsiteX62" fmla="*/ 7398912 w 9098923"/>
                <a:gd name="connsiteY62" fmla="*/ 141668 h 618186"/>
                <a:gd name="connsiteX63" fmla="*/ 7418231 w 9098923"/>
                <a:gd name="connsiteY63" fmla="*/ 148107 h 618186"/>
                <a:gd name="connsiteX64" fmla="*/ 7476185 w 9098923"/>
                <a:gd name="connsiteY64" fmla="*/ 154547 h 618186"/>
                <a:gd name="connsiteX65" fmla="*/ 7527701 w 9098923"/>
                <a:gd name="connsiteY65" fmla="*/ 160986 h 618186"/>
                <a:gd name="connsiteX66" fmla="*/ 7637171 w 9098923"/>
                <a:gd name="connsiteY66" fmla="*/ 154547 h 618186"/>
                <a:gd name="connsiteX67" fmla="*/ 7675808 w 9098923"/>
                <a:gd name="connsiteY67" fmla="*/ 135228 h 618186"/>
                <a:gd name="connsiteX68" fmla="*/ 7759521 w 9098923"/>
                <a:gd name="connsiteY68" fmla="*/ 109471 h 618186"/>
                <a:gd name="connsiteX69" fmla="*/ 7804597 w 9098923"/>
                <a:gd name="connsiteY69" fmla="*/ 103031 h 618186"/>
                <a:gd name="connsiteX70" fmla="*/ 7843233 w 9098923"/>
                <a:gd name="connsiteY70" fmla="*/ 90152 h 618186"/>
                <a:gd name="connsiteX71" fmla="*/ 7914067 w 9098923"/>
                <a:gd name="connsiteY71" fmla="*/ 77273 h 618186"/>
                <a:gd name="connsiteX72" fmla="*/ 8010659 w 9098923"/>
                <a:gd name="connsiteY72" fmla="*/ 57955 h 618186"/>
                <a:gd name="connsiteX73" fmla="*/ 8171645 w 9098923"/>
                <a:gd name="connsiteY73" fmla="*/ 64394 h 618186"/>
                <a:gd name="connsiteX74" fmla="*/ 8203842 w 9098923"/>
                <a:gd name="connsiteY74" fmla="*/ 70834 h 618186"/>
                <a:gd name="connsiteX75" fmla="*/ 8223160 w 9098923"/>
                <a:gd name="connsiteY75" fmla="*/ 77273 h 618186"/>
                <a:gd name="connsiteX76" fmla="*/ 8326191 w 9098923"/>
                <a:gd name="connsiteY76" fmla="*/ 83713 h 618186"/>
                <a:gd name="connsiteX77" fmla="*/ 8351949 w 9098923"/>
                <a:gd name="connsiteY77" fmla="*/ 90152 h 618186"/>
                <a:gd name="connsiteX78" fmla="*/ 8409904 w 9098923"/>
                <a:gd name="connsiteY78" fmla="*/ 103031 h 618186"/>
                <a:gd name="connsiteX79" fmla="*/ 8429222 w 9098923"/>
                <a:gd name="connsiteY79" fmla="*/ 109471 h 618186"/>
                <a:gd name="connsiteX80" fmla="*/ 8532253 w 9098923"/>
                <a:gd name="connsiteY80" fmla="*/ 135228 h 618186"/>
                <a:gd name="connsiteX81" fmla="*/ 8609526 w 9098923"/>
                <a:gd name="connsiteY81" fmla="*/ 148107 h 618186"/>
                <a:gd name="connsiteX82" fmla="*/ 8680360 w 9098923"/>
                <a:gd name="connsiteY82" fmla="*/ 160986 h 618186"/>
                <a:gd name="connsiteX83" fmla="*/ 8699678 w 9098923"/>
                <a:gd name="connsiteY83" fmla="*/ 167425 h 618186"/>
                <a:gd name="connsiteX84" fmla="*/ 8751194 w 9098923"/>
                <a:gd name="connsiteY84" fmla="*/ 180304 h 618186"/>
                <a:gd name="connsiteX85" fmla="*/ 8822028 w 9098923"/>
                <a:gd name="connsiteY85" fmla="*/ 167425 h 618186"/>
                <a:gd name="connsiteX86" fmla="*/ 8841346 w 9098923"/>
                <a:gd name="connsiteY86" fmla="*/ 154547 h 618186"/>
                <a:gd name="connsiteX87" fmla="*/ 8912180 w 9098923"/>
                <a:gd name="connsiteY87" fmla="*/ 148107 h 618186"/>
                <a:gd name="connsiteX88" fmla="*/ 9053847 w 9098923"/>
                <a:gd name="connsiteY88" fmla="*/ 154547 h 618186"/>
                <a:gd name="connsiteX89" fmla="*/ 9092484 w 9098923"/>
                <a:gd name="connsiteY89" fmla="*/ 167425 h 618186"/>
                <a:gd name="connsiteX90" fmla="*/ 9098923 w 9098923"/>
                <a:gd name="connsiteY90" fmla="*/ 618186 h 618186"/>
                <a:gd name="connsiteX91" fmla="*/ 0 w 9098923"/>
                <a:gd name="connsiteY91" fmla="*/ 592429 h 618186"/>
                <a:gd name="connsiteX0" fmla="*/ 3094313 w 9765569"/>
                <a:gd name="connsiteY0" fmla="*/ 193183 h 618186"/>
                <a:gd name="connsiteX1" fmla="*/ 3094313 w 9765569"/>
                <a:gd name="connsiteY1" fmla="*/ 193183 h 618186"/>
                <a:gd name="connsiteX2" fmla="*/ 3158708 w 9765569"/>
                <a:gd name="connsiteY2" fmla="*/ 218941 h 618186"/>
                <a:gd name="connsiteX3" fmla="*/ 3184465 w 9765569"/>
                <a:gd name="connsiteY3" fmla="*/ 225380 h 618186"/>
                <a:gd name="connsiteX4" fmla="*/ 3203784 w 9765569"/>
                <a:gd name="connsiteY4" fmla="*/ 231820 h 618186"/>
                <a:gd name="connsiteX5" fmla="*/ 3274617 w 9765569"/>
                <a:gd name="connsiteY5" fmla="*/ 218941 h 618186"/>
                <a:gd name="connsiteX6" fmla="*/ 3313254 w 9765569"/>
                <a:gd name="connsiteY6" fmla="*/ 206062 h 618186"/>
                <a:gd name="connsiteX7" fmla="*/ 3339012 w 9765569"/>
                <a:gd name="connsiteY7" fmla="*/ 193183 h 618186"/>
                <a:gd name="connsiteX8" fmla="*/ 3371209 w 9765569"/>
                <a:gd name="connsiteY8" fmla="*/ 186744 h 618186"/>
                <a:gd name="connsiteX9" fmla="*/ 3454922 w 9765569"/>
                <a:gd name="connsiteY9" fmla="*/ 173865 h 618186"/>
                <a:gd name="connsiteX10" fmla="*/ 3590150 w 9765569"/>
                <a:gd name="connsiteY10" fmla="*/ 173865 h 618186"/>
                <a:gd name="connsiteX11" fmla="*/ 3609468 w 9765569"/>
                <a:gd name="connsiteY11" fmla="*/ 180304 h 618186"/>
                <a:gd name="connsiteX12" fmla="*/ 3982955 w 9765569"/>
                <a:gd name="connsiteY12" fmla="*/ 186744 h 618186"/>
                <a:gd name="connsiteX13" fmla="*/ 4085986 w 9765569"/>
                <a:gd name="connsiteY13" fmla="*/ 199623 h 618186"/>
                <a:gd name="connsiteX14" fmla="*/ 4131062 w 9765569"/>
                <a:gd name="connsiteY14" fmla="*/ 206062 h 618186"/>
                <a:gd name="connsiteX15" fmla="*/ 4240533 w 9765569"/>
                <a:gd name="connsiteY15" fmla="*/ 212502 h 618186"/>
                <a:gd name="connsiteX16" fmla="*/ 4433716 w 9765569"/>
                <a:gd name="connsiteY16" fmla="*/ 199623 h 618186"/>
                <a:gd name="connsiteX17" fmla="*/ 4465913 w 9765569"/>
                <a:gd name="connsiteY17" fmla="*/ 193183 h 618186"/>
                <a:gd name="connsiteX18" fmla="*/ 4517429 w 9765569"/>
                <a:gd name="connsiteY18" fmla="*/ 180304 h 618186"/>
                <a:gd name="connsiteX19" fmla="*/ 4620460 w 9765569"/>
                <a:gd name="connsiteY19" fmla="*/ 141668 h 618186"/>
                <a:gd name="connsiteX20" fmla="*/ 4665536 w 9765569"/>
                <a:gd name="connsiteY20" fmla="*/ 128789 h 618186"/>
                <a:gd name="connsiteX21" fmla="*/ 4710612 w 9765569"/>
                <a:gd name="connsiteY21" fmla="*/ 109471 h 618186"/>
                <a:gd name="connsiteX22" fmla="*/ 4813643 w 9765569"/>
                <a:gd name="connsiteY22" fmla="*/ 83713 h 618186"/>
                <a:gd name="connsiteX23" fmla="*/ 5006826 w 9765569"/>
                <a:gd name="connsiteY23" fmla="*/ 90152 h 618186"/>
                <a:gd name="connsiteX24" fmla="*/ 5045462 w 9765569"/>
                <a:gd name="connsiteY24" fmla="*/ 109471 h 618186"/>
                <a:gd name="connsiteX25" fmla="*/ 5090538 w 9765569"/>
                <a:gd name="connsiteY25" fmla="*/ 122349 h 618186"/>
                <a:gd name="connsiteX26" fmla="*/ 5142054 w 9765569"/>
                <a:gd name="connsiteY26" fmla="*/ 154547 h 618186"/>
                <a:gd name="connsiteX27" fmla="*/ 5180691 w 9765569"/>
                <a:gd name="connsiteY27" fmla="*/ 173865 h 618186"/>
                <a:gd name="connsiteX28" fmla="*/ 5386753 w 9765569"/>
                <a:gd name="connsiteY28" fmla="*/ 167425 h 618186"/>
                <a:gd name="connsiteX29" fmla="*/ 5457586 w 9765569"/>
                <a:gd name="connsiteY29" fmla="*/ 160986 h 618186"/>
                <a:gd name="connsiteX30" fmla="*/ 5599254 w 9765569"/>
                <a:gd name="connsiteY30" fmla="*/ 154547 h 618186"/>
                <a:gd name="connsiteX31" fmla="*/ 5663648 w 9765569"/>
                <a:gd name="connsiteY31" fmla="*/ 148107 h 618186"/>
                <a:gd name="connsiteX32" fmla="*/ 5831074 w 9765569"/>
                <a:gd name="connsiteY32" fmla="*/ 135228 h 618186"/>
                <a:gd name="connsiteX33" fmla="*/ 5882589 w 9765569"/>
                <a:gd name="connsiteY33" fmla="*/ 128789 h 618186"/>
                <a:gd name="connsiteX34" fmla="*/ 5940544 w 9765569"/>
                <a:gd name="connsiteY34" fmla="*/ 115910 h 618186"/>
                <a:gd name="connsiteX35" fmla="*/ 5979181 w 9765569"/>
                <a:gd name="connsiteY35" fmla="*/ 103031 h 618186"/>
                <a:gd name="connsiteX36" fmla="*/ 6030696 w 9765569"/>
                <a:gd name="connsiteY36" fmla="*/ 96592 h 618186"/>
                <a:gd name="connsiteX37" fmla="*/ 6075772 w 9765569"/>
                <a:gd name="connsiteY37" fmla="*/ 83713 h 618186"/>
                <a:gd name="connsiteX38" fmla="*/ 6133727 w 9765569"/>
                <a:gd name="connsiteY38" fmla="*/ 64394 h 618186"/>
                <a:gd name="connsiteX39" fmla="*/ 6230319 w 9765569"/>
                <a:gd name="connsiteY39" fmla="*/ 57955 h 618186"/>
                <a:gd name="connsiteX40" fmla="*/ 6275395 w 9765569"/>
                <a:gd name="connsiteY40" fmla="*/ 51516 h 618186"/>
                <a:gd name="connsiteX41" fmla="*/ 6455699 w 9765569"/>
                <a:gd name="connsiteY41" fmla="*/ 64394 h 618186"/>
                <a:gd name="connsiteX42" fmla="*/ 6526533 w 9765569"/>
                <a:gd name="connsiteY42" fmla="*/ 90152 h 618186"/>
                <a:gd name="connsiteX43" fmla="*/ 6565169 w 9765569"/>
                <a:gd name="connsiteY43" fmla="*/ 109471 h 618186"/>
                <a:gd name="connsiteX44" fmla="*/ 6655322 w 9765569"/>
                <a:gd name="connsiteY44" fmla="*/ 135228 h 618186"/>
                <a:gd name="connsiteX45" fmla="*/ 6693958 w 9765569"/>
                <a:gd name="connsiteY45" fmla="*/ 154547 h 618186"/>
                <a:gd name="connsiteX46" fmla="*/ 6751913 w 9765569"/>
                <a:gd name="connsiteY46" fmla="*/ 173865 h 618186"/>
                <a:gd name="connsiteX47" fmla="*/ 6848505 w 9765569"/>
                <a:gd name="connsiteY47" fmla="*/ 160986 h 618186"/>
                <a:gd name="connsiteX48" fmla="*/ 6951536 w 9765569"/>
                <a:gd name="connsiteY48" fmla="*/ 141668 h 618186"/>
                <a:gd name="connsiteX49" fmla="*/ 7067446 w 9765569"/>
                <a:gd name="connsiteY49" fmla="*/ 109471 h 618186"/>
                <a:gd name="connsiteX50" fmla="*/ 7125400 w 9765569"/>
                <a:gd name="connsiteY50" fmla="*/ 90152 h 618186"/>
                <a:gd name="connsiteX51" fmla="*/ 7183355 w 9765569"/>
                <a:gd name="connsiteY51" fmla="*/ 64394 h 618186"/>
                <a:gd name="connsiteX52" fmla="*/ 7312144 w 9765569"/>
                <a:gd name="connsiteY52" fmla="*/ 38637 h 618186"/>
                <a:gd name="connsiteX53" fmla="*/ 7376538 w 9765569"/>
                <a:gd name="connsiteY53" fmla="*/ 25758 h 618186"/>
                <a:gd name="connsiteX54" fmla="*/ 7479569 w 9765569"/>
                <a:gd name="connsiteY54" fmla="*/ 0 h 618186"/>
                <a:gd name="connsiteX55" fmla="*/ 7698510 w 9765569"/>
                <a:gd name="connsiteY55" fmla="*/ 12879 h 618186"/>
                <a:gd name="connsiteX56" fmla="*/ 7750026 w 9765569"/>
                <a:gd name="connsiteY56" fmla="*/ 25758 h 618186"/>
                <a:gd name="connsiteX57" fmla="*/ 7891693 w 9765569"/>
                <a:gd name="connsiteY57" fmla="*/ 90152 h 618186"/>
                <a:gd name="connsiteX58" fmla="*/ 7923891 w 9765569"/>
                <a:gd name="connsiteY58" fmla="*/ 103031 h 618186"/>
                <a:gd name="connsiteX59" fmla="*/ 7943209 w 9765569"/>
                <a:gd name="connsiteY59" fmla="*/ 115910 h 618186"/>
                <a:gd name="connsiteX60" fmla="*/ 7981846 w 9765569"/>
                <a:gd name="connsiteY60" fmla="*/ 122349 h 618186"/>
                <a:gd name="connsiteX61" fmla="*/ 8014043 w 9765569"/>
                <a:gd name="connsiteY61" fmla="*/ 128789 h 618186"/>
                <a:gd name="connsiteX62" fmla="*/ 8065558 w 9765569"/>
                <a:gd name="connsiteY62" fmla="*/ 141668 h 618186"/>
                <a:gd name="connsiteX63" fmla="*/ 8084877 w 9765569"/>
                <a:gd name="connsiteY63" fmla="*/ 148107 h 618186"/>
                <a:gd name="connsiteX64" fmla="*/ 8142831 w 9765569"/>
                <a:gd name="connsiteY64" fmla="*/ 154547 h 618186"/>
                <a:gd name="connsiteX65" fmla="*/ 8194347 w 9765569"/>
                <a:gd name="connsiteY65" fmla="*/ 160986 h 618186"/>
                <a:gd name="connsiteX66" fmla="*/ 8303817 w 9765569"/>
                <a:gd name="connsiteY66" fmla="*/ 154547 h 618186"/>
                <a:gd name="connsiteX67" fmla="*/ 8342454 w 9765569"/>
                <a:gd name="connsiteY67" fmla="*/ 135228 h 618186"/>
                <a:gd name="connsiteX68" fmla="*/ 8426167 w 9765569"/>
                <a:gd name="connsiteY68" fmla="*/ 109471 h 618186"/>
                <a:gd name="connsiteX69" fmla="*/ 8471243 w 9765569"/>
                <a:gd name="connsiteY69" fmla="*/ 103031 h 618186"/>
                <a:gd name="connsiteX70" fmla="*/ 8509879 w 9765569"/>
                <a:gd name="connsiteY70" fmla="*/ 90152 h 618186"/>
                <a:gd name="connsiteX71" fmla="*/ 8580713 w 9765569"/>
                <a:gd name="connsiteY71" fmla="*/ 77273 h 618186"/>
                <a:gd name="connsiteX72" fmla="*/ 8677305 w 9765569"/>
                <a:gd name="connsiteY72" fmla="*/ 57955 h 618186"/>
                <a:gd name="connsiteX73" fmla="*/ 8838291 w 9765569"/>
                <a:gd name="connsiteY73" fmla="*/ 64394 h 618186"/>
                <a:gd name="connsiteX74" fmla="*/ 8870488 w 9765569"/>
                <a:gd name="connsiteY74" fmla="*/ 70834 h 618186"/>
                <a:gd name="connsiteX75" fmla="*/ 8889806 w 9765569"/>
                <a:gd name="connsiteY75" fmla="*/ 77273 h 618186"/>
                <a:gd name="connsiteX76" fmla="*/ 8992837 w 9765569"/>
                <a:gd name="connsiteY76" fmla="*/ 83713 h 618186"/>
                <a:gd name="connsiteX77" fmla="*/ 9018595 w 9765569"/>
                <a:gd name="connsiteY77" fmla="*/ 90152 h 618186"/>
                <a:gd name="connsiteX78" fmla="*/ 9076550 w 9765569"/>
                <a:gd name="connsiteY78" fmla="*/ 103031 h 618186"/>
                <a:gd name="connsiteX79" fmla="*/ 9095868 w 9765569"/>
                <a:gd name="connsiteY79" fmla="*/ 109471 h 618186"/>
                <a:gd name="connsiteX80" fmla="*/ 9198899 w 9765569"/>
                <a:gd name="connsiteY80" fmla="*/ 135228 h 618186"/>
                <a:gd name="connsiteX81" fmla="*/ 9276172 w 9765569"/>
                <a:gd name="connsiteY81" fmla="*/ 148107 h 618186"/>
                <a:gd name="connsiteX82" fmla="*/ 9347006 w 9765569"/>
                <a:gd name="connsiteY82" fmla="*/ 160986 h 618186"/>
                <a:gd name="connsiteX83" fmla="*/ 9366324 w 9765569"/>
                <a:gd name="connsiteY83" fmla="*/ 167425 h 618186"/>
                <a:gd name="connsiteX84" fmla="*/ 9417840 w 9765569"/>
                <a:gd name="connsiteY84" fmla="*/ 180304 h 618186"/>
                <a:gd name="connsiteX85" fmla="*/ 9488674 w 9765569"/>
                <a:gd name="connsiteY85" fmla="*/ 167425 h 618186"/>
                <a:gd name="connsiteX86" fmla="*/ 9507992 w 9765569"/>
                <a:gd name="connsiteY86" fmla="*/ 154547 h 618186"/>
                <a:gd name="connsiteX87" fmla="*/ 9578826 w 9765569"/>
                <a:gd name="connsiteY87" fmla="*/ 148107 h 618186"/>
                <a:gd name="connsiteX88" fmla="*/ 9720493 w 9765569"/>
                <a:gd name="connsiteY88" fmla="*/ 154547 h 618186"/>
                <a:gd name="connsiteX89" fmla="*/ 9759130 w 9765569"/>
                <a:gd name="connsiteY89" fmla="*/ 167425 h 618186"/>
                <a:gd name="connsiteX90" fmla="*/ 9765569 w 9765569"/>
                <a:gd name="connsiteY90" fmla="*/ 618186 h 618186"/>
                <a:gd name="connsiteX91" fmla="*/ 666646 w 9765569"/>
                <a:gd name="connsiteY91" fmla="*/ 592429 h 618186"/>
                <a:gd name="connsiteX92" fmla="*/ 692403 w 9765569"/>
                <a:gd name="connsiteY92" fmla="*/ 585989 h 618186"/>
                <a:gd name="connsiteX0" fmla="*/ 3097614 w 9768870"/>
                <a:gd name="connsiteY0" fmla="*/ 193183 h 618186"/>
                <a:gd name="connsiteX1" fmla="*/ 3097614 w 9768870"/>
                <a:gd name="connsiteY1" fmla="*/ 193183 h 618186"/>
                <a:gd name="connsiteX2" fmla="*/ 3162009 w 9768870"/>
                <a:gd name="connsiteY2" fmla="*/ 218941 h 618186"/>
                <a:gd name="connsiteX3" fmla="*/ 3187766 w 9768870"/>
                <a:gd name="connsiteY3" fmla="*/ 225380 h 618186"/>
                <a:gd name="connsiteX4" fmla="*/ 3207085 w 9768870"/>
                <a:gd name="connsiteY4" fmla="*/ 231820 h 618186"/>
                <a:gd name="connsiteX5" fmla="*/ 3277918 w 9768870"/>
                <a:gd name="connsiteY5" fmla="*/ 218941 h 618186"/>
                <a:gd name="connsiteX6" fmla="*/ 3316555 w 9768870"/>
                <a:gd name="connsiteY6" fmla="*/ 206062 h 618186"/>
                <a:gd name="connsiteX7" fmla="*/ 3342313 w 9768870"/>
                <a:gd name="connsiteY7" fmla="*/ 193183 h 618186"/>
                <a:gd name="connsiteX8" fmla="*/ 3374510 w 9768870"/>
                <a:gd name="connsiteY8" fmla="*/ 186744 h 618186"/>
                <a:gd name="connsiteX9" fmla="*/ 3458223 w 9768870"/>
                <a:gd name="connsiteY9" fmla="*/ 173865 h 618186"/>
                <a:gd name="connsiteX10" fmla="*/ 3593451 w 9768870"/>
                <a:gd name="connsiteY10" fmla="*/ 173865 h 618186"/>
                <a:gd name="connsiteX11" fmla="*/ 3612769 w 9768870"/>
                <a:gd name="connsiteY11" fmla="*/ 180304 h 618186"/>
                <a:gd name="connsiteX12" fmla="*/ 3986256 w 9768870"/>
                <a:gd name="connsiteY12" fmla="*/ 186744 h 618186"/>
                <a:gd name="connsiteX13" fmla="*/ 4089287 w 9768870"/>
                <a:gd name="connsiteY13" fmla="*/ 199623 h 618186"/>
                <a:gd name="connsiteX14" fmla="*/ 4134363 w 9768870"/>
                <a:gd name="connsiteY14" fmla="*/ 206062 h 618186"/>
                <a:gd name="connsiteX15" fmla="*/ 4243834 w 9768870"/>
                <a:gd name="connsiteY15" fmla="*/ 212502 h 618186"/>
                <a:gd name="connsiteX16" fmla="*/ 4437017 w 9768870"/>
                <a:gd name="connsiteY16" fmla="*/ 199623 h 618186"/>
                <a:gd name="connsiteX17" fmla="*/ 4469214 w 9768870"/>
                <a:gd name="connsiteY17" fmla="*/ 193183 h 618186"/>
                <a:gd name="connsiteX18" fmla="*/ 4520730 w 9768870"/>
                <a:gd name="connsiteY18" fmla="*/ 180304 h 618186"/>
                <a:gd name="connsiteX19" fmla="*/ 4623761 w 9768870"/>
                <a:gd name="connsiteY19" fmla="*/ 141668 h 618186"/>
                <a:gd name="connsiteX20" fmla="*/ 4668837 w 9768870"/>
                <a:gd name="connsiteY20" fmla="*/ 128789 h 618186"/>
                <a:gd name="connsiteX21" fmla="*/ 4713913 w 9768870"/>
                <a:gd name="connsiteY21" fmla="*/ 109471 h 618186"/>
                <a:gd name="connsiteX22" fmla="*/ 4816944 w 9768870"/>
                <a:gd name="connsiteY22" fmla="*/ 83713 h 618186"/>
                <a:gd name="connsiteX23" fmla="*/ 5010127 w 9768870"/>
                <a:gd name="connsiteY23" fmla="*/ 90152 h 618186"/>
                <a:gd name="connsiteX24" fmla="*/ 5048763 w 9768870"/>
                <a:gd name="connsiteY24" fmla="*/ 109471 h 618186"/>
                <a:gd name="connsiteX25" fmla="*/ 5093839 w 9768870"/>
                <a:gd name="connsiteY25" fmla="*/ 122349 h 618186"/>
                <a:gd name="connsiteX26" fmla="*/ 5145355 w 9768870"/>
                <a:gd name="connsiteY26" fmla="*/ 154547 h 618186"/>
                <a:gd name="connsiteX27" fmla="*/ 5183992 w 9768870"/>
                <a:gd name="connsiteY27" fmla="*/ 173865 h 618186"/>
                <a:gd name="connsiteX28" fmla="*/ 5390054 w 9768870"/>
                <a:gd name="connsiteY28" fmla="*/ 167425 h 618186"/>
                <a:gd name="connsiteX29" fmla="*/ 5460887 w 9768870"/>
                <a:gd name="connsiteY29" fmla="*/ 160986 h 618186"/>
                <a:gd name="connsiteX30" fmla="*/ 5602555 w 9768870"/>
                <a:gd name="connsiteY30" fmla="*/ 154547 h 618186"/>
                <a:gd name="connsiteX31" fmla="*/ 5666949 w 9768870"/>
                <a:gd name="connsiteY31" fmla="*/ 148107 h 618186"/>
                <a:gd name="connsiteX32" fmla="*/ 5834375 w 9768870"/>
                <a:gd name="connsiteY32" fmla="*/ 135228 h 618186"/>
                <a:gd name="connsiteX33" fmla="*/ 5885890 w 9768870"/>
                <a:gd name="connsiteY33" fmla="*/ 128789 h 618186"/>
                <a:gd name="connsiteX34" fmla="*/ 5943845 w 9768870"/>
                <a:gd name="connsiteY34" fmla="*/ 115910 h 618186"/>
                <a:gd name="connsiteX35" fmla="*/ 5982482 w 9768870"/>
                <a:gd name="connsiteY35" fmla="*/ 103031 h 618186"/>
                <a:gd name="connsiteX36" fmla="*/ 6033997 w 9768870"/>
                <a:gd name="connsiteY36" fmla="*/ 96592 h 618186"/>
                <a:gd name="connsiteX37" fmla="*/ 6079073 w 9768870"/>
                <a:gd name="connsiteY37" fmla="*/ 83713 h 618186"/>
                <a:gd name="connsiteX38" fmla="*/ 6137028 w 9768870"/>
                <a:gd name="connsiteY38" fmla="*/ 64394 h 618186"/>
                <a:gd name="connsiteX39" fmla="*/ 6233620 w 9768870"/>
                <a:gd name="connsiteY39" fmla="*/ 57955 h 618186"/>
                <a:gd name="connsiteX40" fmla="*/ 6278696 w 9768870"/>
                <a:gd name="connsiteY40" fmla="*/ 51516 h 618186"/>
                <a:gd name="connsiteX41" fmla="*/ 6459000 w 9768870"/>
                <a:gd name="connsiteY41" fmla="*/ 64394 h 618186"/>
                <a:gd name="connsiteX42" fmla="*/ 6529834 w 9768870"/>
                <a:gd name="connsiteY42" fmla="*/ 90152 h 618186"/>
                <a:gd name="connsiteX43" fmla="*/ 6568470 w 9768870"/>
                <a:gd name="connsiteY43" fmla="*/ 109471 h 618186"/>
                <a:gd name="connsiteX44" fmla="*/ 6658623 w 9768870"/>
                <a:gd name="connsiteY44" fmla="*/ 135228 h 618186"/>
                <a:gd name="connsiteX45" fmla="*/ 6697259 w 9768870"/>
                <a:gd name="connsiteY45" fmla="*/ 154547 h 618186"/>
                <a:gd name="connsiteX46" fmla="*/ 6755214 w 9768870"/>
                <a:gd name="connsiteY46" fmla="*/ 173865 h 618186"/>
                <a:gd name="connsiteX47" fmla="*/ 6851806 w 9768870"/>
                <a:gd name="connsiteY47" fmla="*/ 160986 h 618186"/>
                <a:gd name="connsiteX48" fmla="*/ 6954837 w 9768870"/>
                <a:gd name="connsiteY48" fmla="*/ 141668 h 618186"/>
                <a:gd name="connsiteX49" fmla="*/ 7070747 w 9768870"/>
                <a:gd name="connsiteY49" fmla="*/ 109471 h 618186"/>
                <a:gd name="connsiteX50" fmla="*/ 7128701 w 9768870"/>
                <a:gd name="connsiteY50" fmla="*/ 90152 h 618186"/>
                <a:gd name="connsiteX51" fmla="*/ 7186656 w 9768870"/>
                <a:gd name="connsiteY51" fmla="*/ 64394 h 618186"/>
                <a:gd name="connsiteX52" fmla="*/ 7315445 w 9768870"/>
                <a:gd name="connsiteY52" fmla="*/ 38637 h 618186"/>
                <a:gd name="connsiteX53" fmla="*/ 7379839 w 9768870"/>
                <a:gd name="connsiteY53" fmla="*/ 25758 h 618186"/>
                <a:gd name="connsiteX54" fmla="*/ 7482870 w 9768870"/>
                <a:gd name="connsiteY54" fmla="*/ 0 h 618186"/>
                <a:gd name="connsiteX55" fmla="*/ 7701811 w 9768870"/>
                <a:gd name="connsiteY55" fmla="*/ 12879 h 618186"/>
                <a:gd name="connsiteX56" fmla="*/ 7753327 w 9768870"/>
                <a:gd name="connsiteY56" fmla="*/ 25758 h 618186"/>
                <a:gd name="connsiteX57" fmla="*/ 7894994 w 9768870"/>
                <a:gd name="connsiteY57" fmla="*/ 90152 h 618186"/>
                <a:gd name="connsiteX58" fmla="*/ 7927192 w 9768870"/>
                <a:gd name="connsiteY58" fmla="*/ 103031 h 618186"/>
                <a:gd name="connsiteX59" fmla="*/ 7946510 w 9768870"/>
                <a:gd name="connsiteY59" fmla="*/ 115910 h 618186"/>
                <a:gd name="connsiteX60" fmla="*/ 7985147 w 9768870"/>
                <a:gd name="connsiteY60" fmla="*/ 122349 h 618186"/>
                <a:gd name="connsiteX61" fmla="*/ 8017344 w 9768870"/>
                <a:gd name="connsiteY61" fmla="*/ 128789 h 618186"/>
                <a:gd name="connsiteX62" fmla="*/ 8068859 w 9768870"/>
                <a:gd name="connsiteY62" fmla="*/ 141668 h 618186"/>
                <a:gd name="connsiteX63" fmla="*/ 8088178 w 9768870"/>
                <a:gd name="connsiteY63" fmla="*/ 148107 h 618186"/>
                <a:gd name="connsiteX64" fmla="*/ 8146132 w 9768870"/>
                <a:gd name="connsiteY64" fmla="*/ 154547 h 618186"/>
                <a:gd name="connsiteX65" fmla="*/ 8197648 w 9768870"/>
                <a:gd name="connsiteY65" fmla="*/ 160986 h 618186"/>
                <a:gd name="connsiteX66" fmla="*/ 8307118 w 9768870"/>
                <a:gd name="connsiteY66" fmla="*/ 154547 h 618186"/>
                <a:gd name="connsiteX67" fmla="*/ 8345755 w 9768870"/>
                <a:gd name="connsiteY67" fmla="*/ 135228 h 618186"/>
                <a:gd name="connsiteX68" fmla="*/ 8429468 w 9768870"/>
                <a:gd name="connsiteY68" fmla="*/ 109471 h 618186"/>
                <a:gd name="connsiteX69" fmla="*/ 8474544 w 9768870"/>
                <a:gd name="connsiteY69" fmla="*/ 103031 h 618186"/>
                <a:gd name="connsiteX70" fmla="*/ 8513180 w 9768870"/>
                <a:gd name="connsiteY70" fmla="*/ 90152 h 618186"/>
                <a:gd name="connsiteX71" fmla="*/ 8584014 w 9768870"/>
                <a:gd name="connsiteY71" fmla="*/ 77273 h 618186"/>
                <a:gd name="connsiteX72" fmla="*/ 8680606 w 9768870"/>
                <a:gd name="connsiteY72" fmla="*/ 57955 h 618186"/>
                <a:gd name="connsiteX73" fmla="*/ 8841592 w 9768870"/>
                <a:gd name="connsiteY73" fmla="*/ 64394 h 618186"/>
                <a:gd name="connsiteX74" fmla="*/ 8873789 w 9768870"/>
                <a:gd name="connsiteY74" fmla="*/ 70834 h 618186"/>
                <a:gd name="connsiteX75" fmla="*/ 8893107 w 9768870"/>
                <a:gd name="connsiteY75" fmla="*/ 77273 h 618186"/>
                <a:gd name="connsiteX76" fmla="*/ 8996138 w 9768870"/>
                <a:gd name="connsiteY76" fmla="*/ 83713 h 618186"/>
                <a:gd name="connsiteX77" fmla="*/ 9021896 w 9768870"/>
                <a:gd name="connsiteY77" fmla="*/ 90152 h 618186"/>
                <a:gd name="connsiteX78" fmla="*/ 9079851 w 9768870"/>
                <a:gd name="connsiteY78" fmla="*/ 103031 h 618186"/>
                <a:gd name="connsiteX79" fmla="*/ 9099169 w 9768870"/>
                <a:gd name="connsiteY79" fmla="*/ 109471 h 618186"/>
                <a:gd name="connsiteX80" fmla="*/ 9202200 w 9768870"/>
                <a:gd name="connsiteY80" fmla="*/ 135228 h 618186"/>
                <a:gd name="connsiteX81" fmla="*/ 9279473 w 9768870"/>
                <a:gd name="connsiteY81" fmla="*/ 148107 h 618186"/>
                <a:gd name="connsiteX82" fmla="*/ 9350307 w 9768870"/>
                <a:gd name="connsiteY82" fmla="*/ 160986 h 618186"/>
                <a:gd name="connsiteX83" fmla="*/ 9369625 w 9768870"/>
                <a:gd name="connsiteY83" fmla="*/ 167425 h 618186"/>
                <a:gd name="connsiteX84" fmla="*/ 9421141 w 9768870"/>
                <a:gd name="connsiteY84" fmla="*/ 180304 h 618186"/>
                <a:gd name="connsiteX85" fmla="*/ 9491975 w 9768870"/>
                <a:gd name="connsiteY85" fmla="*/ 167425 h 618186"/>
                <a:gd name="connsiteX86" fmla="*/ 9511293 w 9768870"/>
                <a:gd name="connsiteY86" fmla="*/ 154547 h 618186"/>
                <a:gd name="connsiteX87" fmla="*/ 9582127 w 9768870"/>
                <a:gd name="connsiteY87" fmla="*/ 148107 h 618186"/>
                <a:gd name="connsiteX88" fmla="*/ 9723794 w 9768870"/>
                <a:gd name="connsiteY88" fmla="*/ 154547 h 618186"/>
                <a:gd name="connsiteX89" fmla="*/ 9762431 w 9768870"/>
                <a:gd name="connsiteY89" fmla="*/ 167425 h 618186"/>
                <a:gd name="connsiteX90" fmla="*/ 9768870 w 9768870"/>
                <a:gd name="connsiteY90" fmla="*/ 618186 h 618186"/>
                <a:gd name="connsiteX91" fmla="*/ 669947 w 9768870"/>
                <a:gd name="connsiteY91" fmla="*/ 592429 h 618186"/>
                <a:gd name="connsiteX92" fmla="*/ 682825 w 9768870"/>
                <a:gd name="connsiteY92" fmla="*/ 193184 h 618186"/>
                <a:gd name="connsiteX0" fmla="*/ 3097614 w 9768870"/>
                <a:gd name="connsiteY0" fmla="*/ 193183 h 618186"/>
                <a:gd name="connsiteX1" fmla="*/ 3097614 w 9768870"/>
                <a:gd name="connsiteY1" fmla="*/ 193183 h 618186"/>
                <a:gd name="connsiteX2" fmla="*/ 3162009 w 9768870"/>
                <a:gd name="connsiteY2" fmla="*/ 218941 h 618186"/>
                <a:gd name="connsiteX3" fmla="*/ 3187766 w 9768870"/>
                <a:gd name="connsiteY3" fmla="*/ 225380 h 618186"/>
                <a:gd name="connsiteX4" fmla="*/ 3207085 w 9768870"/>
                <a:gd name="connsiteY4" fmla="*/ 231820 h 618186"/>
                <a:gd name="connsiteX5" fmla="*/ 3277918 w 9768870"/>
                <a:gd name="connsiteY5" fmla="*/ 218941 h 618186"/>
                <a:gd name="connsiteX6" fmla="*/ 3316555 w 9768870"/>
                <a:gd name="connsiteY6" fmla="*/ 206062 h 618186"/>
                <a:gd name="connsiteX7" fmla="*/ 3342313 w 9768870"/>
                <a:gd name="connsiteY7" fmla="*/ 193183 h 618186"/>
                <a:gd name="connsiteX8" fmla="*/ 3374510 w 9768870"/>
                <a:gd name="connsiteY8" fmla="*/ 186744 h 618186"/>
                <a:gd name="connsiteX9" fmla="*/ 3458223 w 9768870"/>
                <a:gd name="connsiteY9" fmla="*/ 173865 h 618186"/>
                <a:gd name="connsiteX10" fmla="*/ 3593451 w 9768870"/>
                <a:gd name="connsiteY10" fmla="*/ 173865 h 618186"/>
                <a:gd name="connsiteX11" fmla="*/ 3612769 w 9768870"/>
                <a:gd name="connsiteY11" fmla="*/ 180304 h 618186"/>
                <a:gd name="connsiteX12" fmla="*/ 3986256 w 9768870"/>
                <a:gd name="connsiteY12" fmla="*/ 186744 h 618186"/>
                <a:gd name="connsiteX13" fmla="*/ 4089287 w 9768870"/>
                <a:gd name="connsiteY13" fmla="*/ 199623 h 618186"/>
                <a:gd name="connsiteX14" fmla="*/ 4134363 w 9768870"/>
                <a:gd name="connsiteY14" fmla="*/ 206062 h 618186"/>
                <a:gd name="connsiteX15" fmla="*/ 4243834 w 9768870"/>
                <a:gd name="connsiteY15" fmla="*/ 212502 h 618186"/>
                <a:gd name="connsiteX16" fmla="*/ 4437017 w 9768870"/>
                <a:gd name="connsiteY16" fmla="*/ 199623 h 618186"/>
                <a:gd name="connsiteX17" fmla="*/ 4469214 w 9768870"/>
                <a:gd name="connsiteY17" fmla="*/ 193183 h 618186"/>
                <a:gd name="connsiteX18" fmla="*/ 4520730 w 9768870"/>
                <a:gd name="connsiteY18" fmla="*/ 180304 h 618186"/>
                <a:gd name="connsiteX19" fmla="*/ 4623761 w 9768870"/>
                <a:gd name="connsiteY19" fmla="*/ 141668 h 618186"/>
                <a:gd name="connsiteX20" fmla="*/ 4668837 w 9768870"/>
                <a:gd name="connsiteY20" fmla="*/ 128789 h 618186"/>
                <a:gd name="connsiteX21" fmla="*/ 4713913 w 9768870"/>
                <a:gd name="connsiteY21" fmla="*/ 109471 h 618186"/>
                <a:gd name="connsiteX22" fmla="*/ 4816944 w 9768870"/>
                <a:gd name="connsiteY22" fmla="*/ 83713 h 618186"/>
                <a:gd name="connsiteX23" fmla="*/ 5010127 w 9768870"/>
                <a:gd name="connsiteY23" fmla="*/ 90152 h 618186"/>
                <a:gd name="connsiteX24" fmla="*/ 5048763 w 9768870"/>
                <a:gd name="connsiteY24" fmla="*/ 109471 h 618186"/>
                <a:gd name="connsiteX25" fmla="*/ 5093839 w 9768870"/>
                <a:gd name="connsiteY25" fmla="*/ 122349 h 618186"/>
                <a:gd name="connsiteX26" fmla="*/ 5145355 w 9768870"/>
                <a:gd name="connsiteY26" fmla="*/ 154547 h 618186"/>
                <a:gd name="connsiteX27" fmla="*/ 5183992 w 9768870"/>
                <a:gd name="connsiteY27" fmla="*/ 173865 h 618186"/>
                <a:gd name="connsiteX28" fmla="*/ 5390054 w 9768870"/>
                <a:gd name="connsiteY28" fmla="*/ 167425 h 618186"/>
                <a:gd name="connsiteX29" fmla="*/ 5460887 w 9768870"/>
                <a:gd name="connsiteY29" fmla="*/ 160986 h 618186"/>
                <a:gd name="connsiteX30" fmla="*/ 5602555 w 9768870"/>
                <a:gd name="connsiteY30" fmla="*/ 154547 h 618186"/>
                <a:gd name="connsiteX31" fmla="*/ 5666949 w 9768870"/>
                <a:gd name="connsiteY31" fmla="*/ 148107 h 618186"/>
                <a:gd name="connsiteX32" fmla="*/ 5834375 w 9768870"/>
                <a:gd name="connsiteY32" fmla="*/ 135228 h 618186"/>
                <a:gd name="connsiteX33" fmla="*/ 5885890 w 9768870"/>
                <a:gd name="connsiteY33" fmla="*/ 128789 h 618186"/>
                <a:gd name="connsiteX34" fmla="*/ 5943845 w 9768870"/>
                <a:gd name="connsiteY34" fmla="*/ 115910 h 618186"/>
                <a:gd name="connsiteX35" fmla="*/ 5982482 w 9768870"/>
                <a:gd name="connsiteY35" fmla="*/ 103031 h 618186"/>
                <a:gd name="connsiteX36" fmla="*/ 6033997 w 9768870"/>
                <a:gd name="connsiteY36" fmla="*/ 96592 h 618186"/>
                <a:gd name="connsiteX37" fmla="*/ 6079073 w 9768870"/>
                <a:gd name="connsiteY37" fmla="*/ 83713 h 618186"/>
                <a:gd name="connsiteX38" fmla="*/ 6137028 w 9768870"/>
                <a:gd name="connsiteY38" fmla="*/ 64394 h 618186"/>
                <a:gd name="connsiteX39" fmla="*/ 6233620 w 9768870"/>
                <a:gd name="connsiteY39" fmla="*/ 57955 h 618186"/>
                <a:gd name="connsiteX40" fmla="*/ 6278696 w 9768870"/>
                <a:gd name="connsiteY40" fmla="*/ 51516 h 618186"/>
                <a:gd name="connsiteX41" fmla="*/ 6459000 w 9768870"/>
                <a:gd name="connsiteY41" fmla="*/ 64394 h 618186"/>
                <a:gd name="connsiteX42" fmla="*/ 6529834 w 9768870"/>
                <a:gd name="connsiteY42" fmla="*/ 90152 h 618186"/>
                <a:gd name="connsiteX43" fmla="*/ 6568470 w 9768870"/>
                <a:gd name="connsiteY43" fmla="*/ 109471 h 618186"/>
                <a:gd name="connsiteX44" fmla="*/ 6658623 w 9768870"/>
                <a:gd name="connsiteY44" fmla="*/ 135228 h 618186"/>
                <a:gd name="connsiteX45" fmla="*/ 6697259 w 9768870"/>
                <a:gd name="connsiteY45" fmla="*/ 154547 h 618186"/>
                <a:gd name="connsiteX46" fmla="*/ 6755214 w 9768870"/>
                <a:gd name="connsiteY46" fmla="*/ 173865 h 618186"/>
                <a:gd name="connsiteX47" fmla="*/ 6851806 w 9768870"/>
                <a:gd name="connsiteY47" fmla="*/ 160986 h 618186"/>
                <a:gd name="connsiteX48" fmla="*/ 6954837 w 9768870"/>
                <a:gd name="connsiteY48" fmla="*/ 141668 h 618186"/>
                <a:gd name="connsiteX49" fmla="*/ 7070747 w 9768870"/>
                <a:gd name="connsiteY49" fmla="*/ 109471 h 618186"/>
                <a:gd name="connsiteX50" fmla="*/ 7128701 w 9768870"/>
                <a:gd name="connsiteY50" fmla="*/ 90152 h 618186"/>
                <a:gd name="connsiteX51" fmla="*/ 7186656 w 9768870"/>
                <a:gd name="connsiteY51" fmla="*/ 64394 h 618186"/>
                <a:gd name="connsiteX52" fmla="*/ 7315445 w 9768870"/>
                <a:gd name="connsiteY52" fmla="*/ 38637 h 618186"/>
                <a:gd name="connsiteX53" fmla="*/ 7379839 w 9768870"/>
                <a:gd name="connsiteY53" fmla="*/ 25758 h 618186"/>
                <a:gd name="connsiteX54" fmla="*/ 7482870 w 9768870"/>
                <a:gd name="connsiteY54" fmla="*/ 0 h 618186"/>
                <a:gd name="connsiteX55" fmla="*/ 7701811 w 9768870"/>
                <a:gd name="connsiteY55" fmla="*/ 12879 h 618186"/>
                <a:gd name="connsiteX56" fmla="*/ 7753327 w 9768870"/>
                <a:gd name="connsiteY56" fmla="*/ 25758 h 618186"/>
                <a:gd name="connsiteX57" fmla="*/ 7894994 w 9768870"/>
                <a:gd name="connsiteY57" fmla="*/ 90152 h 618186"/>
                <a:gd name="connsiteX58" fmla="*/ 7927192 w 9768870"/>
                <a:gd name="connsiteY58" fmla="*/ 103031 h 618186"/>
                <a:gd name="connsiteX59" fmla="*/ 7946510 w 9768870"/>
                <a:gd name="connsiteY59" fmla="*/ 115910 h 618186"/>
                <a:gd name="connsiteX60" fmla="*/ 7985147 w 9768870"/>
                <a:gd name="connsiteY60" fmla="*/ 122349 h 618186"/>
                <a:gd name="connsiteX61" fmla="*/ 8017344 w 9768870"/>
                <a:gd name="connsiteY61" fmla="*/ 128789 h 618186"/>
                <a:gd name="connsiteX62" fmla="*/ 8068859 w 9768870"/>
                <a:gd name="connsiteY62" fmla="*/ 141668 h 618186"/>
                <a:gd name="connsiteX63" fmla="*/ 8088178 w 9768870"/>
                <a:gd name="connsiteY63" fmla="*/ 148107 h 618186"/>
                <a:gd name="connsiteX64" fmla="*/ 8146132 w 9768870"/>
                <a:gd name="connsiteY64" fmla="*/ 154547 h 618186"/>
                <a:gd name="connsiteX65" fmla="*/ 8197648 w 9768870"/>
                <a:gd name="connsiteY65" fmla="*/ 160986 h 618186"/>
                <a:gd name="connsiteX66" fmla="*/ 8307118 w 9768870"/>
                <a:gd name="connsiteY66" fmla="*/ 154547 h 618186"/>
                <a:gd name="connsiteX67" fmla="*/ 8345755 w 9768870"/>
                <a:gd name="connsiteY67" fmla="*/ 135228 h 618186"/>
                <a:gd name="connsiteX68" fmla="*/ 8429468 w 9768870"/>
                <a:gd name="connsiteY68" fmla="*/ 109471 h 618186"/>
                <a:gd name="connsiteX69" fmla="*/ 8474544 w 9768870"/>
                <a:gd name="connsiteY69" fmla="*/ 103031 h 618186"/>
                <a:gd name="connsiteX70" fmla="*/ 8513180 w 9768870"/>
                <a:gd name="connsiteY70" fmla="*/ 90152 h 618186"/>
                <a:gd name="connsiteX71" fmla="*/ 8584014 w 9768870"/>
                <a:gd name="connsiteY71" fmla="*/ 77273 h 618186"/>
                <a:gd name="connsiteX72" fmla="*/ 8680606 w 9768870"/>
                <a:gd name="connsiteY72" fmla="*/ 57955 h 618186"/>
                <a:gd name="connsiteX73" fmla="*/ 8841592 w 9768870"/>
                <a:gd name="connsiteY73" fmla="*/ 64394 h 618186"/>
                <a:gd name="connsiteX74" fmla="*/ 8873789 w 9768870"/>
                <a:gd name="connsiteY74" fmla="*/ 70834 h 618186"/>
                <a:gd name="connsiteX75" fmla="*/ 8893107 w 9768870"/>
                <a:gd name="connsiteY75" fmla="*/ 77273 h 618186"/>
                <a:gd name="connsiteX76" fmla="*/ 8996138 w 9768870"/>
                <a:gd name="connsiteY76" fmla="*/ 83713 h 618186"/>
                <a:gd name="connsiteX77" fmla="*/ 9021896 w 9768870"/>
                <a:gd name="connsiteY77" fmla="*/ 90152 h 618186"/>
                <a:gd name="connsiteX78" fmla="*/ 9079851 w 9768870"/>
                <a:gd name="connsiteY78" fmla="*/ 103031 h 618186"/>
                <a:gd name="connsiteX79" fmla="*/ 9099169 w 9768870"/>
                <a:gd name="connsiteY79" fmla="*/ 109471 h 618186"/>
                <a:gd name="connsiteX80" fmla="*/ 9202200 w 9768870"/>
                <a:gd name="connsiteY80" fmla="*/ 135228 h 618186"/>
                <a:gd name="connsiteX81" fmla="*/ 9279473 w 9768870"/>
                <a:gd name="connsiteY81" fmla="*/ 148107 h 618186"/>
                <a:gd name="connsiteX82" fmla="*/ 9350307 w 9768870"/>
                <a:gd name="connsiteY82" fmla="*/ 160986 h 618186"/>
                <a:gd name="connsiteX83" fmla="*/ 9369625 w 9768870"/>
                <a:gd name="connsiteY83" fmla="*/ 167425 h 618186"/>
                <a:gd name="connsiteX84" fmla="*/ 9421141 w 9768870"/>
                <a:gd name="connsiteY84" fmla="*/ 180304 h 618186"/>
                <a:gd name="connsiteX85" fmla="*/ 9491975 w 9768870"/>
                <a:gd name="connsiteY85" fmla="*/ 167425 h 618186"/>
                <a:gd name="connsiteX86" fmla="*/ 9511293 w 9768870"/>
                <a:gd name="connsiteY86" fmla="*/ 154547 h 618186"/>
                <a:gd name="connsiteX87" fmla="*/ 9582127 w 9768870"/>
                <a:gd name="connsiteY87" fmla="*/ 148107 h 618186"/>
                <a:gd name="connsiteX88" fmla="*/ 9723794 w 9768870"/>
                <a:gd name="connsiteY88" fmla="*/ 154547 h 618186"/>
                <a:gd name="connsiteX89" fmla="*/ 9762431 w 9768870"/>
                <a:gd name="connsiteY89" fmla="*/ 167425 h 618186"/>
                <a:gd name="connsiteX90" fmla="*/ 9768870 w 9768870"/>
                <a:gd name="connsiteY90" fmla="*/ 618186 h 618186"/>
                <a:gd name="connsiteX91" fmla="*/ 669947 w 9768870"/>
                <a:gd name="connsiteY91" fmla="*/ 592429 h 618186"/>
                <a:gd name="connsiteX92" fmla="*/ 682825 w 9768870"/>
                <a:gd name="connsiteY92" fmla="*/ 193184 h 618186"/>
                <a:gd name="connsiteX93" fmla="*/ 3097614 w 9768870"/>
                <a:gd name="connsiteY93" fmla="*/ 193183 h 618186"/>
                <a:gd name="connsiteX0" fmla="*/ 2427667 w 9098923"/>
                <a:gd name="connsiteY0" fmla="*/ 193183 h 618186"/>
                <a:gd name="connsiteX1" fmla="*/ 2427667 w 9098923"/>
                <a:gd name="connsiteY1" fmla="*/ 193183 h 618186"/>
                <a:gd name="connsiteX2" fmla="*/ 2492062 w 9098923"/>
                <a:gd name="connsiteY2" fmla="*/ 218941 h 618186"/>
                <a:gd name="connsiteX3" fmla="*/ 2517819 w 9098923"/>
                <a:gd name="connsiteY3" fmla="*/ 225380 h 618186"/>
                <a:gd name="connsiteX4" fmla="*/ 2537138 w 9098923"/>
                <a:gd name="connsiteY4" fmla="*/ 231820 h 618186"/>
                <a:gd name="connsiteX5" fmla="*/ 2607971 w 9098923"/>
                <a:gd name="connsiteY5" fmla="*/ 218941 h 618186"/>
                <a:gd name="connsiteX6" fmla="*/ 2646608 w 9098923"/>
                <a:gd name="connsiteY6" fmla="*/ 206062 h 618186"/>
                <a:gd name="connsiteX7" fmla="*/ 2672366 w 9098923"/>
                <a:gd name="connsiteY7" fmla="*/ 193183 h 618186"/>
                <a:gd name="connsiteX8" fmla="*/ 2704563 w 9098923"/>
                <a:gd name="connsiteY8" fmla="*/ 186744 h 618186"/>
                <a:gd name="connsiteX9" fmla="*/ 2788276 w 9098923"/>
                <a:gd name="connsiteY9" fmla="*/ 173865 h 618186"/>
                <a:gd name="connsiteX10" fmla="*/ 2923504 w 9098923"/>
                <a:gd name="connsiteY10" fmla="*/ 173865 h 618186"/>
                <a:gd name="connsiteX11" fmla="*/ 2942822 w 9098923"/>
                <a:gd name="connsiteY11" fmla="*/ 180304 h 618186"/>
                <a:gd name="connsiteX12" fmla="*/ 3316309 w 9098923"/>
                <a:gd name="connsiteY12" fmla="*/ 186744 h 618186"/>
                <a:gd name="connsiteX13" fmla="*/ 3419340 w 9098923"/>
                <a:gd name="connsiteY13" fmla="*/ 199623 h 618186"/>
                <a:gd name="connsiteX14" fmla="*/ 3464416 w 9098923"/>
                <a:gd name="connsiteY14" fmla="*/ 206062 h 618186"/>
                <a:gd name="connsiteX15" fmla="*/ 3573887 w 9098923"/>
                <a:gd name="connsiteY15" fmla="*/ 212502 h 618186"/>
                <a:gd name="connsiteX16" fmla="*/ 3767070 w 9098923"/>
                <a:gd name="connsiteY16" fmla="*/ 199623 h 618186"/>
                <a:gd name="connsiteX17" fmla="*/ 3799267 w 9098923"/>
                <a:gd name="connsiteY17" fmla="*/ 193183 h 618186"/>
                <a:gd name="connsiteX18" fmla="*/ 3850783 w 9098923"/>
                <a:gd name="connsiteY18" fmla="*/ 180304 h 618186"/>
                <a:gd name="connsiteX19" fmla="*/ 3953814 w 9098923"/>
                <a:gd name="connsiteY19" fmla="*/ 141668 h 618186"/>
                <a:gd name="connsiteX20" fmla="*/ 3998890 w 9098923"/>
                <a:gd name="connsiteY20" fmla="*/ 128789 h 618186"/>
                <a:gd name="connsiteX21" fmla="*/ 4043966 w 9098923"/>
                <a:gd name="connsiteY21" fmla="*/ 109471 h 618186"/>
                <a:gd name="connsiteX22" fmla="*/ 4146997 w 9098923"/>
                <a:gd name="connsiteY22" fmla="*/ 83713 h 618186"/>
                <a:gd name="connsiteX23" fmla="*/ 4340180 w 9098923"/>
                <a:gd name="connsiteY23" fmla="*/ 90152 h 618186"/>
                <a:gd name="connsiteX24" fmla="*/ 4378816 w 9098923"/>
                <a:gd name="connsiteY24" fmla="*/ 109471 h 618186"/>
                <a:gd name="connsiteX25" fmla="*/ 4423892 w 9098923"/>
                <a:gd name="connsiteY25" fmla="*/ 122349 h 618186"/>
                <a:gd name="connsiteX26" fmla="*/ 4475408 w 9098923"/>
                <a:gd name="connsiteY26" fmla="*/ 154547 h 618186"/>
                <a:gd name="connsiteX27" fmla="*/ 4514045 w 9098923"/>
                <a:gd name="connsiteY27" fmla="*/ 173865 h 618186"/>
                <a:gd name="connsiteX28" fmla="*/ 4720107 w 9098923"/>
                <a:gd name="connsiteY28" fmla="*/ 167425 h 618186"/>
                <a:gd name="connsiteX29" fmla="*/ 4790940 w 9098923"/>
                <a:gd name="connsiteY29" fmla="*/ 160986 h 618186"/>
                <a:gd name="connsiteX30" fmla="*/ 4932608 w 9098923"/>
                <a:gd name="connsiteY30" fmla="*/ 154547 h 618186"/>
                <a:gd name="connsiteX31" fmla="*/ 4997002 w 9098923"/>
                <a:gd name="connsiteY31" fmla="*/ 148107 h 618186"/>
                <a:gd name="connsiteX32" fmla="*/ 5164428 w 9098923"/>
                <a:gd name="connsiteY32" fmla="*/ 135228 h 618186"/>
                <a:gd name="connsiteX33" fmla="*/ 5215943 w 9098923"/>
                <a:gd name="connsiteY33" fmla="*/ 128789 h 618186"/>
                <a:gd name="connsiteX34" fmla="*/ 5273898 w 9098923"/>
                <a:gd name="connsiteY34" fmla="*/ 115910 h 618186"/>
                <a:gd name="connsiteX35" fmla="*/ 5312535 w 9098923"/>
                <a:gd name="connsiteY35" fmla="*/ 103031 h 618186"/>
                <a:gd name="connsiteX36" fmla="*/ 5364050 w 9098923"/>
                <a:gd name="connsiteY36" fmla="*/ 96592 h 618186"/>
                <a:gd name="connsiteX37" fmla="*/ 5409126 w 9098923"/>
                <a:gd name="connsiteY37" fmla="*/ 83713 h 618186"/>
                <a:gd name="connsiteX38" fmla="*/ 5467081 w 9098923"/>
                <a:gd name="connsiteY38" fmla="*/ 64394 h 618186"/>
                <a:gd name="connsiteX39" fmla="*/ 5563673 w 9098923"/>
                <a:gd name="connsiteY39" fmla="*/ 57955 h 618186"/>
                <a:gd name="connsiteX40" fmla="*/ 5608749 w 9098923"/>
                <a:gd name="connsiteY40" fmla="*/ 51516 h 618186"/>
                <a:gd name="connsiteX41" fmla="*/ 5789053 w 9098923"/>
                <a:gd name="connsiteY41" fmla="*/ 64394 h 618186"/>
                <a:gd name="connsiteX42" fmla="*/ 5859887 w 9098923"/>
                <a:gd name="connsiteY42" fmla="*/ 90152 h 618186"/>
                <a:gd name="connsiteX43" fmla="*/ 5898523 w 9098923"/>
                <a:gd name="connsiteY43" fmla="*/ 109471 h 618186"/>
                <a:gd name="connsiteX44" fmla="*/ 5988676 w 9098923"/>
                <a:gd name="connsiteY44" fmla="*/ 135228 h 618186"/>
                <a:gd name="connsiteX45" fmla="*/ 6027312 w 9098923"/>
                <a:gd name="connsiteY45" fmla="*/ 154547 h 618186"/>
                <a:gd name="connsiteX46" fmla="*/ 6085267 w 9098923"/>
                <a:gd name="connsiteY46" fmla="*/ 173865 h 618186"/>
                <a:gd name="connsiteX47" fmla="*/ 6181859 w 9098923"/>
                <a:gd name="connsiteY47" fmla="*/ 160986 h 618186"/>
                <a:gd name="connsiteX48" fmla="*/ 6284890 w 9098923"/>
                <a:gd name="connsiteY48" fmla="*/ 141668 h 618186"/>
                <a:gd name="connsiteX49" fmla="*/ 6400800 w 9098923"/>
                <a:gd name="connsiteY49" fmla="*/ 109471 h 618186"/>
                <a:gd name="connsiteX50" fmla="*/ 6458754 w 9098923"/>
                <a:gd name="connsiteY50" fmla="*/ 90152 h 618186"/>
                <a:gd name="connsiteX51" fmla="*/ 6516709 w 9098923"/>
                <a:gd name="connsiteY51" fmla="*/ 64394 h 618186"/>
                <a:gd name="connsiteX52" fmla="*/ 6645498 w 9098923"/>
                <a:gd name="connsiteY52" fmla="*/ 38637 h 618186"/>
                <a:gd name="connsiteX53" fmla="*/ 6709892 w 9098923"/>
                <a:gd name="connsiteY53" fmla="*/ 25758 h 618186"/>
                <a:gd name="connsiteX54" fmla="*/ 6812923 w 9098923"/>
                <a:gd name="connsiteY54" fmla="*/ 0 h 618186"/>
                <a:gd name="connsiteX55" fmla="*/ 7031864 w 9098923"/>
                <a:gd name="connsiteY55" fmla="*/ 12879 h 618186"/>
                <a:gd name="connsiteX56" fmla="*/ 7083380 w 9098923"/>
                <a:gd name="connsiteY56" fmla="*/ 25758 h 618186"/>
                <a:gd name="connsiteX57" fmla="*/ 7225047 w 9098923"/>
                <a:gd name="connsiteY57" fmla="*/ 90152 h 618186"/>
                <a:gd name="connsiteX58" fmla="*/ 7257245 w 9098923"/>
                <a:gd name="connsiteY58" fmla="*/ 103031 h 618186"/>
                <a:gd name="connsiteX59" fmla="*/ 7276563 w 9098923"/>
                <a:gd name="connsiteY59" fmla="*/ 115910 h 618186"/>
                <a:gd name="connsiteX60" fmla="*/ 7315200 w 9098923"/>
                <a:gd name="connsiteY60" fmla="*/ 122349 h 618186"/>
                <a:gd name="connsiteX61" fmla="*/ 7347397 w 9098923"/>
                <a:gd name="connsiteY61" fmla="*/ 128789 h 618186"/>
                <a:gd name="connsiteX62" fmla="*/ 7398912 w 9098923"/>
                <a:gd name="connsiteY62" fmla="*/ 141668 h 618186"/>
                <a:gd name="connsiteX63" fmla="*/ 7418231 w 9098923"/>
                <a:gd name="connsiteY63" fmla="*/ 148107 h 618186"/>
                <a:gd name="connsiteX64" fmla="*/ 7476185 w 9098923"/>
                <a:gd name="connsiteY64" fmla="*/ 154547 h 618186"/>
                <a:gd name="connsiteX65" fmla="*/ 7527701 w 9098923"/>
                <a:gd name="connsiteY65" fmla="*/ 160986 h 618186"/>
                <a:gd name="connsiteX66" fmla="*/ 7637171 w 9098923"/>
                <a:gd name="connsiteY66" fmla="*/ 154547 h 618186"/>
                <a:gd name="connsiteX67" fmla="*/ 7675808 w 9098923"/>
                <a:gd name="connsiteY67" fmla="*/ 135228 h 618186"/>
                <a:gd name="connsiteX68" fmla="*/ 7759521 w 9098923"/>
                <a:gd name="connsiteY68" fmla="*/ 109471 h 618186"/>
                <a:gd name="connsiteX69" fmla="*/ 7804597 w 9098923"/>
                <a:gd name="connsiteY69" fmla="*/ 103031 h 618186"/>
                <a:gd name="connsiteX70" fmla="*/ 7843233 w 9098923"/>
                <a:gd name="connsiteY70" fmla="*/ 90152 h 618186"/>
                <a:gd name="connsiteX71" fmla="*/ 7914067 w 9098923"/>
                <a:gd name="connsiteY71" fmla="*/ 77273 h 618186"/>
                <a:gd name="connsiteX72" fmla="*/ 8010659 w 9098923"/>
                <a:gd name="connsiteY72" fmla="*/ 57955 h 618186"/>
                <a:gd name="connsiteX73" fmla="*/ 8171645 w 9098923"/>
                <a:gd name="connsiteY73" fmla="*/ 64394 h 618186"/>
                <a:gd name="connsiteX74" fmla="*/ 8203842 w 9098923"/>
                <a:gd name="connsiteY74" fmla="*/ 70834 h 618186"/>
                <a:gd name="connsiteX75" fmla="*/ 8223160 w 9098923"/>
                <a:gd name="connsiteY75" fmla="*/ 77273 h 618186"/>
                <a:gd name="connsiteX76" fmla="*/ 8326191 w 9098923"/>
                <a:gd name="connsiteY76" fmla="*/ 83713 h 618186"/>
                <a:gd name="connsiteX77" fmla="*/ 8351949 w 9098923"/>
                <a:gd name="connsiteY77" fmla="*/ 90152 h 618186"/>
                <a:gd name="connsiteX78" fmla="*/ 8409904 w 9098923"/>
                <a:gd name="connsiteY78" fmla="*/ 103031 h 618186"/>
                <a:gd name="connsiteX79" fmla="*/ 8429222 w 9098923"/>
                <a:gd name="connsiteY79" fmla="*/ 109471 h 618186"/>
                <a:gd name="connsiteX80" fmla="*/ 8532253 w 9098923"/>
                <a:gd name="connsiteY80" fmla="*/ 135228 h 618186"/>
                <a:gd name="connsiteX81" fmla="*/ 8609526 w 9098923"/>
                <a:gd name="connsiteY81" fmla="*/ 148107 h 618186"/>
                <a:gd name="connsiteX82" fmla="*/ 8680360 w 9098923"/>
                <a:gd name="connsiteY82" fmla="*/ 160986 h 618186"/>
                <a:gd name="connsiteX83" fmla="*/ 8699678 w 9098923"/>
                <a:gd name="connsiteY83" fmla="*/ 167425 h 618186"/>
                <a:gd name="connsiteX84" fmla="*/ 8751194 w 9098923"/>
                <a:gd name="connsiteY84" fmla="*/ 180304 h 618186"/>
                <a:gd name="connsiteX85" fmla="*/ 8822028 w 9098923"/>
                <a:gd name="connsiteY85" fmla="*/ 167425 h 618186"/>
                <a:gd name="connsiteX86" fmla="*/ 8841346 w 9098923"/>
                <a:gd name="connsiteY86" fmla="*/ 154547 h 618186"/>
                <a:gd name="connsiteX87" fmla="*/ 8912180 w 9098923"/>
                <a:gd name="connsiteY87" fmla="*/ 148107 h 618186"/>
                <a:gd name="connsiteX88" fmla="*/ 9053847 w 9098923"/>
                <a:gd name="connsiteY88" fmla="*/ 154547 h 618186"/>
                <a:gd name="connsiteX89" fmla="*/ 9092484 w 9098923"/>
                <a:gd name="connsiteY89" fmla="*/ 167425 h 618186"/>
                <a:gd name="connsiteX90" fmla="*/ 9098923 w 9098923"/>
                <a:gd name="connsiteY90" fmla="*/ 618186 h 618186"/>
                <a:gd name="connsiteX91" fmla="*/ 0 w 9098923"/>
                <a:gd name="connsiteY91" fmla="*/ 592429 h 618186"/>
                <a:gd name="connsiteX92" fmla="*/ 12878 w 9098923"/>
                <a:gd name="connsiteY92" fmla="*/ 193184 h 618186"/>
                <a:gd name="connsiteX93" fmla="*/ 2427667 w 9098923"/>
                <a:gd name="connsiteY93" fmla="*/ 193183 h 618186"/>
                <a:gd name="connsiteX0" fmla="*/ 9098923 w 9190363"/>
                <a:gd name="connsiteY0" fmla="*/ 618186 h 709626"/>
                <a:gd name="connsiteX1" fmla="*/ 0 w 9190363"/>
                <a:gd name="connsiteY1" fmla="*/ 592429 h 709626"/>
                <a:gd name="connsiteX2" fmla="*/ 12878 w 9190363"/>
                <a:gd name="connsiteY2" fmla="*/ 193184 h 709626"/>
                <a:gd name="connsiteX3" fmla="*/ 2427667 w 9190363"/>
                <a:gd name="connsiteY3" fmla="*/ 193183 h 709626"/>
                <a:gd name="connsiteX4" fmla="*/ 2427667 w 9190363"/>
                <a:gd name="connsiteY4" fmla="*/ 193183 h 709626"/>
                <a:gd name="connsiteX5" fmla="*/ 2492062 w 9190363"/>
                <a:gd name="connsiteY5" fmla="*/ 218941 h 709626"/>
                <a:gd name="connsiteX6" fmla="*/ 2517819 w 9190363"/>
                <a:gd name="connsiteY6" fmla="*/ 225380 h 709626"/>
                <a:gd name="connsiteX7" fmla="*/ 2537138 w 9190363"/>
                <a:gd name="connsiteY7" fmla="*/ 231820 h 709626"/>
                <a:gd name="connsiteX8" fmla="*/ 2607971 w 9190363"/>
                <a:gd name="connsiteY8" fmla="*/ 218941 h 709626"/>
                <a:gd name="connsiteX9" fmla="*/ 2646608 w 9190363"/>
                <a:gd name="connsiteY9" fmla="*/ 206062 h 709626"/>
                <a:gd name="connsiteX10" fmla="*/ 2672366 w 9190363"/>
                <a:gd name="connsiteY10" fmla="*/ 193183 h 709626"/>
                <a:gd name="connsiteX11" fmla="*/ 2704563 w 9190363"/>
                <a:gd name="connsiteY11" fmla="*/ 186744 h 709626"/>
                <a:gd name="connsiteX12" fmla="*/ 2788276 w 9190363"/>
                <a:gd name="connsiteY12" fmla="*/ 173865 h 709626"/>
                <a:gd name="connsiteX13" fmla="*/ 2923504 w 9190363"/>
                <a:gd name="connsiteY13" fmla="*/ 173865 h 709626"/>
                <a:gd name="connsiteX14" fmla="*/ 2942822 w 9190363"/>
                <a:gd name="connsiteY14" fmla="*/ 180304 h 709626"/>
                <a:gd name="connsiteX15" fmla="*/ 3316309 w 9190363"/>
                <a:gd name="connsiteY15" fmla="*/ 186744 h 709626"/>
                <a:gd name="connsiteX16" fmla="*/ 3419340 w 9190363"/>
                <a:gd name="connsiteY16" fmla="*/ 199623 h 709626"/>
                <a:gd name="connsiteX17" fmla="*/ 3464416 w 9190363"/>
                <a:gd name="connsiteY17" fmla="*/ 206062 h 709626"/>
                <a:gd name="connsiteX18" fmla="*/ 3573887 w 9190363"/>
                <a:gd name="connsiteY18" fmla="*/ 212502 h 709626"/>
                <a:gd name="connsiteX19" fmla="*/ 3767070 w 9190363"/>
                <a:gd name="connsiteY19" fmla="*/ 199623 h 709626"/>
                <a:gd name="connsiteX20" fmla="*/ 3799267 w 9190363"/>
                <a:gd name="connsiteY20" fmla="*/ 193183 h 709626"/>
                <a:gd name="connsiteX21" fmla="*/ 3850783 w 9190363"/>
                <a:gd name="connsiteY21" fmla="*/ 180304 h 709626"/>
                <a:gd name="connsiteX22" fmla="*/ 3953814 w 9190363"/>
                <a:gd name="connsiteY22" fmla="*/ 141668 h 709626"/>
                <a:gd name="connsiteX23" fmla="*/ 3998890 w 9190363"/>
                <a:gd name="connsiteY23" fmla="*/ 128789 h 709626"/>
                <a:gd name="connsiteX24" fmla="*/ 4043966 w 9190363"/>
                <a:gd name="connsiteY24" fmla="*/ 109471 h 709626"/>
                <a:gd name="connsiteX25" fmla="*/ 4146997 w 9190363"/>
                <a:gd name="connsiteY25" fmla="*/ 83713 h 709626"/>
                <a:gd name="connsiteX26" fmla="*/ 4340180 w 9190363"/>
                <a:gd name="connsiteY26" fmla="*/ 90152 h 709626"/>
                <a:gd name="connsiteX27" fmla="*/ 4378816 w 9190363"/>
                <a:gd name="connsiteY27" fmla="*/ 109471 h 709626"/>
                <a:gd name="connsiteX28" fmla="*/ 4423892 w 9190363"/>
                <a:gd name="connsiteY28" fmla="*/ 122349 h 709626"/>
                <a:gd name="connsiteX29" fmla="*/ 4475408 w 9190363"/>
                <a:gd name="connsiteY29" fmla="*/ 154547 h 709626"/>
                <a:gd name="connsiteX30" fmla="*/ 4514045 w 9190363"/>
                <a:gd name="connsiteY30" fmla="*/ 173865 h 709626"/>
                <a:gd name="connsiteX31" fmla="*/ 4720107 w 9190363"/>
                <a:gd name="connsiteY31" fmla="*/ 167425 h 709626"/>
                <a:gd name="connsiteX32" fmla="*/ 4790940 w 9190363"/>
                <a:gd name="connsiteY32" fmla="*/ 160986 h 709626"/>
                <a:gd name="connsiteX33" fmla="*/ 4932608 w 9190363"/>
                <a:gd name="connsiteY33" fmla="*/ 154547 h 709626"/>
                <a:gd name="connsiteX34" fmla="*/ 4997002 w 9190363"/>
                <a:gd name="connsiteY34" fmla="*/ 148107 h 709626"/>
                <a:gd name="connsiteX35" fmla="*/ 5164428 w 9190363"/>
                <a:gd name="connsiteY35" fmla="*/ 135228 h 709626"/>
                <a:gd name="connsiteX36" fmla="*/ 5215943 w 9190363"/>
                <a:gd name="connsiteY36" fmla="*/ 128789 h 709626"/>
                <a:gd name="connsiteX37" fmla="*/ 5273898 w 9190363"/>
                <a:gd name="connsiteY37" fmla="*/ 115910 h 709626"/>
                <a:gd name="connsiteX38" fmla="*/ 5312535 w 9190363"/>
                <a:gd name="connsiteY38" fmla="*/ 103031 h 709626"/>
                <a:gd name="connsiteX39" fmla="*/ 5364050 w 9190363"/>
                <a:gd name="connsiteY39" fmla="*/ 96592 h 709626"/>
                <a:gd name="connsiteX40" fmla="*/ 5409126 w 9190363"/>
                <a:gd name="connsiteY40" fmla="*/ 83713 h 709626"/>
                <a:gd name="connsiteX41" fmla="*/ 5467081 w 9190363"/>
                <a:gd name="connsiteY41" fmla="*/ 64394 h 709626"/>
                <a:gd name="connsiteX42" fmla="*/ 5563673 w 9190363"/>
                <a:gd name="connsiteY42" fmla="*/ 57955 h 709626"/>
                <a:gd name="connsiteX43" fmla="*/ 5608749 w 9190363"/>
                <a:gd name="connsiteY43" fmla="*/ 51516 h 709626"/>
                <a:gd name="connsiteX44" fmla="*/ 5789053 w 9190363"/>
                <a:gd name="connsiteY44" fmla="*/ 64394 h 709626"/>
                <a:gd name="connsiteX45" fmla="*/ 5859887 w 9190363"/>
                <a:gd name="connsiteY45" fmla="*/ 90152 h 709626"/>
                <a:gd name="connsiteX46" fmla="*/ 5898523 w 9190363"/>
                <a:gd name="connsiteY46" fmla="*/ 109471 h 709626"/>
                <a:gd name="connsiteX47" fmla="*/ 5988676 w 9190363"/>
                <a:gd name="connsiteY47" fmla="*/ 135228 h 709626"/>
                <a:gd name="connsiteX48" fmla="*/ 6027312 w 9190363"/>
                <a:gd name="connsiteY48" fmla="*/ 154547 h 709626"/>
                <a:gd name="connsiteX49" fmla="*/ 6085267 w 9190363"/>
                <a:gd name="connsiteY49" fmla="*/ 173865 h 709626"/>
                <a:gd name="connsiteX50" fmla="*/ 6181859 w 9190363"/>
                <a:gd name="connsiteY50" fmla="*/ 160986 h 709626"/>
                <a:gd name="connsiteX51" fmla="*/ 6284890 w 9190363"/>
                <a:gd name="connsiteY51" fmla="*/ 141668 h 709626"/>
                <a:gd name="connsiteX52" fmla="*/ 6400800 w 9190363"/>
                <a:gd name="connsiteY52" fmla="*/ 109471 h 709626"/>
                <a:gd name="connsiteX53" fmla="*/ 6458754 w 9190363"/>
                <a:gd name="connsiteY53" fmla="*/ 90152 h 709626"/>
                <a:gd name="connsiteX54" fmla="*/ 6516709 w 9190363"/>
                <a:gd name="connsiteY54" fmla="*/ 64394 h 709626"/>
                <a:gd name="connsiteX55" fmla="*/ 6645498 w 9190363"/>
                <a:gd name="connsiteY55" fmla="*/ 38637 h 709626"/>
                <a:gd name="connsiteX56" fmla="*/ 6709892 w 9190363"/>
                <a:gd name="connsiteY56" fmla="*/ 25758 h 709626"/>
                <a:gd name="connsiteX57" fmla="*/ 6812923 w 9190363"/>
                <a:gd name="connsiteY57" fmla="*/ 0 h 709626"/>
                <a:gd name="connsiteX58" fmla="*/ 7031864 w 9190363"/>
                <a:gd name="connsiteY58" fmla="*/ 12879 h 709626"/>
                <a:gd name="connsiteX59" fmla="*/ 7083380 w 9190363"/>
                <a:gd name="connsiteY59" fmla="*/ 25758 h 709626"/>
                <a:gd name="connsiteX60" fmla="*/ 7225047 w 9190363"/>
                <a:gd name="connsiteY60" fmla="*/ 90152 h 709626"/>
                <a:gd name="connsiteX61" fmla="*/ 7257245 w 9190363"/>
                <a:gd name="connsiteY61" fmla="*/ 103031 h 709626"/>
                <a:gd name="connsiteX62" fmla="*/ 7276563 w 9190363"/>
                <a:gd name="connsiteY62" fmla="*/ 115910 h 709626"/>
                <a:gd name="connsiteX63" fmla="*/ 7315200 w 9190363"/>
                <a:gd name="connsiteY63" fmla="*/ 122349 h 709626"/>
                <a:gd name="connsiteX64" fmla="*/ 7347397 w 9190363"/>
                <a:gd name="connsiteY64" fmla="*/ 128789 h 709626"/>
                <a:gd name="connsiteX65" fmla="*/ 7398912 w 9190363"/>
                <a:gd name="connsiteY65" fmla="*/ 141668 h 709626"/>
                <a:gd name="connsiteX66" fmla="*/ 7418231 w 9190363"/>
                <a:gd name="connsiteY66" fmla="*/ 148107 h 709626"/>
                <a:gd name="connsiteX67" fmla="*/ 7476185 w 9190363"/>
                <a:gd name="connsiteY67" fmla="*/ 154547 h 709626"/>
                <a:gd name="connsiteX68" fmla="*/ 7527701 w 9190363"/>
                <a:gd name="connsiteY68" fmla="*/ 160986 h 709626"/>
                <a:gd name="connsiteX69" fmla="*/ 7637171 w 9190363"/>
                <a:gd name="connsiteY69" fmla="*/ 154547 h 709626"/>
                <a:gd name="connsiteX70" fmla="*/ 7675808 w 9190363"/>
                <a:gd name="connsiteY70" fmla="*/ 135228 h 709626"/>
                <a:gd name="connsiteX71" fmla="*/ 7759521 w 9190363"/>
                <a:gd name="connsiteY71" fmla="*/ 109471 h 709626"/>
                <a:gd name="connsiteX72" fmla="*/ 7804597 w 9190363"/>
                <a:gd name="connsiteY72" fmla="*/ 103031 h 709626"/>
                <a:gd name="connsiteX73" fmla="*/ 7843233 w 9190363"/>
                <a:gd name="connsiteY73" fmla="*/ 90152 h 709626"/>
                <a:gd name="connsiteX74" fmla="*/ 7914067 w 9190363"/>
                <a:gd name="connsiteY74" fmla="*/ 77273 h 709626"/>
                <a:gd name="connsiteX75" fmla="*/ 8010659 w 9190363"/>
                <a:gd name="connsiteY75" fmla="*/ 57955 h 709626"/>
                <a:gd name="connsiteX76" fmla="*/ 8171645 w 9190363"/>
                <a:gd name="connsiteY76" fmla="*/ 64394 h 709626"/>
                <a:gd name="connsiteX77" fmla="*/ 8203842 w 9190363"/>
                <a:gd name="connsiteY77" fmla="*/ 70834 h 709626"/>
                <a:gd name="connsiteX78" fmla="*/ 8223160 w 9190363"/>
                <a:gd name="connsiteY78" fmla="*/ 77273 h 709626"/>
                <a:gd name="connsiteX79" fmla="*/ 8326191 w 9190363"/>
                <a:gd name="connsiteY79" fmla="*/ 83713 h 709626"/>
                <a:gd name="connsiteX80" fmla="*/ 8351949 w 9190363"/>
                <a:gd name="connsiteY80" fmla="*/ 90152 h 709626"/>
                <a:gd name="connsiteX81" fmla="*/ 8409904 w 9190363"/>
                <a:gd name="connsiteY81" fmla="*/ 103031 h 709626"/>
                <a:gd name="connsiteX82" fmla="*/ 8429222 w 9190363"/>
                <a:gd name="connsiteY82" fmla="*/ 109471 h 709626"/>
                <a:gd name="connsiteX83" fmla="*/ 8532253 w 9190363"/>
                <a:gd name="connsiteY83" fmla="*/ 135228 h 709626"/>
                <a:gd name="connsiteX84" fmla="*/ 8609526 w 9190363"/>
                <a:gd name="connsiteY84" fmla="*/ 148107 h 709626"/>
                <a:gd name="connsiteX85" fmla="*/ 8680360 w 9190363"/>
                <a:gd name="connsiteY85" fmla="*/ 160986 h 709626"/>
                <a:gd name="connsiteX86" fmla="*/ 8699678 w 9190363"/>
                <a:gd name="connsiteY86" fmla="*/ 167425 h 709626"/>
                <a:gd name="connsiteX87" fmla="*/ 8751194 w 9190363"/>
                <a:gd name="connsiteY87" fmla="*/ 180304 h 709626"/>
                <a:gd name="connsiteX88" fmla="*/ 8822028 w 9190363"/>
                <a:gd name="connsiteY88" fmla="*/ 167425 h 709626"/>
                <a:gd name="connsiteX89" fmla="*/ 8841346 w 9190363"/>
                <a:gd name="connsiteY89" fmla="*/ 154547 h 709626"/>
                <a:gd name="connsiteX90" fmla="*/ 8912180 w 9190363"/>
                <a:gd name="connsiteY90" fmla="*/ 148107 h 709626"/>
                <a:gd name="connsiteX91" fmla="*/ 9053847 w 9190363"/>
                <a:gd name="connsiteY91" fmla="*/ 154547 h 709626"/>
                <a:gd name="connsiteX92" fmla="*/ 9092484 w 9190363"/>
                <a:gd name="connsiteY92" fmla="*/ 167425 h 709626"/>
                <a:gd name="connsiteX93" fmla="*/ 9190363 w 9190363"/>
                <a:gd name="connsiteY93" fmla="*/ 709626 h 709626"/>
                <a:gd name="connsiteX0" fmla="*/ 9086045 w 9177485"/>
                <a:gd name="connsiteY0" fmla="*/ 618186 h 709626"/>
                <a:gd name="connsiteX1" fmla="*/ 0 w 9177485"/>
                <a:gd name="connsiteY1" fmla="*/ 193184 h 709626"/>
                <a:gd name="connsiteX2" fmla="*/ 2414789 w 9177485"/>
                <a:gd name="connsiteY2" fmla="*/ 193183 h 709626"/>
                <a:gd name="connsiteX3" fmla="*/ 2414789 w 9177485"/>
                <a:gd name="connsiteY3" fmla="*/ 193183 h 709626"/>
                <a:gd name="connsiteX4" fmla="*/ 2479184 w 9177485"/>
                <a:gd name="connsiteY4" fmla="*/ 218941 h 709626"/>
                <a:gd name="connsiteX5" fmla="*/ 2504941 w 9177485"/>
                <a:gd name="connsiteY5" fmla="*/ 225380 h 709626"/>
                <a:gd name="connsiteX6" fmla="*/ 2524260 w 9177485"/>
                <a:gd name="connsiteY6" fmla="*/ 231820 h 709626"/>
                <a:gd name="connsiteX7" fmla="*/ 2595093 w 9177485"/>
                <a:gd name="connsiteY7" fmla="*/ 218941 h 709626"/>
                <a:gd name="connsiteX8" fmla="*/ 2633730 w 9177485"/>
                <a:gd name="connsiteY8" fmla="*/ 206062 h 709626"/>
                <a:gd name="connsiteX9" fmla="*/ 2659488 w 9177485"/>
                <a:gd name="connsiteY9" fmla="*/ 193183 h 709626"/>
                <a:gd name="connsiteX10" fmla="*/ 2691685 w 9177485"/>
                <a:gd name="connsiteY10" fmla="*/ 186744 h 709626"/>
                <a:gd name="connsiteX11" fmla="*/ 2775398 w 9177485"/>
                <a:gd name="connsiteY11" fmla="*/ 173865 h 709626"/>
                <a:gd name="connsiteX12" fmla="*/ 2910626 w 9177485"/>
                <a:gd name="connsiteY12" fmla="*/ 173865 h 709626"/>
                <a:gd name="connsiteX13" fmla="*/ 2929944 w 9177485"/>
                <a:gd name="connsiteY13" fmla="*/ 180304 h 709626"/>
                <a:gd name="connsiteX14" fmla="*/ 3303431 w 9177485"/>
                <a:gd name="connsiteY14" fmla="*/ 186744 h 709626"/>
                <a:gd name="connsiteX15" fmla="*/ 3406462 w 9177485"/>
                <a:gd name="connsiteY15" fmla="*/ 199623 h 709626"/>
                <a:gd name="connsiteX16" fmla="*/ 3451538 w 9177485"/>
                <a:gd name="connsiteY16" fmla="*/ 206062 h 709626"/>
                <a:gd name="connsiteX17" fmla="*/ 3561009 w 9177485"/>
                <a:gd name="connsiteY17" fmla="*/ 212502 h 709626"/>
                <a:gd name="connsiteX18" fmla="*/ 3754192 w 9177485"/>
                <a:gd name="connsiteY18" fmla="*/ 199623 h 709626"/>
                <a:gd name="connsiteX19" fmla="*/ 3786389 w 9177485"/>
                <a:gd name="connsiteY19" fmla="*/ 193183 h 709626"/>
                <a:gd name="connsiteX20" fmla="*/ 3837905 w 9177485"/>
                <a:gd name="connsiteY20" fmla="*/ 180304 h 709626"/>
                <a:gd name="connsiteX21" fmla="*/ 3940936 w 9177485"/>
                <a:gd name="connsiteY21" fmla="*/ 141668 h 709626"/>
                <a:gd name="connsiteX22" fmla="*/ 3986012 w 9177485"/>
                <a:gd name="connsiteY22" fmla="*/ 128789 h 709626"/>
                <a:gd name="connsiteX23" fmla="*/ 4031088 w 9177485"/>
                <a:gd name="connsiteY23" fmla="*/ 109471 h 709626"/>
                <a:gd name="connsiteX24" fmla="*/ 4134119 w 9177485"/>
                <a:gd name="connsiteY24" fmla="*/ 83713 h 709626"/>
                <a:gd name="connsiteX25" fmla="*/ 4327302 w 9177485"/>
                <a:gd name="connsiteY25" fmla="*/ 90152 h 709626"/>
                <a:gd name="connsiteX26" fmla="*/ 4365938 w 9177485"/>
                <a:gd name="connsiteY26" fmla="*/ 109471 h 709626"/>
                <a:gd name="connsiteX27" fmla="*/ 4411014 w 9177485"/>
                <a:gd name="connsiteY27" fmla="*/ 122349 h 709626"/>
                <a:gd name="connsiteX28" fmla="*/ 4462530 w 9177485"/>
                <a:gd name="connsiteY28" fmla="*/ 154547 h 709626"/>
                <a:gd name="connsiteX29" fmla="*/ 4501167 w 9177485"/>
                <a:gd name="connsiteY29" fmla="*/ 173865 h 709626"/>
                <a:gd name="connsiteX30" fmla="*/ 4707229 w 9177485"/>
                <a:gd name="connsiteY30" fmla="*/ 167425 h 709626"/>
                <a:gd name="connsiteX31" fmla="*/ 4778062 w 9177485"/>
                <a:gd name="connsiteY31" fmla="*/ 160986 h 709626"/>
                <a:gd name="connsiteX32" fmla="*/ 4919730 w 9177485"/>
                <a:gd name="connsiteY32" fmla="*/ 154547 h 709626"/>
                <a:gd name="connsiteX33" fmla="*/ 4984124 w 9177485"/>
                <a:gd name="connsiteY33" fmla="*/ 148107 h 709626"/>
                <a:gd name="connsiteX34" fmla="*/ 5151550 w 9177485"/>
                <a:gd name="connsiteY34" fmla="*/ 135228 h 709626"/>
                <a:gd name="connsiteX35" fmla="*/ 5203065 w 9177485"/>
                <a:gd name="connsiteY35" fmla="*/ 128789 h 709626"/>
                <a:gd name="connsiteX36" fmla="*/ 5261020 w 9177485"/>
                <a:gd name="connsiteY36" fmla="*/ 115910 h 709626"/>
                <a:gd name="connsiteX37" fmla="*/ 5299657 w 9177485"/>
                <a:gd name="connsiteY37" fmla="*/ 103031 h 709626"/>
                <a:gd name="connsiteX38" fmla="*/ 5351172 w 9177485"/>
                <a:gd name="connsiteY38" fmla="*/ 96592 h 709626"/>
                <a:gd name="connsiteX39" fmla="*/ 5396248 w 9177485"/>
                <a:gd name="connsiteY39" fmla="*/ 83713 h 709626"/>
                <a:gd name="connsiteX40" fmla="*/ 5454203 w 9177485"/>
                <a:gd name="connsiteY40" fmla="*/ 64394 h 709626"/>
                <a:gd name="connsiteX41" fmla="*/ 5550795 w 9177485"/>
                <a:gd name="connsiteY41" fmla="*/ 57955 h 709626"/>
                <a:gd name="connsiteX42" fmla="*/ 5595871 w 9177485"/>
                <a:gd name="connsiteY42" fmla="*/ 51516 h 709626"/>
                <a:gd name="connsiteX43" fmla="*/ 5776175 w 9177485"/>
                <a:gd name="connsiteY43" fmla="*/ 64394 h 709626"/>
                <a:gd name="connsiteX44" fmla="*/ 5847009 w 9177485"/>
                <a:gd name="connsiteY44" fmla="*/ 90152 h 709626"/>
                <a:gd name="connsiteX45" fmla="*/ 5885645 w 9177485"/>
                <a:gd name="connsiteY45" fmla="*/ 109471 h 709626"/>
                <a:gd name="connsiteX46" fmla="*/ 5975798 w 9177485"/>
                <a:gd name="connsiteY46" fmla="*/ 135228 h 709626"/>
                <a:gd name="connsiteX47" fmla="*/ 6014434 w 9177485"/>
                <a:gd name="connsiteY47" fmla="*/ 154547 h 709626"/>
                <a:gd name="connsiteX48" fmla="*/ 6072389 w 9177485"/>
                <a:gd name="connsiteY48" fmla="*/ 173865 h 709626"/>
                <a:gd name="connsiteX49" fmla="*/ 6168981 w 9177485"/>
                <a:gd name="connsiteY49" fmla="*/ 160986 h 709626"/>
                <a:gd name="connsiteX50" fmla="*/ 6272012 w 9177485"/>
                <a:gd name="connsiteY50" fmla="*/ 141668 h 709626"/>
                <a:gd name="connsiteX51" fmla="*/ 6387922 w 9177485"/>
                <a:gd name="connsiteY51" fmla="*/ 109471 h 709626"/>
                <a:gd name="connsiteX52" fmla="*/ 6445876 w 9177485"/>
                <a:gd name="connsiteY52" fmla="*/ 90152 h 709626"/>
                <a:gd name="connsiteX53" fmla="*/ 6503831 w 9177485"/>
                <a:gd name="connsiteY53" fmla="*/ 64394 h 709626"/>
                <a:gd name="connsiteX54" fmla="*/ 6632620 w 9177485"/>
                <a:gd name="connsiteY54" fmla="*/ 38637 h 709626"/>
                <a:gd name="connsiteX55" fmla="*/ 6697014 w 9177485"/>
                <a:gd name="connsiteY55" fmla="*/ 25758 h 709626"/>
                <a:gd name="connsiteX56" fmla="*/ 6800045 w 9177485"/>
                <a:gd name="connsiteY56" fmla="*/ 0 h 709626"/>
                <a:gd name="connsiteX57" fmla="*/ 7018986 w 9177485"/>
                <a:gd name="connsiteY57" fmla="*/ 12879 h 709626"/>
                <a:gd name="connsiteX58" fmla="*/ 7070502 w 9177485"/>
                <a:gd name="connsiteY58" fmla="*/ 25758 h 709626"/>
                <a:gd name="connsiteX59" fmla="*/ 7212169 w 9177485"/>
                <a:gd name="connsiteY59" fmla="*/ 90152 h 709626"/>
                <a:gd name="connsiteX60" fmla="*/ 7244367 w 9177485"/>
                <a:gd name="connsiteY60" fmla="*/ 103031 h 709626"/>
                <a:gd name="connsiteX61" fmla="*/ 7263685 w 9177485"/>
                <a:gd name="connsiteY61" fmla="*/ 115910 h 709626"/>
                <a:gd name="connsiteX62" fmla="*/ 7302322 w 9177485"/>
                <a:gd name="connsiteY62" fmla="*/ 122349 h 709626"/>
                <a:gd name="connsiteX63" fmla="*/ 7334519 w 9177485"/>
                <a:gd name="connsiteY63" fmla="*/ 128789 h 709626"/>
                <a:gd name="connsiteX64" fmla="*/ 7386034 w 9177485"/>
                <a:gd name="connsiteY64" fmla="*/ 141668 h 709626"/>
                <a:gd name="connsiteX65" fmla="*/ 7405353 w 9177485"/>
                <a:gd name="connsiteY65" fmla="*/ 148107 h 709626"/>
                <a:gd name="connsiteX66" fmla="*/ 7463307 w 9177485"/>
                <a:gd name="connsiteY66" fmla="*/ 154547 h 709626"/>
                <a:gd name="connsiteX67" fmla="*/ 7514823 w 9177485"/>
                <a:gd name="connsiteY67" fmla="*/ 160986 h 709626"/>
                <a:gd name="connsiteX68" fmla="*/ 7624293 w 9177485"/>
                <a:gd name="connsiteY68" fmla="*/ 154547 h 709626"/>
                <a:gd name="connsiteX69" fmla="*/ 7662930 w 9177485"/>
                <a:gd name="connsiteY69" fmla="*/ 135228 h 709626"/>
                <a:gd name="connsiteX70" fmla="*/ 7746643 w 9177485"/>
                <a:gd name="connsiteY70" fmla="*/ 109471 h 709626"/>
                <a:gd name="connsiteX71" fmla="*/ 7791719 w 9177485"/>
                <a:gd name="connsiteY71" fmla="*/ 103031 h 709626"/>
                <a:gd name="connsiteX72" fmla="*/ 7830355 w 9177485"/>
                <a:gd name="connsiteY72" fmla="*/ 90152 h 709626"/>
                <a:gd name="connsiteX73" fmla="*/ 7901189 w 9177485"/>
                <a:gd name="connsiteY73" fmla="*/ 77273 h 709626"/>
                <a:gd name="connsiteX74" fmla="*/ 7997781 w 9177485"/>
                <a:gd name="connsiteY74" fmla="*/ 57955 h 709626"/>
                <a:gd name="connsiteX75" fmla="*/ 8158767 w 9177485"/>
                <a:gd name="connsiteY75" fmla="*/ 64394 h 709626"/>
                <a:gd name="connsiteX76" fmla="*/ 8190964 w 9177485"/>
                <a:gd name="connsiteY76" fmla="*/ 70834 h 709626"/>
                <a:gd name="connsiteX77" fmla="*/ 8210282 w 9177485"/>
                <a:gd name="connsiteY77" fmla="*/ 77273 h 709626"/>
                <a:gd name="connsiteX78" fmla="*/ 8313313 w 9177485"/>
                <a:gd name="connsiteY78" fmla="*/ 83713 h 709626"/>
                <a:gd name="connsiteX79" fmla="*/ 8339071 w 9177485"/>
                <a:gd name="connsiteY79" fmla="*/ 90152 h 709626"/>
                <a:gd name="connsiteX80" fmla="*/ 8397026 w 9177485"/>
                <a:gd name="connsiteY80" fmla="*/ 103031 h 709626"/>
                <a:gd name="connsiteX81" fmla="*/ 8416344 w 9177485"/>
                <a:gd name="connsiteY81" fmla="*/ 109471 h 709626"/>
                <a:gd name="connsiteX82" fmla="*/ 8519375 w 9177485"/>
                <a:gd name="connsiteY82" fmla="*/ 135228 h 709626"/>
                <a:gd name="connsiteX83" fmla="*/ 8596648 w 9177485"/>
                <a:gd name="connsiteY83" fmla="*/ 148107 h 709626"/>
                <a:gd name="connsiteX84" fmla="*/ 8667482 w 9177485"/>
                <a:gd name="connsiteY84" fmla="*/ 160986 h 709626"/>
                <a:gd name="connsiteX85" fmla="*/ 8686800 w 9177485"/>
                <a:gd name="connsiteY85" fmla="*/ 167425 h 709626"/>
                <a:gd name="connsiteX86" fmla="*/ 8738316 w 9177485"/>
                <a:gd name="connsiteY86" fmla="*/ 180304 h 709626"/>
                <a:gd name="connsiteX87" fmla="*/ 8809150 w 9177485"/>
                <a:gd name="connsiteY87" fmla="*/ 167425 h 709626"/>
                <a:gd name="connsiteX88" fmla="*/ 8828468 w 9177485"/>
                <a:gd name="connsiteY88" fmla="*/ 154547 h 709626"/>
                <a:gd name="connsiteX89" fmla="*/ 8899302 w 9177485"/>
                <a:gd name="connsiteY89" fmla="*/ 148107 h 709626"/>
                <a:gd name="connsiteX90" fmla="*/ 9040969 w 9177485"/>
                <a:gd name="connsiteY90" fmla="*/ 154547 h 709626"/>
                <a:gd name="connsiteX91" fmla="*/ 9079606 w 9177485"/>
                <a:gd name="connsiteY91" fmla="*/ 167425 h 709626"/>
                <a:gd name="connsiteX92" fmla="*/ 9177485 w 9177485"/>
                <a:gd name="connsiteY92" fmla="*/ 709626 h 709626"/>
                <a:gd name="connsiteX0" fmla="*/ 0 w 9177485"/>
                <a:gd name="connsiteY0" fmla="*/ 193184 h 709626"/>
                <a:gd name="connsiteX1" fmla="*/ 2414789 w 9177485"/>
                <a:gd name="connsiteY1" fmla="*/ 193183 h 709626"/>
                <a:gd name="connsiteX2" fmla="*/ 2414789 w 9177485"/>
                <a:gd name="connsiteY2" fmla="*/ 193183 h 709626"/>
                <a:gd name="connsiteX3" fmla="*/ 2479184 w 9177485"/>
                <a:gd name="connsiteY3" fmla="*/ 218941 h 709626"/>
                <a:gd name="connsiteX4" fmla="*/ 2504941 w 9177485"/>
                <a:gd name="connsiteY4" fmla="*/ 225380 h 709626"/>
                <a:gd name="connsiteX5" fmla="*/ 2524260 w 9177485"/>
                <a:gd name="connsiteY5" fmla="*/ 231820 h 709626"/>
                <a:gd name="connsiteX6" fmla="*/ 2595093 w 9177485"/>
                <a:gd name="connsiteY6" fmla="*/ 218941 h 709626"/>
                <a:gd name="connsiteX7" fmla="*/ 2633730 w 9177485"/>
                <a:gd name="connsiteY7" fmla="*/ 206062 h 709626"/>
                <a:gd name="connsiteX8" fmla="*/ 2659488 w 9177485"/>
                <a:gd name="connsiteY8" fmla="*/ 193183 h 709626"/>
                <a:gd name="connsiteX9" fmla="*/ 2691685 w 9177485"/>
                <a:gd name="connsiteY9" fmla="*/ 186744 h 709626"/>
                <a:gd name="connsiteX10" fmla="*/ 2775398 w 9177485"/>
                <a:gd name="connsiteY10" fmla="*/ 173865 h 709626"/>
                <a:gd name="connsiteX11" fmla="*/ 2910626 w 9177485"/>
                <a:gd name="connsiteY11" fmla="*/ 173865 h 709626"/>
                <a:gd name="connsiteX12" fmla="*/ 2929944 w 9177485"/>
                <a:gd name="connsiteY12" fmla="*/ 180304 h 709626"/>
                <a:gd name="connsiteX13" fmla="*/ 3303431 w 9177485"/>
                <a:gd name="connsiteY13" fmla="*/ 186744 h 709626"/>
                <a:gd name="connsiteX14" fmla="*/ 3406462 w 9177485"/>
                <a:gd name="connsiteY14" fmla="*/ 199623 h 709626"/>
                <a:gd name="connsiteX15" fmla="*/ 3451538 w 9177485"/>
                <a:gd name="connsiteY15" fmla="*/ 206062 h 709626"/>
                <a:gd name="connsiteX16" fmla="*/ 3561009 w 9177485"/>
                <a:gd name="connsiteY16" fmla="*/ 212502 h 709626"/>
                <a:gd name="connsiteX17" fmla="*/ 3754192 w 9177485"/>
                <a:gd name="connsiteY17" fmla="*/ 199623 h 709626"/>
                <a:gd name="connsiteX18" fmla="*/ 3786389 w 9177485"/>
                <a:gd name="connsiteY18" fmla="*/ 193183 h 709626"/>
                <a:gd name="connsiteX19" fmla="*/ 3837905 w 9177485"/>
                <a:gd name="connsiteY19" fmla="*/ 180304 h 709626"/>
                <a:gd name="connsiteX20" fmla="*/ 3940936 w 9177485"/>
                <a:gd name="connsiteY20" fmla="*/ 141668 h 709626"/>
                <a:gd name="connsiteX21" fmla="*/ 3986012 w 9177485"/>
                <a:gd name="connsiteY21" fmla="*/ 128789 h 709626"/>
                <a:gd name="connsiteX22" fmla="*/ 4031088 w 9177485"/>
                <a:gd name="connsiteY22" fmla="*/ 109471 h 709626"/>
                <a:gd name="connsiteX23" fmla="*/ 4134119 w 9177485"/>
                <a:gd name="connsiteY23" fmla="*/ 83713 h 709626"/>
                <a:gd name="connsiteX24" fmla="*/ 4327302 w 9177485"/>
                <a:gd name="connsiteY24" fmla="*/ 90152 h 709626"/>
                <a:gd name="connsiteX25" fmla="*/ 4365938 w 9177485"/>
                <a:gd name="connsiteY25" fmla="*/ 109471 h 709626"/>
                <a:gd name="connsiteX26" fmla="*/ 4411014 w 9177485"/>
                <a:gd name="connsiteY26" fmla="*/ 122349 h 709626"/>
                <a:gd name="connsiteX27" fmla="*/ 4462530 w 9177485"/>
                <a:gd name="connsiteY27" fmla="*/ 154547 h 709626"/>
                <a:gd name="connsiteX28" fmla="*/ 4501167 w 9177485"/>
                <a:gd name="connsiteY28" fmla="*/ 173865 h 709626"/>
                <a:gd name="connsiteX29" fmla="*/ 4707229 w 9177485"/>
                <a:gd name="connsiteY29" fmla="*/ 167425 h 709626"/>
                <a:gd name="connsiteX30" fmla="*/ 4778062 w 9177485"/>
                <a:gd name="connsiteY30" fmla="*/ 160986 h 709626"/>
                <a:gd name="connsiteX31" fmla="*/ 4919730 w 9177485"/>
                <a:gd name="connsiteY31" fmla="*/ 154547 h 709626"/>
                <a:gd name="connsiteX32" fmla="*/ 4984124 w 9177485"/>
                <a:gd name="connsiteY32" fmla="*/ 148107 h 709626"/>
                <a:gd name="connsiteX33" fmla="*/ 5151550 w 9177485"/>
                <a:gd name="connsiteY33" fmla="*/ 135228 h 709626"/>
                <a:gd name="connsiteX34" fmla="*/ 5203065 w 9177485"/>
                <a:gd name="connsiteY34" fmla="*/ 128789 h 709626"/>
                <a:gd name="connsiteX35" fmla="*/ 5261020 w 9177485"/>
                <a:gd name="connsiteY35" fmla="*/ 115910 h 709626"/>
                <a:gd name="connsiteX36" fmla="*/ 5299657 w 9177485"/>
                <a:gd name="connsiteY36" fmla="*/ 103031 h 709626"/>
                <a:gd name="connsiteX37" fmla="*/ 5351172 w 9177485"/>
                <a:gd name="connsiteY37" fmla="*/ 96592 h 709626"/>
                <a:gd name="connsiteX38" fmla="*/ 5396248 w 9177485"/>
                <a:gd name="connsiteY38" fmla="*/ 83713 h 709626"/>
                <a:gd name="connsiteX39" fmla="*/ 5454203 w 9177485"/>
                <a:gd name="connsiteY39" fmla="*/ 64394 h 709626"/>
                <a:gd name="connsiteX40" fmla="*/ 5550795 w 9177485"/>
                <a:gd name="connsiteY40" fmla="*/ 57955 h 709626"/>
                <a:gd name="connsiteX41" fmla="*/ 5595871 w 9177485"/>
                <a:gd name="connsiteY41" fmla="*/ 51516 h 709626"/>
                <a:gd name="connsiteX42" fmla="*/ 5776175 w 9177485"/>
                <a:gd name="connsiteY42" fmla="*/ 64394 h 709626"/>
                <a:gd name="connsiteX43" fmla="*/ 5847009 w 9177485"/>
                <a:gd name="connsiteY43" fmla="*/ 90152 h 709626"/>
                <a:gd name="connsiteX44" fmla="*/ 5885645 w 9177485"/>
                <a:gd name="connsiteY44" fmla="*/ 109471 h 709626"/>
                <a:gd name="connsiteX45" fmla="*/ 5975798 w 9177485"/>
                <a:gd name="connsiteY45" fmla="*/ 135228 h 709626"/>
                <a:gd name="connsiteX46" fmla="*/ 6014434 w 9177485"/>
                <a:gd name="connsiteY46" fmla="*/ 154547 h 709626"/>
                <a:gd name="connsiteX47" fmla="*/ 6072389 w 9177485"/>
                <a:gd name="connsiteY47" fmla="*/ 173865 h 709626"/>
                <a:gd name="connsiteX48" fmla="*/ 6168981 w 9177485"/>
                <a:gd name="connsiteY48" fmla="*/ 160986 h 709626"/>
                <a:gd name="connsiteX49" fmla="*/ 6272012 w 9177485"/>
                <a:gd name="connsiteY49" fmla="*/ 141668 h 709626"/>
                <a:gd name="connsiteX50" fmla="*/ 6387922 w 9177485"/>
                <a:gd name="connsiteY50" fmla="*/ 109471 h 709626"/>
                <a:gd name="connsiteX51" fmla="*/ 6445876 w 9177485"/>
                <a:gd name="connsiteY51" fmla="*/ 90152 h 709626"/>
                <a:gd name="connsiteX52" fmla="*/ 6503831 w 9177485"/>
                <a:gd name="connsiteY52" fmla="*/ 64394 h 709626"/>
                <a:gd name="connsiteX53" fmla="*/ 6632620 w 9177485"/>
                <a:gd name="connsiteY53" fmla="*/ 38637 h 709626"/>
                <a:gd name="connsiteX54" fmla="*/ 6697014 w 9177485"/>
                <a:gd name="connsiteY54" fmla="*/ 25758 h 709626"/>
                <a:gd name="connsiteX55" fmla="*/ 6800045 w 9177485"/>
                <a:gd name="connsiteY55" fmla="*/ 0 h 709626"/>
                <a:gd name="connsiteX56" fmla="*/ 7018986 w 9177485"/>
                <a:gd name="connsiteY56" fmla="*/ 12879 h 709626"/>
                <a:gd name="connsiteX57" fmla="*/ 7070502 w 9177485"/>
                <a:gd name="connsiteY57" fmla="*/ 25758 h 709626"/>
                <a:gd name="connsiteX58" fmla="*/ 7212169 w 9177485"/>
                <a:gd name="connsiteY58" fmla="*/ 90152 h 709626"/>
                <a:gd name="connsiteX59" fmla="*/ 7244367 w 9177485"/>
                <a:gd name="connsiteY59" fmla="*/ 103031 h 709626"/>
                <a:gd name="connsiteX60" fmla="*/ 7263685 w 9177485"/>
                <a:gd name="connsiteY60" fmla="*/ 115910 h 709626"/>
                <a:gd name="connsiteX61" fmla="*/ 7302322 w 9177485"/>
                <a:gd name="connsiteY61" fmla="*/ 122349 h 709626"/>
                <a:gd name="connsiteX62" fmla="*/ 7334519 w 9177485"/>
                <a:gd name="connsiteY62" fmla="*/ 128789 h 709626"/>
                <a:gd name="connsiteX63" fmla="*/ 7386034 w 9177485"/>
                <a:gd name="connsiteY63" fmla="*/ 141668 h 709626"/>
                <a:gd name="connsiteX64" fmla="*/ 7405353 w 9177485"/>
                <a:gd name="connsiteY64" fmla="*/ 148107 h 709626"/>
                <a:gd name="connsiteX65" fmla="*/ 7463307 w 9177485"/>
                <a:gd name="connsiteY65" fmla="*/ 154547 h 709626"/>
                <a:gd name="connsiteX66" fmla="*/ 7514823 w 9177485"/>
                <a:gd name="connsiteY66" fmla="*/ 160986 h 709626"/>
                <a:gd name="connsiteX67" fmla="*/ 7624293 w 9177485"/>
                <a:gd name="connsiteY67" fmla="*/ 154547 h 709626"/>
                <a:gd name="connsiteX68" fmla="*/ 7662930 w 9177485"/>
                <a:gd name="connsiteY68" fmla="*/ 135228 h 709626"/>
                <a:gd name="connsiteX69" fmla="*/ 7746643 w 9177485"/>
                <a:gd name="connsiteY69" fmla="*/ 109471 h 709626"/>
                <a:gd name="connsiteX70" fmla="*/ 7791719 w 9177485"/>
                <a:gd name="connsiteY70" fmla="*/ 103031 h 709626"/>
                <a:gd name="connsiteX71" fmla="*/ 7830355 w 9177485"/>
                <a:gd name="connsiteY71" fmla="*/ 90152 h 709626"/>
                <a:gd name="connsiteX72" fmla="*/ 7901189 w 9177485"/>
                <a:gd name="connsiteY72" fmla="*/ 77273 h 709626"/>
                <a:gd name="connsiteX73" fmla="*/ 7997781 w 9177485"/>
                <a:gd name="connsiteY73" fmla="*/ 57955 h 709626"/>
                <a:gd name="connsiteX74" fmla="*/ 8158767 w 9177485"/>
                <a:gd name="connsiteY74" fmla="*/ 64394 h 709626"/>
                <a:gd name="connsiteX75" fmla="*/ 8190964 w 9177485"/>
                <a:gd name="connsiteY75" fmla="*/ 70834 h 709626"/>
                <a:gd name="connsiteX76" fmla="*/ 8210282 w 9177485"/>
                <a:gd name="connsiteY76" fmla="*/ 77273 h 709626"/>
                <a:gd name="connsiteX77" fmla="*/ 8313313 w 9177485"/>
                <a:gd name="connsiteY77" fmla="*/ 83713 h 709626"/>
                <a:gd name="connsiteX78" fmla="*/ 8339071 w 9177485"/>
                <a:gd name="connsiteY78" fmla="*/ 90152 h 709626"/>
                <a:gd name="connsiteX79" fmla="*/ 8397026 w 9177485"/>
                <a:gd name="connsiteY79" fmla="*/ 103031 h 709626"/>
                <a:gd name="connsiteX80" fmla="*/ 8416344 w 9177485"/>
                <a:gd name="connsiteY80" fmla="*/ 109471 h 709626"/>
                <a:gd name="connsiteX81" fmla="*/ 8519375 w 9177485"/>
                <a:gd name="connsiteY81" fmla="*/ 135228 h 709626"/>
                <a:gd name="connsiteX82" fmla="*/ 8596648 w 9177485"/>
                <a:gd name="connsiteY82" fmla="*/ 148107 h 709626"/>
                <a:gd name="connsiteX83" fmla="*/ 8667482 w 9177485"/>
                <a:gd name="connsiteY83" fmla="*/ 160986 h 709626"/>
                <a:gd name="connsiteX84" fmla="*/ 8686800 w 9177485"/>
                <a:gd name="connsiteY84" fmla="*/ 167425 h 709626"/>
                <a:gd name="connsiteX85" fmla="*/ 8738316 w 9177485"/>
                <a:gd name="connsiteY85" fmla="*/ 180304 h 709626"/>
                <a:gd name="connsiteX86" fmla="*/ 8809150 w 9177485"/>
                <a:gd name="connsiteY86" fmla="*/ 167425 h 709626"/>
                <a:gd name="connsiteX87" fmla="*/ 8828468 w 9177485"/>
                <a:gd name="connsiteY87" fmla="*/ 154547 h 709626"/>
                <a:gd name="connsiteX88" fmla="*/ 8899302 w 9177485"/>
                <a:gd name="connsiteY88" fmla="*/ 148107 h 709626"/>
                <a:gd name="connsiteX89" fmla="*/ 9040969 w 9177485"/>
                <a:gd name="connsiteY89" fmla="*/ 154547 h 709626"/>
                <a:gd name="connsiteX90" fmla="*/ 9079606 w 9177485"/>
                <a:gd name="connsiteY90" fmla="*/ 167425 h 709626"/>
                <a:gd name="connsiteX91" fmla="*/ 9177485 w 9177485"/>
                <a:gd name="connsiteY91" fmla="*/ 709626 h 709626"/>
                <a:gd name="connsiteX0" fmla="*/ 0 w 9079606"/>
                <a:gd name="connsiteY0" fmla="*/ 193184 h 231820"/>
                <a:gd name="connsiteX1" fmla="*/ 2414789 w 9079606"/>
                <a:gd name="connsiteY1" fmla="*/ 193183 h 231820"/>
                <a:gd name="connsiteX2" fmla="*/ 2414789 w 9079606"/>
                <a:gd name="connsiteY2" fmla="*/ 193183 h 231820"/>
                <a:gd name="connsiteX3" fmla="*/ 2479184 w 9079606"/>
                <a:gd name="connsiteY3" fmla="*/ 218941 h 231820"/>
                <a:gd name="connsiteX4" fmla="*/ 2504941 w 9079606"/>
                <a:gd name="connsiteY4" fmla="*/ 225380 h 231820"/>
                <a:gd name="connsiteX5" fmla="*/ 2524260 w 9079606"/>
                <a:gd name="connsiteY5" fmla="*/ 231820 h 231820"/>
                <a:gd name="connsiteX6" fmla="*/ 2595093 w 9079606"/>
                <a:gd name="connsiteY6" fmla="*/ 218941 h 231820"/>
                <a:gd name="connsiteX7" fmla="*/ 2633730 w 9079606"/>
                <a:gd name="connsiteY7" fmla="*/ 206062 h 231820"/>
                <a:gd name="connsiteX8" fmla="*/ 2659488 w 9079606"/>
                <a:gd name="connsiteY8" fmla="*/ 193183 h 231820"/>
                <a:gd name="connsiteX9" fmla="*/ 2691685 w 9079606"/>
                <a:gd name="connsiteY9" fmla="*/ 186744 h 231820"/>
                <a:gd name="connsiteX10" fmla="*/ 2775398 w 9079606"/>
                <a:gd name="connsiteY10" fmla="*/ 173865 h 231820"/>
                <a:gd name="connsiteX11" fmla="*/ 2910626 w 9079606"/>
                <a:gd name="connsiteY11" fmla="*/ 173865 h 231820"/>
                <a:gd name="connsiteX12" fmla="*/ 2929944 w 9079606"/>
                <a:gd name="connsiteY12" fmla="*/ 180304 h 231820"/>
                <a:gd name="connsiteX13" fmla="*/ 3303431 w 9079606"/>
                <a:gd name="connsiteY13" fmla="*/ 186744 h 231820"/>
                <a:gd name="connsiteX14" fmla="*/ 3406462 w 9079606"/>
                <a:gd name="connsiteY14" fmla="*/ 199623 h 231820"/>
                <a:gd name="connsiteX15" fmla="*/ 3451538 w 9079606"/>
                <a:gd name="connsiteY15" fmla="*/ 206062 h 231820"/>
                <a:gd name="connsiteX16" fmla="*/ 3561009 w 9079606"/>
                <a:gd name="connsiteY16" fmla="*/ 212502 h 231820"/>
                <a:gd name="connsiteX17" fmla="*/ 3754192 w 9079606"/>
                <a:gd name="connsiteY17" fmla="*/ 199623 h 231820"/>
                <a:gd name="connsiteX18" fmla="*/ 3786389 w 9079606"/>
                <a:gd name="connsiteY18" fmla="*/ 193183 h 231820"/>
                <a:gd name="connsiteX19" fmla="*/ 3837905 w 9079606"/>
                <a:gd name="connsiteY19" fmla="*/ 180304 h 231820"/>
                <a:gd name="connsiteX20" fmla="*/ 3940936 w 9079606"/>
                <a:gd name="connsiteY20" fmla="*/ 141668 h 231820"/>
                <a:gd name="connsiteX21" fmla="*/ 3986012 w 9079606"/>
                <a:gd name="connsiteY21" fmla="*/ 128789 h 231820"/>
                <a:gd name="connsiteX22" fmla="*/ 4031088 w 9079606"/>
                <a:gd name="connsiteY22" fmla="*/ 109471 h 231820"/>
                <a:gd name="connsiteX23" fmla="*/ 4134119 w 9079606"/>
                <a:gd name="connsiteY23" fmla="*/ 83713 h 231820"/>
                <a:gd name="connsiteX24" fmla="*/ 4327302 w 9079606"/>
                <a:gd name="connsiteY24" fmla="*/ 90152 h 231820"/>
                <a:gd name="connsiteX25" fmla="*/ 4365938 w 9079606"/>
                <a:gd name="connsiteY25" fmla="*/ 109471 h 231820"/>
                <a:gd name="connsiteX26" fmla="*/ 4411014 w 9079606"/>
                <a:gd name="connsiteY26" fmla="*/ 122349 h 231820"/>
                <a:gd name="connsiteX27" fmla="*/ 4462530 w 9079606"/>
                <a:gd name="connsiteY27" fmla="*/ 154547 h 231820"/>
                <a:gd name="connsiteX28" fmla="*/ 4501167 w 9079606"/>
                <a:gd name="connsiteY28" fmla="*/ 173865 h 231820"/>
                <a:gd name="connsiteX29" fmla="*/ 4707229 w 9079606"/>
                <a:gd name="connsiteY29" fmla="*/ 167425 h 231820"/>
                <a:gd name="connsiteX30" fmla="*/ 4778062 w 9079606"/>
                <a:gd name="connsiteY30" fmla="*/ 160986 h 231820"/>
                <a:gd name="connsiteX31" fmla="*/ 4919730 w 9079606"/>
                <a:gd name="connsiteY31" fmla="*/ 154547 h 231820"/>
                <a:gd name="connsiteX32" fmla="*/ 4984124 w 9079606"/>
                <a:gd name="connsiteY32" fmla="*/ 148107 h 231820"/>
                <a:gd name="connsiteX33" fmla="*/ 5151550 w 9079606"/>
                <a:gd name="connsiteY33" fmla="*/ 135228 h 231820"/>
                <a:gd name="connsiteX34" fmla="*/ 5203065 w 9079606"/>
                <a:gd name="connsiteY34" fmla="*/ 128789 h 231820"/>
                <a:gd name="connsiteX35" fmla="*/ 5261020 w 9079606"/>
                <a:gd name="connsiteY35" fmla="*/ 115910 h 231820"/>
                <a:gd name="connsiteX36" fmla="*/ 5299657 w 9079606"/>
                <a:gd name="connsiteY36" fmla="*/ 103031 h 231820"/>
                <a:gd name="connsiteX37" fmla="*/ 5351172 w 9079606"/>
                <a:gd name="connsiteY37" fmla="*/ 96592 h 231820"/>
                <a:gd name="connsiteX38" fmla="*/ 5396248 w 9079606"/>
                <a:gd name="connsiteY38" fmla="*/ 83713 h 231820"/>
                <a:gd name="connsiteX39" fmla="*/ 5454203 w 9079606"/>
                <a:gd name="connsiteY39" fmla="*/ 64394 h 231820"/>
                <a:gd name="connsiteX40" fmla="*/ 5550795 w 9079606"/>
                <a:gd name="connsiteY40" fmla="*/ 57955 h 231820"/>
                <a:gd name="connsiteX41" fmla="*/ 5595871 w 9079606"/>
                <a:gd name="connsiteY41" fmla="*/ 51516 h 231820"/>
                <a:gd name="connsiteX42" fmla="*/ 5776175 w 9079606"/>
                <a:gd name="connsiteY42" fmla="*/ 64394 h 231820"/>
                <a:gd name="connsiteX43" fmla="*/ 5847009 w 9079606"/>
                <a:gd name="connsiteY43" fmla="*/ 90152 h 231820"/>
                <a:gd name="connsiteX44" fmla="*/ 5885645 w 9079606"/>
                <a:gd name="connsiteY44" fmla="*/ 109471 h 231820"/>
                <a:gd name="connsiteX45" fmla="*/ 5975798 w 9079606"/>
                <a:gd name="connsiteY45" fmla="*/ 135228 h 231820"/>
                <a:gd name="connsiteX46" fmla="*/ 6014434 w 9079606"/>
                <a:gd name="connsiteY46" fmla="*/ 154547 h 231820"/>
                <a:gd name="connsiteX47" fmla="*/ 6072389 w 9079606"/>
                <a:gd name="connsiteY47" fmla="*/ 173865 h 231820"/>
                <a:gd name="connsiteX48" fmla="*/ 6168981 w 9079606"/>
                <a:gd name="connsiteY48" fmla="*/ 160986 h 231820"/>
                <a:gd name="connsiteX49" fmla="*/ 6272012 w 9079606"/>
                <a:gd name="connsiteY49" fmla="*/ 141668 h 231820"/>
                <a:gd name="connsiteX50" fmla="*/ 6387922 w 9079606"/>
                <a:gd name="connsiteY50" fmla="*/ 109471 h 231820"/>
                <a:gd name="connsiteX51" fmla="*/ 6445876 w 9079606"/>
                <a:gd name="connsiteY51" fmla="*/ 90152 h 231820"/>
                <a:gd name="connsiteX52" fmla="*/ 6503831 w 9079606"/>
                <a:gd name="connsiteY52" fmla="*/ 64394 h 231820"/>
                <a:gd name="connsiteX53" fmla="*/ 6632620 w 9079606"/>
                <a:gd name="connsiteY53" fmla="*/ 38637 h 231820"/>
                <a:gd name="connsiteX54" fmla="*/ 6697014 w 9079606"/>
                <a:gd name="connsiteY54" fmla="*/ 25758 h 231820"/>
                <a:gd name="connsiteX55" fmla="*/ 6800045 w 9079606"/>
                <a:gd name="connsiteY55" fmla="*/ 0 h 231820"/>
                <a:gd name="connsiteX56" fmla="*/ 7018986 w 9079606"/>
                <a:gd name="connsiteY56" fmla="*/ 12879 h 231820"/>
                <a:gd name="connsiteX57" fmla="*/ 7070502 w 9079606"/>
                <a:gd name="connsiteY57" fmla="*/ 25758 h 231820"/>
                <a:gd name="connsiteX58" fmla="*/ 7212169 w 9079606"/>
                <a:gd name="connsiteY58" fmla="*/ 90152 h 231820"/>
                <a:gd name="connsiteX59" fmla="*/ 7244367 w 9079606"/>
                <a:gd name="connsiteY59" fmla="*/ 103031 h 231820"/>
                <a:gd name="connsiteX60" fmla="*/ 7263685 w 9079606"/>
                <a:gd name="connsiteY60" fmla="*/ 115910 h 231820"/>
                <a:gd name="connsiteX61" fmla="*/ 7302322 w 9079606"/>
                <a:gd name="connsiteY61" fmla="*/ 122349 h 231820"/>
                <a:gd name="connsiteX62" fmla="*/ 7334519 w 9079606"/>
                <a:gd name="connsiteY62" fmla="*/ 128789 h 231820"/>
                <a:gd name="connsiteX63" fmla="*/ 7386034 w 9079606"/>
                <a:gd name="connsiteY63" fmla="*/ 141668 h 231820"/>
                <a:gd name="connsiteX64" fmla="*/ 7405353 w 9079606"/>
                <a:gd name="connsiteY64" fmla="*/ 148107 h 231820"/>
                <a:gd name="connsiteX65" fmla="*/ 7463307 w 9079606"/>
                <a:gd name="connsiteY65" fmla="*/ 154547 h 231820"/>
                <a:gd name="connsiteX66" fmla="*/ 7514823 w 9079606"/>
                <a:gd name="connsiteY66" fmla="*/ 160986 h 231820"/>
                <a:gd name="connsiteX67" fmla="*/ 7624293 w 9079606"/>
                <a:gd name="connsiteY67" fmla="*/ 154547 h 231820"/>
                <a:gd name="connsiteX68" fmla="*/ 7662930 w 9079606"/>
                <a:gd name="connsiteY68" fmla="*/ 135228 h 231820"/>
                <a:gd name="connsiteX69" fmla="*/ 7746643 w 9079606"/>
                <a:gd name="connsiteY69" fmla="*/ 109471 h 231820"/>
                <a:gd name="connsiteX70" fmla="*/ 7791719 w 9079606"/>
                <a:gd name="connsiteY70" fmla="*/ 103031 h 231820"/>
                <a:gd name="connsiteX71" fmla="*/ 7830355 w 9079606"/>
                <a:gd name="connsiteY71" fmla="*/ 90152 h 231820"/>
                <a:gd name="connsiteX72" fmla="*/ 7901189 w 9079606"/>
                <a:gd name="connsiteY72" fmla="*/ 77273 h 231820"/>
                <a:gd name="connsiteX73" fmla="*/ 7997781 w 9079606"/>
                <a:gd name="connsiteY73" fmla="*/ 57955 h 231820"/>
                <a:gd name="connsiteX74" fmla="*/ 8158767 w 9079606"/>
                <a:gd name="connsiteY74" fmla="*/ 64394 h 231820"/>
                <a:gd name="connsiteX75" fmla="*/ 8190964 w 9079606"/>
                <a:gd name="connsiteY75" fmla="*/ 70834 h 231820"/>
                <a:gd name="connsiteX76" fmla="*/ 8210282 w 9079606"/>
                <a:gd name="connsiteY76" fmla="*/ 77273 h 231820"/>
                <a:gd name="connsiteX77" fmla="*/ 8313313 w 9079606"/>
                <a:gd name="connsiteY77" fmla="*/ 83713 h 231820"/>
                <a:gd name="connsiteX78" fmla="*/ 8339071 w 9079606"/>
                <a:gd name="connsiteY78" fmla="*/ 90152 h 231820"/>
                <a:gd name="connsiteX79" fmla="*/ 8397026 w 9079606"/>
                <a:gd name="connsiteY79" fmla="*/ 103031 h 231820"/>
                <a:gd name="connsiteX80" fmla="*/ 8416344 w 9079606"/>
                <a:gd name="connsiteY80" fmla="*/ 109471 h 231820"/>
                <a:gd name="connsiteX81" fmla="*/ 8519375 w 9079606"/>
                <a:gd name="connsiteY81" fmla="*/ 135228 h 231820"/>
                <a:gd name="connsiteX82" fmla="*/ 8596648 w 9079606"/>
                <a:gd name="connsiteY82" fmla="*/ 148107 h 231820"/>
                <a:gd name="connsiteX83" fmla="*/ 8667482 w 9079606"/>
                <a:gd name="connsiteY83" fmla="*/ 160986 h 231820"/>
                <a:gd name="connsiteX84" fmla="*/ 8686800 w 9079606"/>
                <a:gd name="connsiteY84" fmla="*/ 167425 h 231820"/>
                <a:gd name="connsiteX85" fmla="*/ 8738316 w 9079606"/>
                <a:gd name="connsiteY85" fmla="*/ 180304 h 231820"/>
                <a:gd name="connsiteX86" fmla="*/ 8809150 w 9079606"/>
                <a:gd name="connsiteY86" fmla="*/ 167425 h 231820"/>
                <a:gd name="connsiteX87" fmla="*/ 8828468 w 9079606"/>
                <a:gd name="connsiteY87" fmla="*/ 154547 h 231820"/>
                <a:gd name="connsiteX88" fmla="*/ 8899302 w 9079606"/>
                <a:gd name="connsiteY88" fmla="*/ 148107 h 231820"/>
                <a:gd name="connsiteX89" fmla="*/ 9040969 w 9079606"/>
                <a:gd name="connsiteY89" fmla="*/ 154547 h 231820"/>
                <a:gd name="connsiteX90" fmla="*/ 9079606 w 9079606"/>
                <a:gd name="connsiteY90" fmla="*/ 167425 h 231820"/>
                <a:gd name="connsiteX0" fmla="*/ 0 w 9079606"/>
                <a:gd name="connsiteY0" fmla="*/ 193184 h 231820"/>
                <a:gd name="connsiteX1" fmla="*/ 2414789 w 9079606"/>
                <a:gd name="connsiteY1" fmla="*/ 193183 h 231820"/>
                <a:gd name="connsiteX2" fmla="*/ 2414789 w 9079606"/>
                <a:gd name="connsiteY2" fmla="*/ 193183 h 231820"/>
                <a:gd name="connsiteX3" fmla="*/ 2479184 w 9079606"/>
                <a:gd name="connsiteY3" fmla="*/ 218941 h 231820"/>
                <a:gd name="connsiteX4" fmla="*/ 2504941 w 9079606"/>
                <a:gd name="connsiteY4" fmla="*/ 225380 h 231820"/>
                <a:gd name="connsiteX5" fmla="*/ 2524260 w 9079606"/>
                <a:gd name="connsiteY5" fmla="*/ 231820 h 231820"/>
                <a:gd name="connsiteX6" fmla="*/ 2595093 w 9079606"/>
                <a:gd name="connsiteY6" fmla="*/ 218941 h 231820"/>
                <a:gd name="connsiteX7" fmla="*/ 2633730 w 9079606"/>
                <a:gd name="connsiteY7" fmla="*/ 206062 h 231820"/>
                <a:gd name="connsiteX8" fmla="*/ 2659488 w 9079606"/>
                <a:gd name="connsiteY8" fmla="*/ 193183 h 231820"/>
                <a:gd name="connsiteX9" fmla="*/ 2691685 w 9079606"/>
                <a:gd name="connsiteY9" fmla="*/ 186744 h 231820"/>
                <a:gd name="connsiteX10" fmla="*/ 2775398 w 9079606"/>
                <a:gd name="connsiteY10" fmla="*/ 173865 h 231820"/>
                <a:gd name="connsiteX11" fmla="*/ 2910626 w 9079606"/>
                <a:gd name="connsiteY11" fmla="*/ 173865 h 231820"/>
                <a:gd name="connsiteX12" fmla="*/ 2929944 w 9079606"/>
                <a:gd name="connsiteY12" fmla="*/ 180304 h 231820"/>
                <a:gd name="connsiteX13" fmla="*/ 3303431 w 9079606"/>
                <a:gd name="connsiteY13" fmla="*/ 186744 h 231820"/>
                <a:gd name="connsiteX14" fmla="*/ 3406462 w 9079606"/>
                <a:gd name="connsiteY14" fmla="*/ 199623 h 231820"/>
                <a:gd name="connsiteX15" fmla="*/ 3451538 w 9079606"/>
                <a:gd name="connsiteY15" fmla="*/ 206062 h 231820"/>
                <a:gd name="connsiteX16" fmla="*/ 3561009 w 9079606"/>
                <a:gd name="connsiteY16" fmla="*/ 212502 h 231820"/>
                <a:gd name="connsiteX17" fmla="*/ 3754192 w 9079606"/>
                <a:gd name="connsiteY17" fmla="*/ 199623 h 231820"/>
                <a:gd name="connsiteX18" fmla="*/ 3786389 w 9079606"/>
                <a:gd name="connsiteY18" fmla="*/ 193183 h 231820"/>
                <a:gd name="connsiteX19" fmla="*/ 3837905 w 9079606"/>
                <a:gd name="connsiteY19" fmla="*/ 180304 h 231820"/>
                <a:gd name="connsiteX20" fmla="*/ 3940936 w 9079606"/>
                <a:gd name="connsiteY20" fmla="*/ 141668 h 231820"/>
                <a:gd name="connsiteX21" fmla="*/ 3986012 w 9079606"/>
                <a:gd name="connsiteY21" fmla="*/ 128789 h 231820"/>
                <a:gd name="connsiteX22" fmla="*/ 4031088 w 9079606"/>
                <a:gd name="connsiteY22" fmla="*/ 109471 h 231820"/>
                <a:gd name="connsiteX23" fmla="*/ 4134119 w 9079606"/>
                <a:gd name="connsiteY23" fmla="*/ 83713 h 231820"/>
                <a:gd name="connsiteX24" fmla="*/ 4327302 w 9079606"/>
                <a:gd name="connsiteY24" fmla="*/ 90152 h 231820"/>
                <a:gd name="connsiteX25" fmla="*/ 4365938 w 9079606"/>
                <a:gd name="connsiteY25" fmla="*/ 109471 h 231820"/>
                <a:gd name="connsiteX26" fmla="*/ 4411014 w 9079606"/>
                <a:gd name="connsiteY26" fmla="*/ 122349 h 231820"/>
                <a:gd name="connsiteX27" fmla="*/ 4462530 w 9079606"/>
                <a:gd name="connsiteY27" fmla="*/ 154547 h 231820"/>
                <a:gd name="connsiteX28" fmla="*/ 4501167 w 9079606"/>
                <a:gd name="connsiteY28" fmla="*/ 173865 h 231820"/>
                <a:gd name="connsiteX29" fmla="*/ 4707229 w 9079606"/>
                <a:gd name="connsiteY29" fmla="*/ 167425 h 231820"/>
                <a:gd name="connsiteX30" fmla="*/ 4778062 w 9079606"/>
                <a:gd name="connsiteY30" fmla="*/ 160986 h 231820"/>
                <a:gd name="connsiteX31" fmla="*/ 4919730 w 9079606"/>
                <a:gd name="connsiteY31" fmla="*/ 154547 h 231820"/>
                <a:gd name="connsiteX32" fmla="*/ 4984124 w 9079606"/>
                <a:gd name="connsiteY32" fmla="*/ 148107 h 231820"/>
                <a:gd name="connsiteX33" fmla="*/ 5151550 w 9079606"/>
                <a:gd name="connsiteY33" fmla="*/ 135228 h 231820"/>
                <a:gd name="connsiteX34" fmla="*/ 5203065 w 9079606"/>
                <a:gd name="connsiteY34" fmla="*/ 128789 h 231820"/>
                <a:gd name="connsiteX35" fmla="*/ 5261020 w 9079606"/>
                <a:gd name="connsiteY35" fmla="*/ 115910 h 231820"/>
                <a:gd name="connsiteX36" fmla="*/ 5299657 w 9079606"/>
                <a:gd name="connsiteY36" fmla="*/ 103031 h 231820"/>
                <a:gd name="connsiteX37" fmla="*/ 5351172 w 9079606"/>
                <a:gd name="connsiteY37" fmla="*/ 96592 h 231820"/>
                <a:gd name="connsiteX38" fmla="*/ 5396248 w 9079606"/>
                <a:gd name="connsiteY38" fmla="*/ 83713 h 231820"/>
                <a:gd name="connsiteX39" fmla="*/ 5454203 w 9079606"/>
                <a:gd name="connsiteY39" fmla="*/ 64394 h 231820"/>
                <a:gd name="connsiteX40" fmla="*/ 5550795 w 9079606"/>
                <a:gd name="connsiteY40" fmla="*/ 57955 h 231820"/>
                <a:gd name="connsiteX41" fmla="*/ 5595871 w 9079606"/>
                <a:gd name="connsiteY41" fmla="*/ 51516 h 231820"/>
                <a:gd name="connsiteX42" fmla="*/ 5776175 w 9079606"/>
                <a:gd name="connsiteY42" fmla="*/ 64394 h 231820"/>
                <a:gd name="connsiteX43" fmla="*/ 5847009 w 9079606"/>
                <a:gd name="connsiteY43" fmla="*/ 90152 h 231820"/>
                <a:gd name="connsiteX44" fmla="*/ 5885645 w 9079606"/>
                <a:gd name="connsiteY44" fmla="*/ 109471 h 231820"/>
                <a:gd name="connsiteX45" fmla="*/ 5975798 w 9079606"/>
                <a:gd name="connsiteY45" fmla="*/ 135228 h 231820"/>
                <a:gd name="connsiteX46" fmla="*/ 6014434 w 9079606"/>
                <a:gd name="connsiteY46" fmla="*/ 154547 h 231820"/>
                <a:gd name="connsiteX47" fmla="*/ 6072389 w 9079606"/>
                <a:gd name="connsiteY47" fmla="*/ 173865 h 231820"/>
                <a:gd name="connsiteX48" fmla="*/ 6168981 w 9079606"/>
                <a:gd name="connsiteY48" fmla="*/ 160986 h 231820"/>
                <a:gd name="connsiteX49" fmla="*/ 6272012 w 9079606"/>
                <a:gd name="connsiteY49" fmla="*/ 141668 h 231820"/>
                <a:gd name="connsiteX50" fmla="*/ 6332924 w 9079606"/>
                <a:gd name="connsiteY50" fmla="*/ 135228 h 231820"/>
                <a:gd name="connsiteX51" fmla="*/ 6387922 w 9079606"/>
                <a:gd name="connsiteY51" fmla="*/ 109471 h 231820"/>
                <a:gd name="connsiteX52" fmla="*/ 6445876 w 9079606"/>
                <a:gd name="connsiteY52" fmla="*/ 90152 h 231820"/>
                <a:gd name="connsiteX53" fmla="*/ 6503831 w 9079606"/>
                <a:gd name="connsiteY53" fmla="*/ 64394 h 231820"/>
                <a:gd name="connsiteX54" fmla="*/ 6632620 w 9079606"/>
                <a:gd name="connsiteY54" fmla="*/ 38637 h 231820"/>
                <a:gd name="connsiteX55" fmla="*/ 6697014 w 9079606"/>
                <a:gd name="connsiteY55" fmla="*/ 25758 h 231820"/>
                <a:gd name="connsiteX56" fmla="*/ 6800045 w 9079606"/>
                <a:gd name="connsiteY56" fmla="*/ 0 h 231820"/>
                <a:gd name="connsiteX57" fmla="*/ 7018986 w 9079606"/>
                <a:gd name="connsiteY57" fmla="*/ 12879 h 231820"/>
                <a:gd name="connsiteX58" fmla="*/ 7070502 w 9079606"/>
                <a:gd name="connsiteY58" fmla="*/ 25758 h 231820"/>
                <a:gd name="connsiteX59" fmla="*/ 7212169 w 9079606"/>
                <a:gd name="connsiteY59" fmla="*/ 90152 h 231820"/>
                <a:gd name="connsiteX60" fmla="*/ 7244367 w 9079606"/>
                <a:gd name="connsiteY60" fmla="*/ 103031 h 231820"/>
                <a:gd name="connsiteX61" fmla="*/ 7263685 w 9079606"/>
                <a:gd name="connsiteY61" fmla="*/ 115910 h 231820"/>
                <a:gd name="connsiteX62" fmla="*/ 7302322 w 9079606"/>
                <a:gd name="connsiteY62" fmla="*/ 122349 h 231820"/>
                <a:gd name="connsiteX63" fmla="*/ 7334519 w 9079606"/>
                <a:gd name="connsiteY63" fmla="*/ 128789 h 231820"/>
                <a:gd name="connsiteX64" fmla="*/ 7386034 w 9079606"/>
                <a:gd name="connsiteY64" fmla="*/ 141668 h 231820"/>
                <a:gd name="connsiteX65" fmla="*/ 7405353 w 9079606"/>
                <a:gd name="connsiteY65" fmla="*/ 148107 h 231820"/>
                <a:gd name="connsiteX66" fmla="*/ 7463307 w 9079606"/>
                <a:gd name="connsiteY66" fmla="*/ 154547 h 231820"/>
                <a:gd name="connsiteX67" fmla="*/ 7514823 w 9079606"/>
                <a:gd name="connsiteY67" fmla="*/ 160986 h 231820"/>
                <a:gd name="connsiteX68" fmla="*/ 7624293 w 9079606"/>
                <a:gd name="connsiteY68" fmla="*/ 154547 h 231820"/>
                <a:gd name="connsiteX69" fmla="*/ 7662930 w 9079606"/>
                <a:gd name="connsiteY69" fmla="*/ 135228 h 231820"/>
                <a:gd name="connsiteX70" fmla="*/ 7746643 w 9079606"/>
                <a:gd name="connsiteY70" fmla="*/ 109471 h 231820"/>
                <a:gd name="connsiteX71" fmla="*/ 7791719 w 9079606"/>
                <a:gd name="connsiteY71" fmla="*/ 103031 h 231820"/>
                <a:gd name="connsiteX72" fmla="*/ 7830355 w 9079606"/>
                <a:gd name="connsiteY72" fmla="*/ 90152 h 231820"/>
                <a:gd name="connsiteX73" fmla="*/ 7901189 w 9079606"/>
                <a:gd name="connsiteY73" fmla="*/ 77273 h 231820"/>
                <a:gd name="connsiteX74" fmla="*/ 7997781 w 9079606"/>
                <a:gd name="connsiteY74" fmla="*/ 57955 h 231820"/>
                <a:gd name="connsiteX75" fmla="*/ 8158767 w 9079606"/>
                <a:gd name="connsiteY75" fmla="*/ 64394 h 231820"/>
                <a:gd name="connsiteX76" fmla="*/ 8190964 w 9079606"/>
                <a:gd name="connsiteY76" fmla="*/ 70834 h 231820"/>
                <a:gd name="connsiteX77" fmla="*/ 8210282 w 9079606"/>
                <a:gd name="connsiteY77" fmla="*/ 77273 h 231820"/>
                <a:gd name="connsiteX78" fmla="*/ 8313313 w 9079606"/>
                <a:gd name="connsiteY78" fmla="*/ 83713 h 231820"/>
                <a:gd name="connsiteX79" fmla="*/ 8339071 w 9079606"/>
                <a:gd name="connsiteY79" fmla="*/ 90152 h 231820"/>
                <a:gd name="connsiteX80" fmla="*/ 8397026 w 9079606"/>
                <a:gd name="connsiteY80" fmla="*/ 103031 h 231820"/>
                <a:gd name="connsiteX81" fmla="*/ 8416344 w 9079606"/>
                <a:gd name="connsiteY81" fmla="*/ 109471 h 231820"/>
                <a:gd name="connsiteX82" fmla="*/ 8519375 w 9079606"/>
                <a:gd name="connsiteY82" fmla="*/ 135228 h 231820"/>
                <a:gd name="connsiteX83" fmla="*/ 8596648 w 9079606"/>
                <a:gd name="connsiteY83" fmla="*/ 148107 h 231820"/>
                <a:gd name="connsiteX84" fmla="*/ 8667482 w 9079606"/>
                <a:gd name="connsiteY84" fmla="*/ 160986 h 231820"/>
                <a:gd name="connsiteX85" fmla="*/ 8686800 w 9079606"/>
                <a:gd name="connsiteY85" fmla="*/ 167425 h 231820"/>
                <a:gd name="connsiteX86" fmla="*/ 8738316 w 9079606"/>
                <a:gd name="connsiteY86" fmla="*/ 180304 h 231820"/>
                <a:gd name="connsiteX87" fmla="*/ 8809150 w 9079606"/>
                <a:gd name="connsiteY87" fmla="*/ 167425 h 231820"/>
                <a:gd name="connsiteX88" fmla="*/ 8828468 w 9079606"/>
                <a:gd name="connsiteY88" fmla="*/ 154547 h 231820"/>
                <a:gd name="connsiteX89" fmla="*/ 8899302 w 9079606"/>
                <a:gd name="connsiteY89" fmla="*/ 148107 h 231820"/>
                <a:gd name="connsiteX90" fmla="*/ 9040969 w 9079606"/>
                <a:gd name="connsiteY90" fmla="*/ 154547 h 231820"/>
                <a:gd name="connsiteX91" fmla="*/ 9079606 w 9079606"/>
                <a:gd name="connsiteY91" fmla="*/ 167425 h 23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9079606" h="231820">
                  <a:moveTo>
                    <a:pt x="0" y="193184"/>
                  </a:moveTo>
                  <a:lnTo>
                    <a:pt x="2414789" y="193183"/>
                  </a:lnTo>
                  <a:lnTo>
                    <a:pt x="2414789" y="193183"/>
                  </a:lnTo>
                  <a:cubicBezTo>
                    <a:pt x="2436254" y="201769"/>
                    <a:pt x="2457412" y="211165"/>
                    <a:pt x="2479184" y="218941"/>
                  </a:cubicBezTo>
                  <a:cubicBezTo>
                    <a:pt x="2487518" y="221918"/>
                    <a:pt x="2496432" y="222949"/>
                    <a:pt x="2504941" y="225380"/>
                  </a:cubicBezTo>
                  <a:cubicBezTo>
                    <a:pt x="2511468" y="227245"/>
                    <a:pt x="2517820" y="229673"/>
                    <a:pt x="2524260" y="231820"/>
                  </a:cubicBezTo>
                  <a:cubicBezTo>
                    <a:pt x="2536870" y="229718"/>
                    <a:pt x="2580960" y="222795"/>
                    <a:pt x="2595093" y="218941"/>
                  </a:cubicBezTo>
                  <a:cubicBezTo>
                    <a:pt x="2608190" y="215369"/>
                    <a:pt x="2621125" y="211104"/>
                    <a:pt x="2633730" y="206062"/>
                  </a:cubicBezTo>
                  <a:cubicBezTo>
                    <a:pt x="2642643" y="202497"/>
                    <a:pt x="2650381" y="196219"/>
                    <a:pt x="2659488" y="193183"/>
                  </a:cubicBezTo>
                  <a:cubicBezTo>
                    <a:pt x="2669871" y="189722"/>
                    <a:pt x="2680889" y="188543"/>
                    <a:pt x="2691685" y="186744"/>
                  </a:cubicBezTo>
                  <a:cubicBezTo>
                    <a:pt x="2719534" y="182103"/>
                    <a:pt x="2747494" y="178158"/>
                    <a:pt x="2775398" y="173865"/>
                  </a:cubicBezTo>
                  <a:cubicBezTo>
                    <a:pt x="2829434" y="155851"/>
                    <a:pt x="2799297" y="163262"/>
                    <a:pt x="2910626" y="173865"/>
                  </a:cubicBezTo>
                  <a:cubicBezTo>
                    <a:pt x="2917383" y="174509"/>
                    <a:pt x="2923160" y="180082"/>
                    <a:pt x="2929944" y="180304"/>
                  </a:cubicBezTo>
                  <a:cubicBezTo>
                    <a:pt x="3054391" y="184384"/>
                    <a:pt x="3178935" y="184597"/>
                    <a:pt x="3303431" y="186744"/>
                  </a:cubicBezTo>
                  <a:cubicBezTo>
                    <a:pt x="3412109" y="202268"/>
                    <a:pt x="3276613" y="183392"/>
                    <a:pt x="3406462" y="199623"/>
                  </a:cubicBezTo>
                  <a:cubicBezTo>
                    <a:pt x="3421523" y="201506"/>
                    <a:pt x="3436413" y="204802"/>
                    <a:pt x="3451538" y="206062"/>
                  </a:cubicBezTo>
                  <a:cubicBezTo>
                    <a:pt x="3487965" y="209098"/>
                    <a:pt x="3524519" y="210355"/>
                    <a:pt x="3561009" y="212502"/>
                  </a:cubicBezTo>
                  <a:lnTo>
                    <a:pt x="3754192" y="199623"/>
                  </a:lnTo>
                  <a:cubicBezTo>
                    <a:pt x="3765097" y="198688"/>
                    <a:pt x="3775724" y="195644"/>
                    <a:pt x="3786389" y="193183"/>
                  </a:cubicBezTo>
                  <a:cubicBezTo>
                    <a:pt x="3803636" y="189203"/>
                    <a:pt x="3821113" y="185901"/>
                    <a:pt x="3837905" y="180304"/>
                  </a:cubicBezTo>
                  <a:cubicBezTo>
                    <a:pt x="4011983" y="122279"/>
                    <a:pt x="3823359" y="177846"/>
                    <a:pt x="3940936" y="141668"/>
                  </a:cubicBezTo>
                  <a:cubicBezTo>
                    <a:pt x="3955872" y="137072"/>
                    <a:pt x="3971296" y="134045"/>
                    <a:pt x="3986012" y="128789"/>
                  </a:cubicBezTo>
                  <a:cubicBezTo>
                    <a:pt x="4001407" y="123291"/>
                    <a:pt x="4015449" y="114231"/>
                    <a:pt x="4031088" y="109471"/>
                  </a:cubicBezTo>
                  <a:cubicBezTo>
                    <a:pt x="4064955" y="99164"/>
                    <a:pt x="4134119" y="83713"/>
                    <a:pt x="4134119" y="83713"/>
                  </a:cubicBezTo>
                  <a:cubicBezTo>
                    <a:pt x="4198513" y="85859"/>
                    <a:pt x="4263266" y="83037"/>
                    <a:pt x="4327302" y="90152"/>
                  </a:cubicBezTo>
                  <a:cubicBezTo>
                    <a:pt x="4341613" y="91742"/>
                    <a:pt x="4352499" y="104302"/>
                    <a:pt x="4365938" y="109471"/>
                  </a:cubicBezTo>
                  <a:cubicBezTo>
                    <a:pt x="4380523" y="115081"/>
                    <a:pt x="4395989" y="118056"/>
                    <a:pt x="4411014" y="122349"/>
                  </a:cubicBezTo>
                  <a:cubicBezTo>
                    <a:pt x="4484906" y="181462"/>
                    <a:pt x="4412200" y="129382"/>
                    <a:pt x="4462530" y="154547"/>
                  </a:cubicBezTo>
                  <a:cubicBezTo>
                    <a:pt x="4512460" y="179512"/>
                    <a:pt x="4452610" y="157679"/>
                    <a:pt x="4501167" y="173865"/>
                  </a:cubicBezTo>
                  <a:lnTo>
                    <a:pt x="4707229" y="167425"/>
                  </a:lnTo>
                  <a:cubicBezTo>
                    <a:pt x="4730912" y="166323"/>
                    <a:pt x="4754397" y="162420"/>
                    <a:pt x="4778062" y="160986"/>
                  </a:cubicBezTo>
                  <a:cubicBezTo>
                    <a:pt x="4825247" y="158127"/>
                    <a:pt x="4872507" y="156693"/>
                    <a:pt x="4919730" y="154547"/>
                  </a:cubicBezTo>
                  <a:cubicBezTo>
                    <a:pt x="4941195" y="152400"/>
                    <a:pt x="4962611" y="149701"/>
                    <a:pt x="4984124" y="148107"/>
                  </a:cubicBezTo>
                  <a:cubicBezTo>
                    <a:pt x="5131555" y="137186"/>
                    <a:pt x="5047398" y="147481"/>
                    <a:pt x="5151550" y="135228"/>
                  </a:cubicBezTo>
                  <a:cubicBezTo>
                    <a:pt x="5168737" y="133206"/>
                    <a:pt x="5186023" y="131796"/>
                    <a:pt x="5203065" y="128789"/>
                  </a:cubicBezTo>
                  <a:cubicBezTo>
                    <a:pt x="5222553" y="125350"/>
                    <a:pt x="5241899" y="121009"/>
                    <a:pt x="5261020" y="115910"/>
                  </a:cubicBezTo>
                  <a:cubicBezTo>
                    <a:pt x="5274137" y="112412"/>
                    <a:pt x="5286383" y="105875"/>
                    <a:pt x="5299657" y="103031"/>
                  </a:cubicBezTo>
                  <a:cubicBezTo>
                    <a:pt x="5316578" y="99405"/>
                    <a:pt x="5334000" y="98738"/>
                    <a:pt x="5351172" y="96592"/>
                  </a:cubicBezTo>
                  <a:cubicBezTo>
                    <a:pt x="5366197" y="92299"/>
                    <a:pt x="5381333" y="88374"/>
                    <a:pt x="5396248" y="83713"/>
                  </a:cubicBezTo>
                  <a:cubicBezTo>
                    <a:pt x="5415684" y="77639"/>
                    <a:pt x="5434117" y="67742"/>
                    <a:pt x="5454203" y="64394"/>
                  </a:cubicBezTo>
                  <a:cubicBezTo>
                    <a:pt x="5486033" y="59089"/>
                    <a:pt x="5518598" y="60101"/>
                    <a:pt x="5550795" y="57955"/>
                  </a:cubicBezTo>
                  <a:cubicBezTo>
                    <a:pt x="5565820" y="55809"/>
                    <a:pt x="5580693" y="51516"/>
                    <a:pt x="5595871" y="51516"/>
                  </a:cubicBezTo>
                  <a:cubicBezTo>
                    <a:pt x="5708387" y="51516"/>
                    <a:pt x="5702564" y="52127"/>
                    <a:pt x="5776175" y="64394"/>
                  </a:cubicBezTo>
                  <a:cubicBezTo>
                    <a:pt x="5802099" y="73035"/>
                    <a:pt x="5822369" y="78952"/>
                    <a:pt x="5847009" y="90152"/>
                  </a:cubicBezTo>
                  <a:cubicBezTo>
                    <a:pt x="5860117" y="96111"/>
                    <a:pt x="5872085" y="104628"/>
                    <a:pt x="5885645" y="109471"/>
                  </a:cubicBezTo>
                  <a:cubicBezTo>
                    <a:pt x="5965590" y="138023"/>
                    <a:pt x="5908666" y="107256"/>
                    <a:pt x="5975798" y="135228"/>
                  </a:cubicBezTo>
                  <a:cubicBezTo>
                    <a:pt x="5989089" y="140766"/>
                    <a:pt x="6001065" y="149199"/>
                    <a:pt x="6014434" y="154547"/>
                  </a:cubicBezTo>
                  <a:cubicBezTo>
                    <a:pt x="6033341" y="162110"/>
                    <a:pt x="6072389" y="173865"/>
                    <a:pt x="6072389" y="173865"/>
                  </a:cubicBezTo>
                  <a:cubicBezTo>
                    <a:pt x="6088285" y="171878"/>
                    <a:pt x="6151223" y="164316"/>
                    <a:pt x="6168981" y="160986"/>
                  </a:cubicBezTo>
                  <a:cubicBezTo>
                    <a:pt x="6298352" y="136729"/>
                    <a:pt x="6163935" y="157106"/>
                    <a:pt x="6272012" y="141668"/>
                  </a:cubicBezTo>
                  <a:cubicBezTo>
                    <a:pt x="6299336" y="137375"/>
                    <a:pt x="6313606" y="140594"/>
                    <a:pt x="6332924" y="135228"/>
                  </a:cubicBezTo>
                  <a:cubicBezTo>
                    <a:pt x="6352242" y="129862"/>
                    <a:pt x="6369097" y="116984"/>
                    <a:pt x="6387922" y="109471"/>
                  </a:cubicBezTo>
                  <a:cubicBezTo>
                    <a:pt x="6406747" y="101958"/>
                    <a:pt x="6426898" y="97533"/>
                    <a:pt x="6445876" y="90152"/>
                  </a:cubicBezTo>
                  <a:cubicBezTo>
                    <a:pt x="6465579" y="82490"/>
                    <a:pt x="6483452" y="70016"/>
                    <a:pt x="6503831" y="64394"/>
                  </a:cubicBezTo>
                  <a:cubicBezTo>
                    <a:pt x="6546034" y="52752"/>
                    <a:pt x="6589690" y="47223"/>
                    <a:pt x="6632620" y="38637"/>
                  </a:cubicBezTo>
                  <a:cubicBezTo>
                    <a:pt x="6654085" y="34344"/>
                    <a:pt x="6675966" y="31772"/>
                    <a:pt x="6697014" y="25758"/>
                  </a:cubicBezTo>
                  <a:cubicBezTo>
                    <a:pt x="6761119" y="7443"/>
                    <a:pt x="6726836" y="16269"/>
                    <a:pt x="6800045" y="0"/>
                  </a:cubicBezTo>
                  <a:cubicBezTo>
                    <a:pt x="6851741" y="1915"/>
                    <a:pt x="6952440" y="-430"/>
                    <a:pt x="7018986" y="12879"/>
                  </a:cubicBezTo>
                  <a:cubicBezTo>
                    <a:pt x="7036343" y="16350"/>
                    <a:pt x="7053795" y="19911"/>
                    <a:pt x="7070502" y="25758"/>
                  </a:cubicBezTo>
                  <a:cubicBezTo>
                    <a:pt x="7245171" y="86892"/>
                    <a:pt x="7058106" y="28528"/>
                    <a:pt x="7212169" y="90152"/>
                  </a:cubicBezTo>
                  <a:cubicBezTo>
                    <a:pt x="7222902" y="94445"/>
                    <a:pt x="7234028" y="97861"/>
                    <a:pt x="7244367" y="103031"/>
                  </a:cubicBezTo>
                  <a:cubicBezTo>
                    <a:pt x="7251289" y="106492"/>
                    <a:pt x="7256343" y="113463"/>
                    <a:pt x="7263685" y="115910"/>
                  </a:cubicBezTo>
                  <a:cubicBezTo>
                    <a:pt x="7276072" y="120039"/>
                    <a:pt x="7289476" y="120013"/>
                    <a:pt x="7302322" y="122349"/>
                  </a:cubicBezTo>
                  <a:cubicBezTo>
                    <a:pt x="7313090" y="124307"/>
                    <a:pt x="7323854" y="126328"/>
                    <a:pt x="7334519" y="128789"/>
                  </a:cubicBezTo>
                  <a:cubicBezTo>
                    <a:pt x="7351766" y="132769"/>
                    <a:pt x="7369242" y="136071"/>
                    <a:pt x="7386034" y="141668"/>
                  </a:cubicBezTo>
                  <a:cubicBezTo>
                    <a:pt x="7392474" y="143814"/>
                    <a:pt x="7398657" y="146991"/>
                    <a:pt x="7405353" y="148107"/>
                  </a:cubicBezTo>
                  <a:cubicBezTo>
                    <a:pt x="7424525" y="151302"/>
                    <a:pt x="7444003" y="152276"/>
                    <a:pt x="7463307" y="154547"/>
                  </a:cubicBezTo>
                  <a:lnTo>
                    <a:pt x="7514823" y="160986"/>
                  </a:lnTo>
                  <a:cubicBezTo>
                    <a:pt x="7551313" y="158840"/>
                    <a:pt x="7588280" y="160810"/>
                    <a:pt x="7624293" y="154547"/>
                  </a:cubicBezTo>
                  <a:cubicBezTo>
                    <a:pt x="7638479" y="152080"/>
                    <a:pt x="7649638" y="140766"/>
                    <a:pt x="7662930" y="135228"/>
                  </a:cubicBezTo>
                  <a:cubicBezTo>
                    <a:pt x="7676558" y="129549"/>
                    <a:pt x="7734364" y="112102"/>
                    <a:pt x="7746643" y="109471"/>
                  </a:cubicBezTo>
                  <a:cubicBezTo>
                    <a:pt x="7761484" y="106291"/>
                    <a:pt x="7776694" y="105178"/>
                    <a:pt x="7791719" y="103031"/>
                  </a:cubicBezTo>
                  <a:cubicBezTo>
                    <a:pt x="7804598" y="98738"/>
                    <a:pt x="7817185" y="93444"/>
                    <a:pt x="7830355" y="90152"/>
                  </a:cubicBezTo>
                  <a:cubicBezTo>
                    <a:pt x="7889298" y="75416"/>
                    <a:pt x="7848217" y="91720"/>
                    <a:pt x="7901189" y="77273"/>
                  </a:cubicBezTo>
                  <a:cubicBezTo>
                    <a:pt x="7979664" y="55870"/>
                    <a:pt x="7895696" y="69297"/>
                    <a:pt x="7997781" y="57955"/>
                  </a:cubicBezTo>
                  <a:cubicBezTo>
                    <a:pt x="8051443" y="60101"/>
                    <a:pt x="8105181" y="60822"/>
                    <a:pt x="8158767" y="64394"/>
                  </a:cubicBezTo>
                  <a:cubicBezTo>
                    <a:pt x="8169688" y="65122"/>
                    <a:pt x="8180346" y="68179"/>
                    <a:pt x="8190964" y="70834"/>
                  </a:cubicBezTo>
                  <a:cubicBezTo>
                    <a:pt x="8197549" y="72480"/>
                    <a:pt x="8203532" y="76562"/>
                    <a:pt x="8210282" y="77273"/>
                  </a:cubicBezTo>
                  <a:cubicBezTo>
                    <a:pt x="8244504" y="80875"/>
                    <a:pt x="8278969" y="81566"/>
                    <a:pt x="8313313" y="83713"/>
                  </a:cubicBezTo>
                  <a:cubicBezTo>
                    <a:pt x="8321899" y="85859"/>
                    <a:pt x="8330432" y="88232"/>
                    <a:pt x="8339071" y="90152"/>
                  </a:cubicBezTo>
                  <a:cubicBezTo>
                    <a:pt x="8368922" y="96786"/>
                    <a:pt x="8369565" y="95185"/>
                    <a:pt x="8397026" y="103031"/>
                  </a:cubicBezTo>
                  <a:cubicBezTo>
                    <a:pt x="8403553" y="104896"/>
                    <a:pt x="8409905" y="107324"/>
                    <a:pt x="8416344" y="109471"/>
                  </a:cubicBezTo>
                  <a:cubicBezTo>
                    <a:pt x="8465215" y="146123"/>
                    <a:pt x="8425541" y="123499"/>
                    <a:pt x="8519375" y="135228"/>
                  </a:cubicBezTo>
                  <a:cubicBezTo>
                    <a:pt x="8545286" y="138467"/>
                    <a:pt x="8570890" y="143814"/>
                    <a:pt x="8596648" y="148107"/>
                  </a:cubicBezTo>
                  <a:cubicBezTo>
                    <a:pt x="8613860" y="150976"/>
                    <a:pt x="8649491" y="156488"/>
                    <a:pt x="8667482" y="160986"/>
                  </a:cubicBezTo>
                  <a:cubicBezTo>
                    <a:pt x="8674067" y="162632"/>
                    <a:pt x="8680215" y="165779"/>
                    <a:pt x="8686800" y="167425"/>
                  </a:cubicBezTo>
                  <a:lnTo>
                    <a:pt x="8738316" y="180304"/>
                  </a:lnTo>
                  <a:cubicBezTo>
                    <a:pt x="8756082" y="178083"/>
                    <a:pt x="8789294" y="177353"/>
                    <a:pt x="8809150" y="167425"/>
                  </a:cubicBezTo>
                  <a:cubicBezTo>
                    <a:pt x="8816072" y="163964"/>
                    <a:pt x="8820901" y="156169"/>
                    <a:pt x="8828468" y="154547"/>
                  </a:cubicBezTo>
                  <a:cubicBezTo>
                    <a:pt x="8851650" y="149579"/>
                    <a:pt x="8875691" y="150254"/>
                    <a:pt x="8899302" y="148107"/>
                  </a:cubicBezTo>
                  <a:cubicBezTo>
                    <a:pt x="8946524" y="150254"/>
                    <a:pt x="8993967" y="149511"/>
                    <a:pt x="9040969" y="154547"/>
                  </a:cubicBezTo>
                  <a:cubicBezTo>
                    <a:pt x="9054467" y="155993"/>
                    <a:pt x="9079606" y="167425"/>
                    <a:pt x="9079606" y="167425"/>
                  </a:cubicBezTo>
                </a:path>
              </a:pathLst>
            </a:custGeom>
            <a:noFill/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Freeform 7"/>
            <p:cNvSpPr/>
            <p:nvPr/>
          </p:nvSpPr>
          <p:spPr>
            <a:xfrm>
              <a:off x="1239280" y="5992827"/>
              <a:ext cx="2369282" cy="278508"/>
            </a:xfrm>
            <a:custGeom>
              <a:avLst/>
              <a:gdLst>
                <a:gd name="connsiteX0" fmla="*/ 115910 w 1944710"/>
                <a:gd name="connsiteY0" fmla="*/ 57150 h 228600"/>
                <a:gd name="connsiteX1" fmla="*/ 115910 w 1944710"/>
                <a:gd name="connsiteY1" fmla="*/ 57150 h 228600"/>
                <a:gd name="connsiteX2" fmla="*/ 230210 w 1944710"/>
                <a:gd name="connsiteY2" fmla="*/ 128588 h 228600"/>
                <a:gd name="connsiteX3" fmla="*/ 387372 w 1944710"/>
                <a:gd name="connsiteY3" fmla="*/ 100013 h 228600"/>
                <a:gd name="connsiteX4" fmla="*/ 444522 w 1944710"/>
                <a:gd name="connsiteY4" fmla="*/ 85725 h 228600"/>
                <a:gd name="connsiteX5" fmla="*/ 515960 w 1944710"/>
                <a:gd name="connsiteY5" fmla="*/ 71438 h 228600"/>
                <a:gd name="connsiteX6" fmla="*/ 687410 w 1944710"/>
                <a:gd name="connsiteY6" fmla="*/ 28575 h 228600"/>
                <a:gd name="connsiteX7" fmla="*/ 844572 w 1944710"/>
                <a:gd name="connsiteY7" fmla="*/ 42863 h 228600"/>
                <a:gd name="connsiteX8" fmla="*/ 887435 w 1944710"/>
                <a:gd name="connsiteY8" fmla="*/ 57150 h 228600"/>
                <a:gd name="connsiteX9" fmla="*/ 944585 w 1944710"/>
                <a:gd name="connsiteY9" fmla="*/ 71438 h 228600"/>
                <a:gd name="connsiteX10" fmla="*/ 1030310 w 1944710"/>
                <a:gd name="connsiteY10" fmla="*/ 100013 h 228600"/>
                <a:gd name="connsiteX11" fmla="*/ 1230335 w 1944710"/>
                <a:gd name="connsiteY11" fmla="*/ 42863 h 228600"/>
                <a:gd name="connsiteX12" fmla="*/ 1358922 w 1944710"/>
                <a:gd name="connsiteY12" fmla="*/ 0 h 228600"/>
                <a:gd name="connsiteX13" fmla="*/ 1487510 w 1944710"/>
                <a:gd name="connsiteY13" fmla="*/ 14288 h 228600"/>
                <a:gd name="connsiteX14" fmla="*/ 1644672 w 1944710"/>
                <a:gd name="connsiteY14" fmla="*/ 42863 h 228600"/>
                <a:gd name="connsiteX15" fmla="*/ 1944710 w 1944710"/>
                <a:gd name="connsiteY15" fmla="*/ 71438 h 228600"/>
                <a:gd name="connsiteX16" fmla="*/ 1858985 w 1944710"/>
                <a:gd name="connsiteY16" fmla="*/ 128588 h 228600"/>
                <a:gd name="connsiteX17" fmla="*/ 1801835 w 1944710"/>
                <a:gd name="connsiteY17" fmla="*/ 142875 h 228600"/>
                <a:gd name="connsiteX18" fmla="*/ 1401785 w 1944710"/>
                <a:gd name="connsiteY18" fmla="*/ 114300 h 228600"/>
                <a:gd name="connsiteX19" fmla="*/ 1358922 w 1944710"/>
                <a:gd name="connsiteY19" fmla="*/ 100013 h 228600"/>
                <a:gd name="connsiteX20" fmla="*/ 1230335 w 1944710"/>
                <a:gd name="connsiteY20" fmla="*/ 157163 h 228600"/>
                <a:gd name="connsiteX21" fmla="*/ 1173185 w 1944710"/>
                <a:gd name="connsiteY21" fmla="*/ 171450 h 228600"/>
                <a:gd name="connsiteX22" fmla="*/ 1087460 w 1944710"/>
                <a:gd name="connsiteY22" fmla="*/ 200025 h 228600"/>
                <a:gd name="connsiteX23" fmla="*/ 901722 w 1944710"/>
                <a:gd name="connsiteY23" fmla="*/ 228600 h 228600"/>
                <a:gd name="connsiteX24" fmla="*/ 758847 w 1944710"/>
                <a:gd name="connsiteY24" fmla="*/ 214313 h 228600"/>
                <a:gd name="connsiteX25" fmla="*/ 601685 w 1944710"/>
                <a:gd name="connsiteY25" fmla="*/ 171450 h 228600"/>
                <a:gd name="connsiteX26" fmla="*/ 473097 w 1944710"/>
                <a:gd name="connsiteY26" fmla="*/ 185738 h 228600"/>
                <a:gd name="connsiteX27" fmla="*/ 387372 w 1944710"/>
                <a:gd name="connsiteY27" fmla="*/ 214313 h 228600"/>
                <a:gd name="connsiteX28" fmla="*/ 144485 w 1944710"/>
                <a:gd name="connsiteY28" fmla="*/ 185738 h 228600"/>
                <a:gd name="connsiteX29" fmla="*/ 101622 w 1944710"/>
                <a:gd name="connsiteY29" fmla="*/ 157163 h 228600"/>
                <a:gd name="connsiteX30" fmla="*/ 15897 w 1944710"/>
                <a:gd name="connsiteY30" fmla="*/ 128588 h 228600"/>
                <a:gd name="connsiteX31" fmla="*/ 1610 w 1944710"/>
                <a:gd name="connsiteY31" fmla="*/ 85725 h 228600"/>
                <a:gd name="connsiteX32" fmla="*/ 115910 w 1944710"/>
                <a:gd name="connsiteY32" fmla="*/ 5715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944710" h="228600">
                  <a:moveTo>
                    <a:pt x="115910" y="57150"/>
                  </a:moveTo>
                  <a:lnTo>
                    <a:pt x="115910" y="57150"/>
                  </a:lnTo>
                  <a:cubicBezTo>
                    <a:pt x="154010" y="80963"/>
                    <a:pt x="187009" y="116245"/>
                    <a:pt x="230210" y="128588"/>
                  </a:cubicBezTo>
                  <a:cubicBezTo>
                    <a:pt x="236993" y="130526"/>
                    <a:pt x="373783" y="103033"/>
                    <a:pt x="387372" y="100013"/>
                  </a:cubicBezTo>
                  <a:cubicBezTo>
                    <a:pt x="406541" y="95753"/>
                    <a:pt x="425353" y="89985"/>
                    <a:pt x="444522" y="85725"/>
                  </a:cubicBezTo>
                  <a:cubicBezTo>
                    <a:pt x="468228" y="80457"/>
                    <a:pt x="492531" y="77828"/>
                    <a:pt x="515960" y="71438"/>
                  </a:cubicBezTo>
                  <a:cubicBezTo>
                    <a:pt x="693868" y="22918"/>
                    <a:pt x="509747" y="58186"/>
                    <a:pt x="687410" y="28575"/>
                  </a:cubicBezTo>
                  <a:cubicBezTo>
                    <a:pt x="739797" y="33338"/>
                    <a:pt x="792497" y="35424"/>
                    <a:pt x="844572" y="42863"/>
                  </a:cubicBezTo>
                  <a:cubicBezTo>
                    <a:pt x="859481" y="44993"/>
                    <a:pt x="872954" y="53013"/>
                    <a:pt x="887435" y="57150"/>
                  </a:cubicBezTo>
                  <a:cubicBezTo>
                    <a:pt x="906316" y="62544"/>
                    <a:pt x="925777" y="65795"/>
                    <a:pt x="944585" y="71438"/>
                  </a:cubicBezTo>
                  <a:cubicBezTo>
                    <a:pt x="973435" y="80093"/>
                    <a:pt x="1030310" y="100013"/>
                    <a:pt x="1030310" y="100013"/>
                  </a:cubicBezTo>
                  <a:cubicBezTo>
                    <a:pt x="1066932" y="90858"/>
                    <a:pt x="1189341" y="63360"/>
                    <a:pt x="1230335" y="42863"/>
                  </a:cubicBezTo>
                  <a:cubicBezTo>
                    <a:pt x="1309205" y="3428"/>
                    <a:pt x="1266600" y="18465"/>
                    <a:pt x="1358922" y="0"/>
                  </a:cubicBezTo>
                  <a:cubicBezTo>
                    <a:pt x="1401785" y="4763"/>
                    <a:pt x="1444817" y="8189"/>
                    <a:pt x="1487510" y="14288"/>
                  </a:cubicBezTo>
                  <a:cubicBezTo>
                    <a:pt x="1606147" y="31236"/>
                    <a:pt x="1512574" y="28185"/>
                    <a:pt x="1644672" y="42863"/>
                  </a:cubicBezTo>
                  <a:cubicBezTo>
                    <a:pt x="1744523" y="53958"/>
                    <a:pt x="1944710" y="71438"/>
                    <a:pt x="1944710" y="71438"/>
                  </a:cubicBezTo>
                  <a:cubicBezTo>
                    <a:pt x="1810887" y="116044"/>
                    <a:pt x="2008814" y="42971"/>
                    <a:pt x="1858985" y="128588"/>
                  </a:cubicBezTo>
                  <a:cubicBezTo>
                    <a:pt x="1841936" y="138330"/>
                    <a:pt x="1820885" y="138113"/>
                    <a:pt x="1801835" y="142875"/>
                  </a:cubicBezTo>
                  <a:cubicBezTo>
                    <a:pt x="1673808" y="137056"/>
                    <a:pt x="1531517" y="143129"/>
                    <a:pt x="1401785" y="114300"/>
                  </a:cubicBezTo>
                  <a:cubicBezTo>
                    <a:pt x="1387083" y="111033"/>
                    <a:pt x="1373210" y="104775"/>
                    <a:pt x="1358922" y="100013"/>
                  </a:cubicBezTo>
                  <a:cubicBezTo>
                    <a:pt x="1157101" y="133649"/>
                    <a:pt x="1360755" y="82637"/>
                    <a:pt x="1230335" y="157163"/>
                  </a:cubicBezTo>
                  <a:cubicBezTo>
                    <a:pt x="1213286" y="166905"/>
                    <a:pt x="1191993" y="165808"/>
                    <a:pt x="1173185" y="171450"/>
                  </a:cubicBezTo>
                  <a:cubicBezTo>
                    <a:pt x="1144335" y="180105"/>
                    <a:pt x="1116996" y="194118"/>
                    <a:pt x="1087460" y="200025"/>
                  </a:cubicBezTo>
                  <a:cubicBezTo>
                    <a:pt x="978371" y="221843"/>
                    <a:pt x="1040119" y="211301"/>
                    <a:pt x="901722" y="228600"/>
                  </a:cubicBezTo>
                  <a:cubicBezTo>
                    <a:pt x="854097" y="223838"/>
                    <a:pt x="806058" y="222181"/>
                    <a:pt x="758847" y="214313"/>
                  </a:cubicBezTo>
                  <a:cubicBezTo>
                    <a:pt x="694386" y="203570"/>
                    <a:pt x="657089" y="189919"/>
                    <a:pt x="601685" y="171450"/>
                  </a:cubicBezTo>
                  <a:cubicBezTo>
                    <a:pt x="558822" y="176213"/>
                    <a:pt x="515386" y="177280"/>
                    <a:pt x="473097" y="185738"/>
                  </a:cubicBezTo>
                  <a:cubicBezTo>
                    <a:pt x="443561" y="191645"/>
                    <a:pt x="387372" y="214313"/>
                    <a:pt x="387372" y="214313"/>
                  </a:cubicBezTo>
                  <a:cubicBezTo>
                    <a:pt x="375592" y="213135"/>
                    <a:pt x="176065" y="195212"/>
                    <a:pt x="144485" y="185738"/>
                  </a:cubicBezTo>
                  <a:cubicBezTo>
                    <a:pt x="128038" y="180804"/>
                    <a:pt x="117314" y="164137"/>
                    <a:pt x="101622" y="157163"/>
                  </a:cubicBezTo>
                  <a:cubicBezTo>
                    <a:pt x="74097" y="144930"/>
                    <a:pt x="15897" y="128588"/>
                    <a:pt x="15897" y="128588"/>
                  </a:cubicBezTo>
                  <a:cubicBezTo>
                    <a:pt x="11135" y="114300"/>
                    <a:pt x="-5125" y="99195"/>
                    <a:pt x="1610" y="85725"/>
                  </a:cubicBezTo>
                  <a:cubicBezTo>
                    <a:pt x="11013" y="66920"/>
                    <a:pt x="96860" y="61912"/>
                    <a:pt x="115910" y="57150"/>
                  </a:cubicBezTo>
                  <a:close/>
                </a:path>
              </a:pathLst>
            </a:custGeom>
            <a:solidFill>
              <a:srgbClr val="178DBB">
                <a:alpha val="49804"/>
              </a:srgb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4113358" y="5836166"/>
              <a:ext cx="4403913" cy="435169"/>
            </a:xfrm>
            <a:custGeom>
              <a:avLst/>
              <a:gdLst>
                <a:gd name="connsiteX0" fmla="*/ 0 w 3614738"/>
                <a:gd name="connsiteY0" fmla="*/ 142875 h 357187"/>
                <a:gd name="connsiteX1" fmla="*/ 0 w 3614738"/>
                <a:gd name="connsiteY1" fmla="*/ 142875 h 357187"/>
                <a:gd name="connsiteX2" fmla="*/ 200025 w 3614738"/>
                <a:gd name="connsiteY2" fmla="*/ 157162 h 357187"/>
                <a:gd name="connsiteX3" fmla="*/ 328613 w 3614738"/>
                <a:gd name="connsiteY3" fmla="*/ 100012 h 357187"/>
                <a:gd name="connsiteX4" fmla="*/ 442913 w 3614738"/>
                <a:gd name="connsiteY4" fmla="*/ 71437 h 357187"/>
                <a:gd name="connsiteX5" fmla="*/ 485775 w 3614738"/>
                <a:gd name="connsiteY5" fmla="*/ 57150 h 357187"/>
                <a:gd name="connsiteX6" fmla="*/ 571500 w 3614738"/>
                <a:gd name="connsiteY6" fmla="*/ 42862 h 357187"/>
                <a:gd name="connsiteX7" fmla="*/ 685800 w 3614738"/>
                <a:gd name="connsiteY7" fmla="*/ 14287 h 357187"/>
                <a:gd name="connsiteX8" fmla="*/ 1042988 w 3614738"/>
                <a:gd name="connsiteY8" fmla="*/ 28575 h 357187"/>
                <a:gd name="connsiteX9" fmla="*/ 1128713 w 3614738"/>
                <a:gd name="connsiteY9" fmla="*/ 57150 h 357187"/>
                <a:gd name="connsiteX10" fmla="*/ 1171575 w 3614738"/>
                <a:gd name="connsiteY10" fmla="*/ 71437 h 357187"/>
                <a:gd name="connsiteX11" fmla="*/ 1357313 w 3614738"/>
                <a:gd name="connsiteY11" fmla="*/ 85725 h 357187"/>
                <a:gd name="connsiteX12" fmla="*/ 1400175 w 3614738"/>
                <a:gd name="connsiteY12" fmla="*/ 100012 h 357187"/>
                <a:gd name="connsiteX13" fmla="*/ 1628775 w 3614738"/>
                <a:gd name="connsiteY13" fmla="*/ 71437 h 357187"/>
                <a:gd name="connsiteX14" fmla="*/ 1757363 w 3614738"/>
                <a:gd name="connsiteY14" fmla="*/ 42862 h 357187"/>
                <a:gd name="connsiteX15" fmla="*/ 1985963 w 3614738"/>
                <a:gd name="connsiteY15" fmla="*/ 14287 h 357187"/>
                <a:gd name="connsiteX16" fmla="*/ 2028825 w 3614738"/>
                <a:gd name="connsiteY16" fmla="*/ 0 h 357187"/>
                <a:gd name="connsiteX17" fmla="*/ 2085975 w 3614738"/>
                <a:gd name="connsiteY17" fmla="*/ 14287 h 357187"/>
                <a:gd name="connsiteX18" fmla="*/ 2157413 w 3614738"/>
                <a:gd name="connsiteY18" fmla="*/ 28575 h 357187"/>
                <a:gd name="connsiteX19" fmla="*/ 2271713 w 3614738"/>
                <a:gd name="connsiteY19" fmla="*/ 100012 h 357187"/>
                <a:gd name="connsiteX20" fmla="*/ 2314575 w 3614738"/>
                <a:gd name="connsiteY20" fmla="*/ 128587 h 357187"/>
                <a:gd name="connsiteX21" fmla="*/ 2371725 w 3614738"/>
                <a:gd name="connsiteY21" fmla="*/ 142875 h 357187"/>
                <a:gd name="connsiteX22" fmla="*/ 2414588 w 3614738"/>
                <a:gd name="connsiteY22" fmla="*/ 157162 h 357187"/>
                <a:gd name="connsiteX23" fmla="*/ 2514600 w 3614738"/>
                <a:gd name="connsiteY23" fmla="*/ 185737 h 357187"/>
                <a:gd name="connsiteX24" fmla="*/ 2714625 w 3614738"/>
                <a:gd name="connsiteY24" fmla="*/ 142875 h 357187"/>
                <a:gd name="connsiteX25" fmla="*/ 2757488 w 3614738"/>
                <a:gd name="connsiteY25" fmla="*/ 114300 h 357187"/>
                <a:gd name="connsiteX26" fmla="*/ 2800350 w 3614738"/>
                <a:gd name="connsiteY26" fmla="*/ 100012 h 357187"/>
                <a:gd name="connsiteX27" fmla="*/ 2900363 w 3614738"/>
                <a:gd name="connsiteY27" fmla="*/ 114300 h 357187"/>
                <a:gd name="connsiteX28" fmla="*/ 2971800 w 3614738"/>
                <a:gd name="connsiteY28" fmla="*/ 128587 h 357187"/>
                <a:gd name="connsiteX29" fmla="*/ 3128963 w 3614738"/>
                <a:gd name="connsiteY29" fmla="*/ 142875 h 357187"/>
                <a:gd name="connsiteX30" fmla="*/ 3386138 w 3614738"/>
                <a:gd name="connsiteY30" fmla="*/ 128587 h 357187"/>
                <a:gd name="connsiteX31" fmla="*/ 3529013 w 3614738"/>
                <a:gd name="connsiteY31" fmla="*/ 114300 h 357187"/>
                <a:gd name="connsiteX32" fmla="*/ 3614738 w 3614738"/>
                <a:gd name="connsiteY32" fmla="*/ 85725 h 357187"/>
                <a:gd name="connsiteX33" fmla="*/ 3529013 w 3614738"/>
                <a:gd name="connsiteY33" fmla="*/ 142875 h 357187"/>
                <a:gd name="connsiteX34" fmla="*/ 3486150 w 3614738"/>
                <a:gd name="connsiteY34" fmla="*/ 171450 h 357187"/>
                <a:gd name="connsiteX35" fmla="*/ 3371850 w 3614738"/>
                <a:gd name="connsiteY35" fmla="*/ 200025 h 357187"/>
                <a:gd name="connsiteX36" fmla="*/ 3171825 w 3614738"/>
                <a:gd name="connsiteY36" fmla="*/ 228600 h 357187"/>
                <a:gd name="connsiteX37" fmla="*/ 3128963 w 3614738"/>
                <a:gd name="connsiteY37" fmla="*/ 242887 h 357187"/>
                <a:gd name="connsiteX38" fmla="*/ 3000375 w 3614738"/>
                <a:gd name="connsiteY38" fmla="*/ 285750 h 357187"/>
                <a:gd name="connsiteX39" fmla="*/ 2871788 w 3614738"/>
                <a:gd name="connsiteY39" fmla="*/ 300037 h 357187"/>
                <a:gd name="connsiteX40" fmla="*/ 2814638 w 3614738"/>
                <a:gd name="connsiteY40" fmla="*/ 314325 h 357187"/>
                <a:gd name="connsiteX41" fmla="*/ 2728913 w 3614738"/>
                <a:gd name="connsiteY41" fmla="*/ 328612 h 357187"/>
                <a:gd name="connsiteX42" fmla="*/ 2686050 w 3614738"/>
                <a:gd name="connsiteY42" fmla="*/ 342900 h 357187"/>
                <a:gd name="connsiteX43" fmla="*/ 2628900 w 3614738"/>
                <a:gd name="connsiteY43" fmla="*/ 357187 h 357187"/>
                <a:gd name="connsiteX44" fmla="*/ 2386013 w 3614738"/>
                <a:gd name="connsiteY44" fmla="*/ 342900 h 357187"/>
                <a:gd name="connsiteX45" fmla="*/ 2300288 w 3614738"/>
                <a:gd name="connsiteY45" fmla="*/ 285750 h 357187"/>
                <a:gd name="connsiteX46" fmla="*/ 2243138 w 3614738"/>
                <a:gd name="connsiteY46" fmla="*/ 271462 h 357187"/>
                <a:gd name="connsiteX47" fmla="*/ 2085975 w 3614738"/>
                <a:gd name="connsiteY47" fmla="*/ 200025 h 357187"/>
                <a:gd name="connsiteX48" fmla="*/ 2043113 w 3614738"/>
                <a:gd name="connsiteY48" fmla="*/ 171450 h 357187"/>
                <a:gd name="connsiteX49" fmla="*/ 1757363 w 3614738"/>
                <a:gd name="connsiteY49" fmla="*/ 185737 h 357187"/>
                <a:gd name="connsiteX50" fmla="*/ 1685925 w 3614738"/>
                <a:gd name="connsiteY50" fmla="*/ 200025 h 357187"/>
                <a:gd name="connsiteX51" fmla="*/ 1328738 w 3614738"/>
                <a:gd name="connsiteY51" fmla="*/ 214312 h 357187"/>
                <a:gd name="connsiteX52" fmla="*/ 1157288 w 3614738"/>
                <a:gd name="connsiteY52" fmla="*/ 242887 h 357187"/>
                <a:gd name="connsiteX53" fmla="*/ 914400 w 3614738"/>
                <a:gd name="connsiteY53" fmla="*/ 228600 h 357187"/>
                <a:gd name="connsiteX54" fmla="*/ 800100 w 3614738"/>
                <a:gd name="connsiteY54" fmla="*/ 214312 h 357187"/>
                <a:gd name="connsiteX55" fmla="*/ 385763 w 3614738"/>
                <a:gd name="connsiteY55" fmla="*/ 242887 h 357187"/>
                <a:gd name="connsiteX56" fmla="*/ 200025 w 3614738"/>
                <a:gd name="connsiteY56" fmla="*/ 228600 h 357187"/>
                <a:gd name="connsiteX57" fmla="*/ 57150 w 3614738"/>
                <a:gd name="connsiteY57" fmla="*/ 171450 h 357187"/>
                <a:gd name="connsiteX58" fmla="*/ 0 w 3614738"/>
                <a:gd name="connsiteY58" fmla="*/ 142875 h 35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3614738" h="357187">
                  <a:moveTo>
                    <a:pt x="0" y="142875"/>
                  </a:moveTo>
                  <a:lnTo>
                    <a:pt x="0" y="142875"/>
                  </a:lnTo>
                  <a:cubicBezTo>
                    <a:pt x="66675" y="147637"/>
                    <a:pt x="133264" y="160500"/>
                    <a:pt x="200025" y="157162"/>
                  </a:cubicBezTo>
                  <a:cubicBezTo>
                    <a:pt x="281937" y="153066"/>
                    <a:pt x="272149" y="128244"/>
                    <a:pt x="328613" y="100012"/>
                  </a:cubicBezTo>
                  <a:cubicBezTo>
                    <a:pt x="361269" y="83684"/>
                    <a:pt x="410312" y="79587"/>
                    <a:pt x="442913" y="71437"/>
                  </a:cubicBezTo>
                  <a:cubicBezTo>
                    <a:pt x="457523" y="67784"/>
                    <a:pt x="471073" y="60417"/>
                    <a:pt x="485775" y="57150"/>
                  </a:cubicBezTo>
                  <a:cubicBezTo>
                    <a:pt x="514054" y="50866"/>
                    <a:pt x="543174" y="48932"/>
                    <a:pt x="571500" y="42862"/>
                  </a:cubicBezTo>
                  <a:cubicBezTo>
                    <a:pt x="609901" y="34633"/>
                    <a:pt x="685800" y="14287"/>
                    <a:pt x="685800" y="14287"/>
                  </a:cubicBezTo>
                  <a:cubicBezTo>
                    <a:pt x="804863" y="19050"/>
                    <a:pt x="924384" y="17097"/>
                    <a:pt x="1042988" y="28575"/>
                  </a:cubicBezTo>
                  <a:cubicBezTo>
                    <a:pt x="1072969" y="31476"/>
                    <a:pt x="1100138" y="47625"/>
                    <a:pt x="1128713" y="57150"/>
                  </a:cubicBezTo>
                  <a:cubicBezTo>
                    <a:pt x="1143000" y="61912"/>
                    <a:pt x="1156559" y="70282"/>
                    <a:pt x="1171575" y="71437"/>
                  </a:cubicBezTo>
                  <a:lnTo>
                    <a:pt x="1357313" y="85725"/>
                  </a:lnTo>
                  <a:cubicBezTo>
                    <a:pt x="1371600" y="90487"/>
                    <a:pt x="1385115" y="100012"/>
                    <a:pt x="1400175" y="100012"/>
                  </a:cubicBezTo>
                  <a:cubicBezTo>
                    <a:pt x="1462293" y="100012"/>
                    <a:pt x="1560797" y="88431"/>
                    <a:pt x="1628775" y="71437"/>
                  </a:cubicBezTo>
                  <a:cubicBezTo>
                    <a:pt x="1736753" y="44443"/>
                    <a:pt x="1584397" y="66449"/>
                    <a:pt x="1757363" y="42862"/>
                  </a:cubicBezTo>
                  <a:cubicBezTo>
                    <a:pt x="1833452" y="32486"/>
                    <a:pt x="1985963" y="14287"/>
                    <a:pt x="1985963" y="14287"/>
                  </a:cubicBezTo>
                  <a:cubicBezTo>
                    <a:pt x="2000250" y="9525"/>
                    <a:pt x="2013765" y="0"/>
                    <a:pt x="2028825" y="0"/>
                  </a:cubicBezTo>
                  <a:cubicBezTo>
                    <a:pt x="2048461" y="0"/>
                    <a:pt x="2066806" y="10027"/>
                    <a:pt x="2085975" y="14287"/>
                  </a:cubicBezTo>
                  <a:cubicBezTo>
                    <a:pt x="2109681" y="19555"/>
                    <a:pt x="2133600" y="23812"/>
                    <a:pt x="2157413" y="28575"/>
                  </a:cubicBezTo>
                  <a:cubicBezTo>
                    <a:pt x="2255347" y="93865"/>
                    <a:pt x="2133854" y="13851"/>
                    <a:pt x="2271713" y="100012"/>
                  </a:cubicBezTo>
                  <a:cubicBezTo>
                    <a:pt x="2286274" y="109113"/>
                    <a:pt x="2298792" y="121823"/>
                    <a:pt x="2314575" y="128587"/>
                  </a:cubicBezTo>
                  <a:cubicBezTo>
                    <a:pt x="2332624" y="136322"/>
                    <a:pt x="2352844" y="137481"/>
                    <a:pt x="2371725" y="142875"/>
                  </a:cubicBezTo>
                  <a:cubicBezTo>
                    <a:pt x="2386206" y="147012"/>
                    <a:pt x="2400107" y="153025"/>
                    <a:pt x="2414588" y="157162"/>
                  </a:cubicBezTo>
                  <a:cubicBezTo>
                    <a:pt x="2540161" y="193040"/>
                    <a:pt x="2411838" y="151484"/>
                    <a:pt x="2514600" y="185737"/>
                  </a:cubicBezTo>
                  <a:cubicBezTo>
                    <a:pt x="2558908" y="176876"/>
                    <a:pt x="2689234" y="151339"/>
                    <a:pt x="2714625" y="142875"/>
                  </a:cubicBezTo>
                  <a:cubicBezTo>
                    <a:pt x="2730915" y="137445"/>
                    <a:pt x="2742129" y="121979"/>
                    <a:pt x="2757488" y="114300"/>
                  </a:cubicBezTo>
                  <a:cubicBezTo>
                    <a:pt x="2770958" y="107565"/>
                    <a:pt x="2786063" y="104775"/>
                    <a:pt x="2800350" y="100012"/>
                  </a:cubicBezTo>
                  <a:cubicBezTo>
                    <a:pt x="2833688" y="104775"/>
                    <a:pt x="2867145" y="108764"/>
                    <a:pt x="2900363" y="114300"/>
                  </a:cubicBezTo>
                  <a:cubicBezTo>
                    <a:pt x="2924316" y="118292"/>
                    <a:pt x="2947704" y="125575"/>
                    <a:pt x="2971800" y="128587"/>
                  </a:cubicBezTo>
                  <a:cubicBezTo>
                    <a:pt x="3023998" y="135112"/>
                    <a:pt x="3076575" y="138112"/>
                    <a:pt x="3128963" y="142875"/>
                  </a:cubicBezTo>
                  <a:lnTo>
                    <a:pt x="3386138" y="128587"/>
                  </a:lnTo>
                  <a:cubicBezTo>
                    <a:pt x="3433879" y="125177"/>
                    <a:pt x="3481970" y="123120"/>
                    <a:pt x="3529013" y="114300"/>
                  </a:cubicBezTo>
                  <a:cubicBezTo>
                    <a:pt x="3558618" y="108749"/>
                    <a:pt x="3614738" y="85725"/>
                    <a:pt x="3614738" y="85725"/>
                  </a:cubicBezTo>
                  <a:cubicBezTo>
                    <a:pt x="3564514" y="161061"/>
                    <a:pt x="3615123" y="105971"/>
                    <a:pt x="3529013" y="142875"/>
                  </a:cubicBezTo>
                  <a:cubicBezTo>
                    <a:pt x="3513230" y="149639"/>
                    <a:pt x="3502288" y="165582"/>
                    <a:pt x="3486150" y="171450"/>
                  </a:cubicBezTo>
                  <a:cubicBezTo>
                    <a:pt x="3449242" y="184871"/>
                    <a:pt x="3409950" y="190500"/>
                    <a:pt x="3371850" y="200025"/>
                  </a:cubicBezTo>
                  <a:cubicBezTo>
                    <a:pt x="3268270" y="225920"/>
                    <a:pt x="3334229" y="212359"/>
                    <a:pt x="3171825" y="228600"/>
                  </a:cubicBezTo>
                  <a:cubicBezTo>
                    <a:pt x="3157538" y="233362"/>
                    <a:pt x="3143064" y="237599"/>
                    <a:pt x="3128963" y="242887"/>
                  </a:cubicBezTo>
                  <a:cubicBezTo>
                    <a:pt x="3075744" y="262844"/>
                    <a:pt x="3054498" y="277423"/>
                    <a:pt x="3000375" y="285750"/>
                  </a:cubicBezTo>
                  <a:cubicBezTo>
                    <a:pt x="2957750" y="292308"/>
                    <a:pt x="2914650" y="295275"/>
                    <a:pt x="2871788" y="300037"/>
                  </a:cubicBezTo>
                  <a:cubicBezTo>
                    <a:pt x="2852738" y="304800"/>
                    <a:pt x="2833893" y="310474"/>
                    <a:pt x="2814638" y="314325"/>
                  </a:cubicBezTo>
                  <a:cubicBezTo>
                    <a:pt x="2786231" y="320006"/>
                    <a:pt x="2757192" y="322328"/>
                    <a:pt x="2728913" y="328612"/>
                  </a:cubicBezTo>
                  <a:cubicBezTo>
                    <a:pt x="2714211" y="331879"/>
                    <a:pt x="2700531" y="338763"/>
                    <a:pt x="2686050" y="342900"/>
                  </a:cubicBezTo>
                  <a:cubicBezTo>
                    <a:pt x="2667169" y="348294"/>
                    <a:pt x="2647950" y="352425"/>
                    <a:pt x="2628900" y="357187"/>
                  </a:cubicBezTo>
                  <a:cubicBezTo>
                    <a:pt x="2547938" y="352425"/>
                    <a:pt x="2465264" y="360128"/>
                    <a:pt x="2386013" y="342900"/>
                  </a:cubicBezTo>
                  <a:cubicBezTo>
                    <a:pt x="2352454" y="335605"/>
                    <a:pt x="2333605" y="294080"/>
                    <a:pt x="2300288" y="285750"/>
                  </a:cubicBezTo>
                  <a:lnTo>
                    <a:pt x="2243138" y="271462"/>
                  </a:lnTo>
                  <a:cubicBezTo>
                    <a:pt x="2137207" y="200842"/>
                    <a:pt x="2191089" y="221047"/>
                    <a:pt x="2085975" y="200025"/>
                  </a:cubicBezTo>
                  <a:cubicBezTo>
                    <a:pt x="2071688" y="190500"/>
                    <a:pt x="2060268" y="172196"/>
                    <a:pt x="2043113" y="171450"/>
                  </a:cubicBezTo>
                  <a:cubicBezTo>
                    <a:pt x="1947834" y="167307"/>
                    <a:pt x="1852428" y="178132"/>
                    <a:pt x="1757363" y="185737"/>
                  </a:cubicBezTo>
                  <a:cubicBezTo>
                    <a:pt x="1733156" y="187674"/>
                    <a:pt x="1710155" y="198410"/>
                    <a:pt x="1685925" y="200025"/>
                  </a:cubicBezTo>
                  <a:cubicBezTo>
                    <a:pt x="1567031" y="207951"/>
                    <a:pt x="1447800" y="209550"/>
                    <a:pt x="1328738" y="214312"/>
                  </a:cubicBezTo>
                  <a:cubicBezTo>
                    <a:pt x="1288172" y="222425"/>
                    <a:pt x="1192737" y="242887"/>
                    <a:pt x="1157288" y="242887"/>
                  </a:cubicBezTo>
                  <a:cubicBezTo>
                    <a:pt x="1076185" y="242887"/>
                    <a:pt x="995363" y="233362"/>
                    <a:pt x="914400" y="228600"/>
                  </a:cubicBezTo>
                  <a:cubicBezTo>
                    <a:pt x="876300" y="223837"/>
                    <a:pt x="838497" y="214312"/>
                    <a:pt x="800100" y="214312"/>
                  </a:cubicBezTo>
                  <a:cubicBezTo>
                    <a:pt x="483586" y="214312"/>
                    <a:pt x="548577" y="202185"/>
                    <a:pt x="385763" y="242887"/>
                  </a:cubicBezTo>
                  <a:cubicBezTo>
                    <a:pt x="323850" y="238125"/>
                    <a:pt x="260076" y="244403"/>
                    <a:pt x="200025" y="228600"/>
                  </a:cubicBezTo>
                  <a:cubicBezTo>
                    <a:pt x="-57302" y="160883"/>
                    <a:pt x="235038" y="171450"/>
                    <a:pt x="57150" y="171450"/>
                  </a:cubicBezTo>
                  <a:lnTo>
                    <a:pt x="0" y="142875"/>
                  </a:lnTo>
                  <a:close/>
                </a:path>
              </a:pathLst>
            </a:custGeom>
            <a:solidFill>
              <a:srgbClr val="178DBB">
                <a:alpha val="49804"/>
              </a:srgb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9091694" y="5841470"/>
              <a:ext cx="1102626" cy="378166"/>
            </a:xfrm>
            <a:custGeom>
              <a:avLst/>
              <a:gdLst>
                <a:gd name="connsiteX0" fmla="*/ 0 w 905037"/>
                <a:gd name="connsiteY0" fmla="*/ 209959 h 310399"/>
                <a:gd name="connsiteX1" fmla="*/ 0 w 905037"/>
                <a:gd name="connsiteY1" fmla="*/ 209959 h 310399"/>
                <a:gd name="connsiteX2" fmla="*/ 114300 w 905037"/>
                <a:gd name="connsiteY2" fmla="*/ 167097 h 310399"/>
                <a:gd name="connsiteX3" fmla="*/ 128588 w 905037"/>
                <a:gd name="connsiteY3" fmla="*/ 124234 h 310399"/>
                <a:gd name="connsiteX4" fmla="*/ 42863 w 905037"/>
                <a:gd name="connsiteY4" fmla="*/ 95659 h 310399"/>
                <a:gd name="connsiteX5" fmla="*/ 57150 w 905037"/>
                <a:gd name="connsiteY5" fmla="*/ 52797 h 310399"/>
                <a:gd name="connsiteX6" fmla="*/ 300038 w 905037"/>
                <a:gd name="connsiteY6" fmla="*/ 24222 h 310399"/>
                <a:gd name="connsiteX7" fmla="*/ 385763 w 905037"/>
                <a:gd name="connsiteY7" fmla="*/ 67084 h 310399"/>
                <a:gd name="connsiteX8" fmla="*/ 428625 w 905037"/>
                <a:gd name="connsiteY8" fmla="*/ 81372 h 310399"/>
                <a:gd name="connsiteX9" fmla="*/ 471488 w 905037"/>
                <a:gd name="connsiteY9" fmla="*/ 109947 h 310399"/>
                <a:gd name="connsiteX10" fmla="*/ 557213 w 905037"/>
                <a:gd name="connsiteY10" fmla="*/ 138522 h 310399"/>
                <a:gd name="connsiteX11" fmla="*/ 657225 w 905037"/>
                <a:gd name="connsiteY11" fmla="*/ 167097 h 310399"/>
                <a:gd name="connsiteX12" fmla="*/ 757238 w 905037"/>
                <a:gd name="connsiteY12" fmla="*/ 181384 h 310399"/>
                <a:gd name="connsiteX13" fmla="*/ 900113 w 905037"/>
                <a:gd name="connsiteY13" fmla="*/ 167097 h 310399"/>
                <a:gd name="connsiteX14" fmla="*/ 885825 w 905037"/>
                <a:gd name="connsiteY14" fmla="*/ 209959 h 310399"/>
                <a:gd name="connsiteX15" fmla="*/ 814388 w 905037"/>
                <a:gd name="connsiteY15" fmla="*/ 267109 h 310399"/>
                <a:gd name="connsiteX16" fmla="*/ 771525 w 905037"/>
                <a:gd name="connsiteY16" fmla="*/ 295684 h 310399"/>
                <a:gd name="connsiteX17" fmla="*/ 385763 w 905037"/>
                <a:gd name="connsiteY17" fmla="*/ 295684 h 310399"/>
                <a:gd name="connsiteX18" fmla="*/ 228600 w 905037"/>
                <a:gd name="connsiteY18" fmla="*/ 252822 h 310399"/>
                <a:gd name="connsiteX19" fmla="*/ 114300 w 905037"/>
                <a:gd name="connsiteY19" fmla="*/ 238534 h 310399"/>
                <a:gd name="connsiteX20" fmla="*/ 0 w 905037"/>
                <a:gd name="connsiteY20" fmla="*/ 209959 h 310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905037" h="310399">
                  <a:moveTo>
                    <a:pt x="0" y="209959"/>
                  </a:moveTo>
                  <a:lnTo>
                    <a:pt x="0" y="209959"/>
                  </a:lnTo>
                  <a:cubicBezTo>
                    <a:pt x="38100" y="195672"/>
                    <a:pt x="80443" y="189668"/>
                    <a:pt x="114300" y="167097"/>
                  </a:cubicBezTo>
                  <a:cubicBezTo>
                    <a:pt x="126831" y="158743"/>
                    <a:pt x="139237" y="134883"/>
                    <a:pt x="128588" y="124234"/>
                  </a:cubicBezTo>
                  <a:cubicBezTo>
                    <a:pt x="107290" y="102935"/>
                    <a:pt x="42863" y="95659"/>
                    <a:pt x="42863" y="95659"/>
                  </a:cubicBezTo>
                  <a:cubicBezTo>
                    <a:pt x="47625" y="81372"/>
                    <a:pt x="48796" y="65328"/>
                    <a:pt x="57150" y="52797"/>
                  </a:cubicBezTo>
                  <a:cubicBezTo>
                    <a:pt x="118602" y="-39381"/>
                    <a:pt x="174730" y="15271"/>
                    <a:pt x="300038" y="24222"/>
                  </a:cubicBezTo>
                  <a:cubicBezTo>
                    <a:pt x="407765" y="60130"/>
                    <a:pt x="274984" y="11694"/>
                    <a:pt x="385763" y="67084"/>
                  </a:cubicBezTo>
                  <a:cubicBezTo>
                    <a:pt x="399233" y="73819"/>
                    <a:pt x="415155" y="74637"/>
                    <a:pt x="428625" y="81372"/>
                  </a:cubicBezTo>
                  <a:cubicBezTo>
                    <a:pt x="443984" y="89051"/>
                    <a:pt x="455796" y="102973"/>
                    <a:pt x="471488" y="109947"/>
                  </a:cubicBezTo>
                  <a:cubicBezTo>
                    <a:pt x="499013" y="122180"/>
                    <a:pt x="528638" y="128997"/>
                    <a:pt x="557213" y="138522"/>
                  </a:cubicBezTo>
                  <a:cubicBezTo>
                    <a:pt x="593931" y="150761"/>
                    <a:pt x="617764" y="159922"/>
                    <a:pt x="657225" y="167097"/>
                  </a:cubicBezTo>
                  <a:cubicBezTo>
                    <a:pt x="690358" y="173121"/>
                    <a:pt x="723900" y="176622"/>
                    <a:pt x="757238" y="181384"/>
                  </a:cubicBezTo>
                  <a:cubicBezTo>
                    <a:pt x="804863" y="176622"/>
                    <a:pt x="853390" y="156714"/>
                    <a:pt x="900113" y="167097"/>
                  </a:cubicBezTo>
                  <a:cubicBezTo>
                    <a:pt x="914815" y="170364"/>
                    <a:pt x="892560" y="196489"/>
                    <a:pt x="885825" y="209959"/>
                  </a:cubicBezTo>
                  <a:cubicBezTo>
                    <a:pt x="859974" y="261660"/>
                    <a:pt x="863825" y="250630"/>
                    <a:pt x="814388" y="267109"/>
                  </a:cubicBezTo>
                  <a:cubicBezTo>
                    <a:pt x="800100" y="276634"/>
                    <a:pt x="788402" y="292519"/>
                    <a:pt x="771525" y="295684"/>
                  </a:cubicBezTo>
                  <a:cubicBezTo>
                    <a:pt x="626920" y="322798"/>
                    <a:pt x="531702" y="306109"/>
                    <a:pt x="385763" y="295684"/>
                  </a:cubicBezTo>
                  <a:cubicBezTo>
                    <a:pt x="335306" y="278866"/>
                    <a:pt x="280160" y="259267"/>
                    <a:pt x="228600" y="252822"/>
                  </a:cubicBezTo>
                  <a:lnTo>
                    <a:pt x="114300" y="238534"/>
                  </a:lnTo>
                  <a:cubicBezTo>
                    <a:pt x="24057" y="208453"/>
                    <a:pt x="19050" y="214721"/>
                    <a:pt x="0" y="209959"/>
                  </a:cubicBezTo>
                  <a:close/>
                </a:path>
              </a:pathLst>
            </a:custGeom>
            <a:solidFill>
              <a:srgbClr val="178DBB">
                <a:alpha val="49804"/>
              </a:srgb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37" name="Freeform 36"/>
            <p:cNvSpPr/>
            <p:nvPr/>
          </p:nvSpPr>
          <p:spPr>
            <a:xfrm flipV="1">
              <a:off x="6706023" y="5727498"/>
              <a:ext cx="4403913" cy="435169"/>
            </a:xfrm>
            <a:custGeom>
              <a:avLst/>
              <a:gdLst>
                <a:gd name="connsiteX0" fmla="*/ 0 w 3614738"/>
                <a:gd name="connsiteY0" fmla="*/ 142875 h 357187"/>
                <a:gd name="connsiteX1" fmla="*/ 0 w 3614738"/>
                <a:gd name="connsiteY1" fmla="*/ 142875 h 357187"/>
                <a:gd name="connsiteX2" fmla="*/ 200025 w 3614738"/>
                <a:gd name="connsiteY2" fmla="*/ 157162 h 357187"/>
                <a:gd name="connsiteX3" fmla="*/ 328613 w 3614738"/>
                <a:gd name="connsiteY3" fmla="*/ 100012 h 357187"/>
                <a:gd name="connsiteX4" fmla="*/ 442913 w 3614738"/>
                <a:gd name="connsiteY4" fmla="*/ 71437 h 357187"/>
                <a:gd name="connsiteX5" fmla="*/ 485775 w 3614738"/>
                <a:gd name="connsiteY5" fmla="*/ 57150 h 357187"/>
                <a:gd name="connsiteX6" fmla="*/ 571500 w 3614738"/>
                <a:gd name="connsiteY6" fmla="*/ 42862 h 357187"/>
                <a:gd name="connsiteX7" fmla="*/ 685800 w 3614738"/>
                <a:gd name="connsiteY7" fmla="*/ 14287 h 357187"/>
                <a:gd name="connsiteX8" fmla="*/ 1042988 w 3614738"/>
                <a:gd name="connsiteY8" fmla="*/ 28575 h 357187"/>
                <a:gd name="connsiteX9" fmla="*/ 1128713 w 3614738"/>
                <a:gd name="connsiteY9" fmla="*/ 57150 h 357187"/>
                <a:gd name="connsiteX10" fmla="*/ 1171575 w 3614738"/>
                <a:gd name="connsiteY10" fmla="*/ 71437 h 357187"/>
                <a:gd name="connsiteX11" fmla="*/ 1357313 w 3614738"/>
                <a:gd name="connsiteY11" fmla="*/ 85725 h 357187"/>
                <a:gd name="connsiteX12" fmla="*/ 1400175 w 3614738"/>
                <a:gd name="connsiteY12" fmla="*/ 100012 h 357187"/>
                <a:gd name="connsiteX13" fmla="*/ 1628775 w 3614738"/>
                <a:gd name="connsiteY13" fmla="*/ 71437 h 357187"/>
                <a:gd name="connsiteX14" fmla="*/ 1757363 w 3614738"/>
                <a:gd name="connsiteY14" fmla="*/ 42862 h 357187"/>
                <a:gd name="connsiteX15" fmla="*/ 1985963 w 3614738"/>
                <a:gd name="connsiteY15" fmla="*/ 14287 h 357187"/>
                <a:gd name="connsiteX16" fmla="*/ 2028825 w 3614738"/>
                <a:gd name="connsiteY16" fmla="*/ 0 h 357187"/>
                <a:gd name="connsiteX17" fmla="*/ 2085975 w 3614738"/>
                <a:gd name="connsiteY17" fmla="*/ 14287 h 357187"/>
                <a:gd name="connsiteX18" fmla="*/ 2157413 w 3614738"/>
                <a:gd name="connsiteY18" fmla="*/ 28575 h 357187"/>
                <a:gd name="connsiteX19" fmla="*/ 2271713 w 3614738"/>
                <a:gd name="connsiteY19" fmla="*/ 100012 h 357187"/>
                <a:gd name="connsiteX20" fmla="*/ 2314575 w 3614738"/>
                <a:gd name="connsiteY20" fmla="*/ 128587 h 357187"/>
                <a:gd name="connsiteX21" fmla="*/ 2371725 w 3614738"/>
                <a:gd name="connsiteY21" fmla="*/ 142875 h 357187"/>
                <a:gd name="connsiteX22" fmla="*/ 2414588 w 3614738"/>
                <a:gd name="connsiteY22" fmla="*/ 157162 h 357187"/>
                <a:gd name="connsiteX23" fmla="*/ 2514600 w 3614738"/>
                <a:gd name="connsiteY23" fmla="*/ 185737 h 357187"/>
                <a:gd name="connsiteX24" fmla="*/ 2714625 w 3614738"/>
                <a:gd name="connsiteY24" fmla="*/ 142875 h 357187"/>
                <a:gd name="connsiteX25" fmla="*/ 2757488 w 3614738"/>
                <a:gd name="connsiteY25" fmla="*/ 114300 h 357187"/>
                <a:gd name="connsiteX26" fmla="*/ 2800350 w 3614738"/>
                <a:gd name="connsiteY26" fmla="*/ 100012 h 357187"/>
                <a:gd name="connsiteX27" fmla="*/ 2900363 w 3614738"/>
                <a:gd name="connsiteY27" fmla="*/ 114300 h 357187"/>
                <a:gd name="connsiteX28" fmla="*/ 2971800 w 3614738"/>
                <a:gd name="connsiteY28" fmla="*/ 128587 h 357187"/>
                <a:gd name="connsiteX29" fmla="*/ 3128963 w 3614738"/>
                <a:gd name="connsiteY29" fmla="*/ 142875 h 357187"/>
                <a:gd name="connsiteX30" fmla="*/ 3386138 w 3614738"/>
                <a:gd name="connsiteY30" fmla="*/ 128587 h 357187"/>
                <a:gd name="connsiteX31" fmla="*/ 3529013 w 3614738"/>
                <a:gd name="connsiteY31" fmla="*/ 114300 h 357187"/>
                <a:gd name="connsiteX32" fmla="*/ 3614738 w 3614738"/>
                <a:gd name="connsiteY32" fmla="*/ 85725 h 357187"/>
                <a:gd name="connsiteX33" fmla="*/ 3529013 w 3614738"/>
                <a:gd name="connsiteY33" fmla="*/ 142875 h 357187"/>
                <a:gd name="connsiteX34" fmla="*/ 3486150 w 3614738"/>
                <a:gd name="connsiteY34" fmla="*/ 171450 h 357187"/>
                <a:gd name="connsiteX35" fmla="*/ 3371850 w 3614738"/>
                <a:gd name="connsiteY35" fmla="*/ 200025 h 357187"/>
                <a:gd name="connsiteX36" fmla="*/ 3171825 w 3614738"/>
                <a:gd name="connsiteY36" fmla="*/ 228600 h 357187"/>
                <a:gd name="connsiteX37" fmla="*/ 3128963 w 3614738"/>
                <a:gd name="connsiteY37" fmla="*/ 242887 h 357187"/>
                <a:gd name="connsiteX38" fmla="*/ 3000375 w 3614738"/>
                <a:gd name="connsiteY38" fmla="*/ 285750 h 357187"/>
                <a:gd name="connsiteX39" fmla="*/ 2871788 w 3614738"/>
                <a:gd name="connsiteY39" fmla="*/ 300037 h 357187"/>
                <a:gd name="connsiteX40" fmla="*/ 2814638 w 3614738"/>
                <a:gd name="connsiteY40" fmla="*/ 314325 h 357187"/>
                <a:gd name="connsiteX41" fmla="*/ 2728913 w 3614738"/>
                <a:gd name="connsiteY41" fmla="*/ 328612 h 357187"/>
                <a:gd name="connsiteX42" fmla="*/ 2686050 w 3614738"/>
                <a:gd name="connsiteY42" fmla="*/ 342900 h 357187"/>
                <a:gd name="connsiteX43" fmla="*/ 2628900 w 3614738"/>
                <a:gd name="connsiteY43" fmla="*/ 357187 h 357187"/>
                <a:gd name="connsiteX44" fmla="*/ 2386013 w 3614738"/>
                <a:gd name="connsiteY44" fmla="*/ 342900 h 357187"/>
                <a:gd name="connsiteX45" fmla="*/ 2300288 w 3614738"/>
                <a:gd name="connsiteY45" fmla="*/ 285750 h 357187"/>
                <a:gd name="connsiteX46" fmla="*/ 2243138 w 3614738"/>
                <a:gd name="connsiteY46" fmla="*/ 271462 h 357187"/>
                <a:gd name="connsiteX47" fmla="*/ 2085975 w 3614738"/>
                <a:gd name="connsiteY47" fmla="*/ 200025 h 357187"/>
                <a:gd name="connsiteX48" fmla="*/ 2043113 w 3614738"/>
                <a:gd name="connsiteY48" fmla="*/ 171450 h 357187"/>
                <a:gd name="connsiteX49" fmla="*/ 1757363 w 3614738"/>
                <a:gd name="connsiteY49" fmla="*/ 185737 h 357187"/>
                <a:gd name="connsiteX50" fmla="*/ 1685925 w 3614738"/>
                <a:gd name="connsiteY50" fmla="*/ 200025 h 357187"/>
                <a:gd name="connsiteX51" fmla="*/ 1328738 w 3614738"/>
                <a:gd name="connsiteY51" fmla="*/ 214312 h 357187"/>
                <a:gd name="connsiteX52" fmla="*/ 1157288 w 3614738"/>
                <a:gd name="connsiteY52" fmla="*/ 242887 h 357187"/>
                <a:gd name="connsiteX53" fmla="*/ 914400 w 3614738"/>
                <a:gd name="connsiteY53" fmla="*/ 228600 h 357187"/>
                <a:gd name="connsiteX54" fmla="*/ 800100 w 3614738"/>
                <a:gd name="connsiteY54" fmla="*/ 214312 h 357187"/>
                <a:gd name="connsiteX55" fmla="*/ 385763 w 3614738"/>
                <a:gd name="connsiteY55" fmla="*/ 242887 h 357187"/>
                <a:gd name="connsiteX56" fmla="*/ 200025 w 3614738"/>
                <a:gd name="connsiteY56" fmla="*/ 228600 h 357187"/>
                <a:gd name="connsiteX57" fmla="*/ 57150 w 3614738"/>
                <a:gd name="connsiteY57" fmla="*/ 171450 h 357187"/>
                <a:gd name="connsiteX58" fmla="*/ 0 w 3614738"/>
                <a:gd name="connsiteY58" fmla="*/ 142875 h 35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3614738" h="357187">
                  <a:moveTo>
                    <a:pt x="0" y="142875"/>
                  </a:moveTo>
                  <a:lnTo>
                    <a:pt x="0" y="142875"/>
                  </a:lnTo>
                  <a:cubicBezTo>
                    <a:pt x="66675" y="147637"/>
                    <a:pt x="133264" y="160500"/>
                    <a:pt x="200025" y="157162"/>
                  </a:cubicBezTo>
                  <a:cubicBezTo>
                    <a:pt x="281937" y="153066"/>
                    <a:pt x="272149" y="128244"/>
                    <a:pt x="328613" y="100012"/>
                  </a:cubicBezTo>
                  <a:cubicBezTo>
                    <a:pt x="361269" y="83684"/>
                    <a:pt x="410312" y="79587"/>
                    <a:pt x="442913" y="71437"/>
                  </a:cubicBezTo>
                  <a:cubicBezTo>
                    <a:pt x="457523" y="67784"/>
                    <a:pt x="471073" y="60417"/>
                    <a:pt x="485775" y="57150"/>
                  </a:cubicBezTo>
                  <a:cubicBezTo>
                    <a:pt x="514054" y="50866"/>
                    <a:pt x="543174" y="48932"/>
                    <a:pt x="571500" y="42862"/>
                  </a:cubicBezTo>
                  <a:cubicBezTo>
                    <a:pt x="609901" y="34633"/>
                    <a:pt x="685800" y="14287"/>
                    <a:pt x="685800" y="14287"/>
                  </a:cubicBezTo>
                  <a:cubicBezTo>
                    <a:pt x="804863" y="19050"/>
                    <a:pt x="924384" y="17097"/>
                    <a:pt x="1042988" y="28575"/>
                  </a:cubicBezTo>
                  <a:cubicBezTo>
                    <a:pt x="1072969" y="31476"/>
                    <a:pt x="1100138" y="47625"/>
                    <a:pt x="1128713" y="57150"/>
                  </a:cubicBezTo>
                  <a:cubicBezTo>
                    <a:pt x="1143000" y="61912"/>
                    <a:pt x="1156559" y="70282"/>
                    <a:pt x="1171575" y="71437"/>
                  </a:cubicBezTo>
                  <a:lnTo>
                    <a:pt x="1357313" y="85725"/>
                  </a:lnTo>
                  <a:cubicBezTo>
                    <a:pt x="1371600" y="90487"/>
                    <a:pt x="1385115" y="100012"/>
                    <a:pt x="1400175" y="100012"/>
                  </a:cubicBezTo>
                  <a:cubicBezTo>
                    <a:pt x="1462293" y="100012"/>
                    <a:pt x="1560797" y="88431"/>
                    <a:pt x="1628775" y="71437"/>
                  </a:cubicBezTo>
                  <a:cubicBezTo>
                    <a:pt x="1736753" y="44443"/>
                    <a:pt x="1584397" y="66449"/>
                    <a:pt x="1757363" y="42862"/>
                  </a:cubicBezTo>
                  <a:cubicBezTo>
                    <a:pt x="1833452" y="32486"/>
                    <a:pt x="1985963" y="14287"/>
                    <a:pt x="1985963" y="14287"/>
                  </a:cubicBezTo>
                  <a:cubicBezTo>
                    <a:pt x="2000250" y="9525"/>
                    <a:pt x="2013765" y="0"/>
                    <a:pt x="2028825" y="0"/>
                  </a:cubicBezTo>
                  <a:cubicBezTo>
                    <a:pt x="2048461" y="0"/>
                    <a:pt x="2066806" y="10027"/>
                    <a:pt x="2085975" y="14287"/>
                  </a:cubicBezTo>
                  <a:cubicBezTo>
                    <a:pt x="2109681" y="19555"/>
                    <a:pt x="2133600" y="23812"/>
                    <a:pt x="2157413" y="28575"/>
                  </a:cubicBezTo>
                  <a:cubicBezTo>
                    <a:pt x="2255347" y="93865"/>
                    <a:pt x="2133854" y="13851"/>
                    <a:pt x="2271713" y="100012"/>
                  </a:cubicBezTo>
                  <a:cubicBezTo>
                    <a:pt x="2286274" y="109113"/>
                    <a:pt x="2298792" y="121823"/>
                    <a:pt x="2314575" y="128587"/>
                  </a:cubicBezTo>
                  <a:cubicBezTo>
                    <a:pt x="2332624" y="136322"/>
                    <a:pt x="2352844" y="137481"/>
                    <a:pt x="2371725" y="142875"/>
                  </a:cubicBezTo>
                  <a:cubicBezTo>
                    <a:pt x="2386206" y="147012"/>
                    <a:pt x="2400107" y="153025"/>
                    <a:pt x="2414588" y="157162"/>
                  </a:cubicBezTo>
                  <a:cubicBezTo>
                    <a:pt x="2540161" y="193040"/>
                    <a:pt x="2411838" y="151484"/>
                    <a:pt x="2514600" y="185737"/>
                  </a:cubicBezTo>
                  <a:cubicBezTo>
                    <a:pt x="2558908" y="176876"/>
                    <a:pt x="2689234" y="151339"/>
                    <a:pt x="2714625" y="142875"/>
                  </a:cubicBezTo>
                  <a:cubicBezTo>
                    <a:pt x="2730915" y="137445"/>
                    <a:pt x="2742129" y="121979"/>
                    <a:pt x="2757488" y="114300"/>
                  </a:cubicBezTo>
                  <a:cubicBezTo>
                    <a:pt x="2770958" y="107565"/>
                    <a:pt x="2786063" y="104775"/>
                    <a:pt x="2800350" y="100012"/>
                  </a:cubicBezTo>
                  <a:cubicBezTo>
                    <a:pt x="2833688" y="104775"/>
                    <a:pt x="2867145" y="108764"/>
                    <a:pt x="2900363" y="114300"/>
                  </a:cubicBezTo>
                  <a:cubicBezTo>
                    <a:pt x="2924316" y="118292"/>
                    <a:pt x="2947704" y="125575"/>
                    <a:pt x="2971800" y="128587"/>
                  </a:cubicBezTo>
                  <a:cubicBezTo>
                    <a:pt x="3023998" y="135112"/>
                    <a:pt x="3076575" y="138112"/>
                    <a:pt x="3128963" y="142875"/>
                  </a:cubicBezTo>
                  <a:lnTo>
                    <a:pt x="3386138" y="128587"/>
                  </a:lnTo>
                  <a:cubicBezTo>
                    <a:pt x="3433879" y="125177"/>
                    <a:pt x="3481970" y="123120"/>
                    <a:pt x="3529013" y="114300"/>
                  </a:cubicBezTo>
                  <a:cubicBezTo>
                    <a:pt x="3558618" y="108749"/>
                    <a:pt x="3614738" y="85725"/>
                    <a:pt x="3614738" y="85725"/>
                  </a:cubicBezTo>
                  <a:cubicBezTo>
                    <a:pt x="3564514" y="161061"/>
                    <a:pt x="3615123" y="105971"/>
                    <a:pt x="3529013" y="142875"/>
                  </a:cubicBezTo>
                  <a:cubicBezTo>
                    <a:pt x="3513230" y="149639"/>
                    <a:pt x="3502288" y="165582"/>
                    <a:pt x="3486150" y="171450"/>
                  </a:cubicBezTo>
                  <a:cubicBezTo>
                    <a:pt x="3449242" y="184871"/>
                    <a:pt x="3409950" y="190500"/>
                    <a:pt x="3371850" y="200025"/>
                  </a:cubicBezTo>
                  <a:cubicBezTo>
                    <a:pt x="3268270" y="225920"/>
                    <a:pt x="3334229" y="212359"/>
                    <a:pt x="3171825" y="228600"/>
                  </a:cubicBezTo>
                  <a:cubicBezTo>
                    <a:pt x="3157538" y="233362"/>
                    <a:pt x="3143064" y="237599"/>
                    <a:pt x="3128963" y="242887"/>
                  </a:cubicBezTo>
                  <a:cubicBezTo>
                    <a:pt x="3075744" y="262844"/>
                    <a:pt x="3054498" y="277423"/>
                    <a:pt x="3000375" y="285750"/>
                  </a:cubicBezTo>
                  <a:cubicBezTo>
                    <a:pt x="2957750" y="292308"/>
                    <a:pt x="2914650" y="295275"/>
                    <a:pt x="2871788" y="300037"/>
                  </a:cubicBezTo>
                  <a:cubicBezTo>
                    <a:pt x="2852738" y="304800"/>
                    <a:pt x="2833893" y="310474"/>
                    <a:pt x="2814638" y="314325"/>
                  </a:cubicBezTo>
                  <a:cubicBezTo>
                    <a:pt x="2786231" y="320006"/>
                    <a:pt x="2757192" y="322328"/>
                    <a:pt x="2728913" y="328612"/>
                  </a:cubicBezTo>
                  <a:cubicBezTo>
                    <a:pt x="2714211" y="331879"/>
                    <a:pt x="2700531" y="338763"/>
                    <a:pt x="2686050" y="342900"/>
                  </a:cubicBezTo>
                  <a:cubicBezTo>
                    <a:pt x="2667169" y="348294"/>
                    <a:pt x="2647950" y="352425"/>
                    <a:pt x="2628900" y="357187"/>
                  </a:cubicBezTo>
                  <a:cubicBezTo>
                    <a:pt x="2547938" y="352425"/>
                    <a:pt x="2465264" y="360128"/>
                    <a:pt x="2386013" y="342900"/>
                  </a:cubicBezTo>
                  <a:cubicBezTo>
                    <a:pt x="2352454" y="335605"/>
                    <a:pt x="2333605" y="294080"/>
                    <a:pt x="2300288" y="285750"/>
                  </a:cubicBezTo>
                  <a:lnTo>
                    <a:pt x="2243138" y="271462"/>
                  </a:lnTo>
                  <a:cubicBezTo>
                    <a:pt x="2137207" y="200842"/>
                    <a:pt x="2191089" y="221047"/>
                    <a:pt x="2085975" y="200025"/>
                  </a:cubicBezTo>
                  <a:cubicBezTo>
                    <a:pt x="2071688" y="190500"/>
                    <a:pt x="2060268" y="172196"/>
                    <a:pt x="2043113" y="171450"/>
                  </a:cubicBezTo>
                  <a:cubicBezTo>
                    <a:pt x="1947834" y="167307"/>
                    <a:pt x="1852428" y="178132"/>
                    <a:pt x="1757363" y="185737"/>
                  </a:cubicBezTo>
                  <a:cubicBezTo>
                    <a:pt x="1733156" y="187674"/>
                    <a:pt x="1710155" y="198410"/>
                    <a:pt x="1685925" y="200025"/>
                  </a:cubicBezTo>
                  <a:cubicBezTo>
                    <a:pt x="1567031" y="207951"/>
                    <a:pt x="1447800" y="209550"/>
                    <a:pt x="1328738" y="214312"/>
                  </a:cubicBezTo>
                  <a:cubicBezTo>
                    <a:pt x="1288172" y="222425"/>
                    <a:pt x="1192737" y="242887"/>
                    <a:pt x="1157288" y="242887"/>
                  </a:cubicBezTo>
                  <a:cubicBezTo>
                    <a:pt x="1076185" y="242887"/>
                    <a:pt x="995363" y="233362"/>
                    <a:pt x="914400" y="228600"/>
                  </a:cubicBezTo>
                  <a:cubicBezTo>
                    <a:pt x="876300" y="223837"/>
                    <a:pt x="838497" y="214312"/>
                    <a:pt x="800100" y="214312"/>
                  </a:cubicBezTo>
                  <a:cubicBezTo>
                    <a:pt x="483586" y="214312"/>
                    <a:pt x="548577" y="202185"/>
                    <a:pt x="385763" y="242887"/>
                  </a:cubicBezTo>
                  <a:cubicBezTo>
                    <a:pt x="323850" y="238125"/>
                    <a:pt x="260076" y="244403"/>
                    <a:pt x="200025" y="228600"/>
                  </a:cubicBezTo>
                  <a:cubicBezTo>
                    <a:pt x="-57302" y="160883"/>
                    <a:pt x="235038" y="171450"/>
                    <a:pt x="57150" y="171450"/>
                  </a:cubicBezTo>
                  <a:lnTo>
                    <a:pt x="0" y="142875"/>
                  </a:lnTo>
                  <a:close/>
                </a:path>
              </a:pathLst>
            </a:custGeom>
            <a:solidFill>
              <a:srgbClr val="178DBB">
                <a:alpha val="49804"/>
              </a:srgb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10744427" y="5891814"/>
              <a:ext cx="1102626" cy="378166"/>
            </a:xfrm>
            <a:custGeom>
              <a:avLst/>
              <a:gdLst>
                <a:gd name="connsiteX0" fmla="*/ 0 w 905037"/>
                <a:gd name="connsiteY0" fmla="*/ 209959 h 310399"/>
                <a:gd name="connsiteX1" fmla="*/ 0 w 905037"/>
                <a:gd name="connsiteY1" fmla="*/ 209959 h 310399"/>
                <a:gd name="connsiteX2" fmla="*/ 114300 w 905037"/>
                <a:gd name="connsiteY2" fmla="*/ 167097 h 310399"/>
                <a:gd name="connsiteX3" fmla="*/ 128588 w 905037"/>
                <a:gd name="connsiteY3" fmla="*/ 124234 h 310399"/>
                <a:gd name="connsiteX4" fmla="*/ 42863 w 905037"/>
                <a:gd name="connsiteY4" fmla="*/ 95659 h 310399"/>
                <a:gd name="connsiteX5" fmla="*/ 57150 w 905037"/>
                <a:gd name="connsiteY5" fmla="*/ 52797 h 310399"/>
                <a:gd name="connsiteX6" fmla="*/ 300038 w 905037"/>
                <a:gd name="connsiteY6" fmla="*/ 24222 h 310399"/>
                <a:gd name="connsiteX7" fmla="*/ 385763 w 905037"/>
                <a:gd name="connsiteY7" fmla="*/ 67084 h 310399"/>
                <a:gd name="connsiteX8" fmla="*/ 428625 w 905037"/>
                <a:gd name="connsiteY8" fmla="*/ 81372 h 310399"/>
                <a:gd name="connsiteX9" fmla="*/ 471488 w 905037"/>
                <a:gd name="connsiteY9" fmla="*/ 109947 h 310399"/>
                <a:gd name="connsiteX10" fmla="*/ 557213 w 905037"/>
                <a:gd name="connsiteY10" fmla="*/ 138522 h 310399"/>
                <a:gd name="connsiteX11" fmla="*/ 657225 w 905037"/>
                <a:gd name="connsiteY11" fmla="*/ 167097 h 310399"/>
                <a:gd name="connsiteX12" fmla="*/ 757238 w 905037"/>
                <a:gd name="connsiteY12" fmla="*/ 181384 h 310399"/>
                <a:gd name="connsiteX13" fmla="*/ 900113 w 905037"/>
                <a:gd name="connsiteY13" fmla="*/ 167097 h 310399"/>
                <a:gd name="connsiteX14" fmla="*/ 885825 w 905037"/>
                <a:gd name="connsiteY14" fmla="*/ 209959 h 310399"/>
                <a:gd name="connsiteX15" fmla="*/ 814388 w 905037"/>
                <a:gd name="connsiteY15" fmla="*/ 267109 h 310399"/>
                <a:gd name="connsiteX16" fmla="*/ 771525 w 905037"/>
                <a:gd name="connsiteY16" fmla="*/ 295684 h 310399"/>
                <a:gd name="connsiteX17" fmla="*/ 385763 w 905037"/>
                <a:gd name="connsiteY17" fmla="*/ 295684 h 310399"/>
                <a:gd name="connsiteX18" fmla="*/ 228600 w 905037"/>
                <a:gd name="connsiteY18" fmla="*/ 252822 h 310399"/>
                <a:gd name="connsiteX19" fmla="*/ 114300 w 905037"/>
                <a:gd name="connsiteY19" fmla="*/ 238534 h 310399"/>
                <a:gd name="connsiteX20" fmla="*/ 0 w 905037"/>
                <a:gd name="connsiteY20" fmla="*/ 209959 h 310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905037" h="310399">
                  <a:moveTo>
                    <a:pt x="0" y="209959"/>
                  </a:moveTo>
                  <a:lnTo>
                    <a:pt x="0" y="209959"/>
                  </a:lnTo>
                  <a:cubicBezTo>
                    <a:pt x="38100" y="195672"/>
                    <a:pt x="80443" y="189668"/>
                    <a:pt x="114300" y="167097"/>
                  </a:cubicBezTo>
                  <a:cubicBezTo>
                    <a:pt x="126831" y="158743"/>
                    <a:pt x="139237" y="134883"/>
                    <a:pt x="128588" y="124234"/>
                  </a:cubicBezTo>
                  <a:cubicBezTo>
                    <a:pt x="107290" y="102935"/>
                    <a:pt x="42863" y="95659"/>
                    <a:pt x="42863" y="95659"/>
                  </a:cubicBezTo>
                  <a:cubicBezTo>
                    <a:pt x="47625" y="81372"/>
                    <a:pt x="48796" y="65328"/>
                    <a:pt x="57150" y="52797"/>
                  </a:cubicBezTo>
                  <a:cubicBezTo>
                    <a:pt x="118602" y="-39381"/>
                    <a:pt x="174730" y="15271"/>
                    <a:pt x="300038" y="24222"/>
                  </a:cubicBezTo>
                  <a:cubicBezTo>
                    <a:pt x="407765" y="60130"/>
                    <a:pt x="274984" y="11694"/>
                    <a:pt x="385763" y="67084"/>
                  </a:cubicBezTo>
                  <a:cubicBezTo>
                    <a:pt x="399233" y="73819"/>
                    <a:pt x="415155" y="74637"/>
                    <a:pt x="428625" y="81372"/>
                  </a:cubicBezTo>
                  <a:cubicBezTo>
                    <a:pt x="443984" y="89051"/>
                    <a:pt x="455796" y="102973"/>
                    <a:pt x="471488" y="109947"/>
                  </a:cubicBezTo>
                  <a:cubicBezTo>
                    <a:pt x="499013" y="122180"/>
                    <a:pt x="528638" y="128997"/>
                    <a:pt x="557213" y="138522"/>
                  </a:cubicBezTo>
                  <a:cubicBezTo>
                    <a:pt x="593931" y="150761"/>
                    <a:pt x="617764" y="159922"/>
                    <a:pt x="657225" y="167097"/>
                  </a:cubicBezTo>
                  <a:cubicBezTo>
                    <a:pt x="690358" y="173121"/>
                    <a:pt x="723900" y="176622"/>
                    <a:pt x="757238" y="181384"/>
                  </a:cubicBezTo>
                  <a:cubicBezTo>
                    <a:pt x="804863" y="176622"/>
                    <a:pt x="853390" y="156714"/>
                    <a:pt x="900113" y="167097"/>
                  </a:cubicBezTo>
                  <a:cubicBezTo>
                    <a:pt x="914815" y="170364"/>
                    <a:pt x="892560" y="196489"/>
                    <a:pt x="885825" y="209959"/>
                  </a:cubicBezTo>
                  <a:cubicBezTo>
                    <a:pt x="859974" y="261660"/>
                    <a:pt x="863825" y="250630"/>
                    <a:pt x="814388" y="267109"/>
                  </a:cubicBezTo>
                  <a:cubicBezTo>
                    <a:pt x="800100" y="276634"/>
                    <a:pt x="788402" y="292519"/>
                    <a:pt x="771525" y="295684"/>
                  </a:cubicBezTo>
                  <a:cubicBezTo>
                    <a:pt x="626920" y="322798"/>
                    <a:pt x="531702" y="306109"/>
                    <a:pt x="385763" y="295684"/>
                  </a:cubicBezTo>
                  <a:cubicBezTo>
                    <a:pt x="335306" y="278866"/>
                    <a:pt x="280160" y="259267"/>
                    <a:pt x="228600" y="252822"/>
                  </a:cubicBezTo>
                  <a:lnTo>
                    <a:pt x="114300" y="238534"/>
                  </a:lnTo>
                  <a:cubicBezTo>
                    <a:pt x="24057" y="208453"/>
                    <a:pt x="19050" y="214721"/>
                    <a:pt x="0" y="209959"/>
                  </a:cubicBezTo>
                  <a:close/>
                </a:path>
              </a:pathLst>
            </a:custGeom>
            <a:solidFill>
              <a:srgbClr val="178DBB">
                <a:alpha val="49804"/>
              </a:srgb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2891802" y="5845725"/>
              <a:ext cx="2369282" cy="278508"/>
            </a:xfrm>
            <a:custGeom>
              <a:avLst/>
              <a:gdLst>
                <a:gd name="connsiteX0" fmla="*/ 115910 w 1944710"/>
                <a:gd name="connsiteY0" fmla="*/ 57150 h 228600"/>
                <a:gd name="connsiteX1" fmla="*/ 115910 w 1944710"/>
                <a:gd name="connsiteY1" fmla="*/ 57150 h 228600"/>
                <a:gd name="connsiteX2" fmla="*/ 230210 w 1944710"/>
                <a:gd name="connsiteY2" fmla="*/ 128588 h 228600"/>
                <a:gd name="connsiteX3" fmla="*/ 387372 w 1944710"/>
                <a:gd name="connsiteY3" fmla="*/ 100013 h 228600"/>
                <a:gd name="connsiteX4" fmla="*/ 444522 w 1944710"/>
                <a:gd name="connsiteY4" fmla="*/ 85725 h 228600"/>
                <a:gd name="connsiteX5" fmla="*/ 515960 w 1944710"/>
                <a:gd name="connsiteY5" fmla="*/ 71438 h 228600"/>
                <a:gd name="connsiteX6" fmla="*/ 687410 w 1944710"/>
                <a:gd name="connsiteY6" fmla="*/ 28575 h 228600"/>
                <a:gd name="connsiteX7" fmla="*/ 844572 w 1944710"/>
                <a:gd name="connsiteY7" fmla="*/ 42863 h 228600"/>
                <a:gd name="connsiteX8" fmla="*/ 887435 w 1944710"/>
                <a:gd name="connsiteY8" fmla="*/ 57150 h 228600"/>
                <a:gd name="connsiteX9" fmla="*/ 944585 w 1944710"/>
                <a:gd name="connsiteY9" fmla="*/ 71438 h 228600"/>
                <a:gd name="connsiteX10" fmla="*/ 1030310 w 1944710"/>
                <a:gd name="connsiteY10" fmla="*/ 100013 h 228600"/>
                <a:gd name="connsiteX11" fmla="*/ 1230335 w 1944710"/>
                <a:gd name="connsiteY11" fmla="*/ 42863 h 228600"/>
                <a:gd name="connsiteX12" fmla="*/ 1358922 w 1944710"/>
                <a:gd name="connsiteY12" fmla="*/ 0 h 228600"/>
                <a:gd name="connsiteX13" fmla="*/ 1487510 w 1944710"/>
                <a:gd name="connsiteY13" fmla="*/ 14288 h 228600"/>
                <a:gd name="connsiteX14" fmla="*/ 1644672 w 1944710"/>
                <a:gd name="connsiteY14" fmla="*/ 42863 h 228600"/>
                <a:gd name="connsiteX15" fmla="*/ 1944710 w 1944710"/>
                <a:gd name="connsiteY15" fmla="*/ 71438 h 228600"/>
                <a:gd name="connsiteX16" fmla="*/ 1858985 w 1944710"/>
                <a:gd name="connsiteY16" fmla="*/ 128588 h 228600"/>
                <a:gd name="connsiteX17" fmla="*/ 1801835 w 1944710"/>
                <a:gd name="connsiteY17" fmla="*/ 142875 h 228600"/>
                <a:gd name="connsiteX18" fmla="*/ 1401785 w 1944710"/>
                <a:gd name="connsiteY18" fmla="*/ 114300 h 228600"/>
                <a:gd name="connsiteX19" fmla="*/ 1358922 w 1944710"/>
                <a:gd name="connsiteY19" fmla="*/ 100013 h 228600"/>
                <a:gd name="connsiteX20" fmla="*/ 1230335 w 1944710"/>
                <a:gd name="connsiteY20" fmla="*/ 157163 h 228600"/>
                <a:gd name="connsiteX21" fmla="*/ 1173185 w 1944710"/>
                <a:gd name="connsiteY21" fmla="*/ 171450 h 228600"/>
                <a:gd name="connsiteX22" fmla="*/ 1087460 w 1944710"/>
                <a:gd name="connsiteY22" fmla="*/ 200025 h 228600"/>
                <a:gd name="connsiteX23" fmla="*/ 901722 w 1944710"/>
                <a:gd name="connsiteY23" fmla="*/ 228600 h 228600"/>
                <a:gd name="connsiteX24" fmla="*/ 758847 w 1944710"/>
                <a:gd name="connsiteY24" fmla="*/ 214313 h 228600"/>
                <a:gd name="connsiteX25" fmla="*/ 601685 w 1944710"/>
                <a:gd name="connsiteY25" fmla="*/ 171450 h 228600"/>
                <a:gd name="connsiteX26" fmla="*/ 473097 w 1944710"/>
                <a:gd name="connsiteY26" fmla="*/ 185738 h 228600"/>
                <a:gd name="connsiteX27" fmla="*/ 387372 w 1944710"/>
                <a:gd name="connsiteY27" fmla="*/ 214313 h 228600"/>
                <a:gd name="connsiteX28" fmla="*/ 144485 w 1944710"/>
                <a:gd name="connsiteY28" fmla="*/ 185738 h 228600"/>
                <a:gd name="connsiteX29" fmla="*/ 101622 w 1944710"/>
                <a:gd name="connsiteY29" fmla="*/ 157163 h 228600"/>
                <a:gd name="connsiteX30" fmla="*/ 15897 w 1944710"/>
                <a:gd name="connsiteY30" fmla="*/ 128588 h 228600"/>
                <a:gd name="connsiteX31" fmla="*/ 1610 w 1944710"/>
                <a:gd name="connsiteY31" fmla="*/ 85725 h 228600"/>
                <a:gd name="connsiteX32" fmla="*/ 115910 w 1944710"/>
                <a:gd name="connsiteY32" fmla="*/ 5715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944710" h="228600">
                  <a:moveTo>
                    <a:pt x="115910" y="57150"/>
                  </a:moveTo>
                  <a:lnTo>
                    <a:pt x="115910" y="57150"/>
                  </a:lnTo>
                  <a:cubicBezTo>
                    <a:pt x="154010" y="80963"/>
                    <a:pt x="187009" y="116245"/>
                    <a:pt x="230210" y="128588"/>
                  </a:cubicBezTo>
                  <a:cubicBezTo>
                    <a:pt x="236993" y="130526"/>
                    <a:pt x="373783" y="103033"/>
                    <a:pt x="387372" y="100013"/>
                  </a:cubicBezTo>
                  <a:cubicBezTo>
                    <a:pt x="406541" y="95753"/>
                    <a:pt x="425353" y="89985"/>
                    <a:pt x="444522" y="85725"/>
                  </a:cubicBezTo>
                  <a:cubicBezTo>
                    <a:pt x="468228" y="80457"/>
                    <a:pt x="492531" y="77828"/>
                    <a:pt x="515960" y="71438"/>
                  </a:cubicBezTo>
                  <a:cubicBezTo>
                    <a:pt x="693868" y="22918"/>
                    <a:pt x="509747" y="58186"/>
                    <a:pt x="687410" y="28575"/>
                  </a:cubicBezTo>
                  <a:cubicBezTo>
                    <a:pt x="739797" y="33338"/>
                    <a:pt x="792497" y="35424"/>
                    <a:pt x="844572" y="42863"/>
                  </a:cubicBezTo>
                  <a:cubicBezTo>
                    <a:pt x="859481" y="44993"/>
                    <a:pt x="872954" y="53013"/>
                    <a:pt x="887435" y="57150"/>
                  </a:cubicBezTo>
                  <a:cubicBezTo>
                    <a:pt x="906316" y="62544"/>
                    <a:pt x="925777" y="65795"/>
                    <a:pt x="944585" y="71438"/>
                  </a:cubicBezTo>
                  <a:cubicBezTo>
                    <a:pt x="973435" y="80093"/>
                    <a:pt x="1030310" y="100013"/>
                    <a:pt x="1030310" y="100013"/>
                  </a:cubicBezTo>
                  <a:cubicBezTo>
                    <a:pt x="1066932" y="90858"/>
                    <a:pt x="1189341" y="63360"/>
                    <a:pt x="1230335" y="42863"/>
                  </a:cubicBezTo>
                  <a:cubicBezTo>
                    <a:pt x="1309205" y="3428"/>
                    <a:pt x="1266600" y="18465"/>
                    <a:pt x="1358922" y="0"/>
                  </a:cubicBezTo>
                  <a:cubicBezTo>
                    <a:pt x="1401785" y="4763"/>
                    <a:pt x="1444817" y="8189"/>
                    <a:pt x="1487510" y="14288"/>
                  </a:cubicBezTo>
                  <a:cubicBezTo>
                    <a:pt x="1606147" y="31236"/>
                    <a:pt x="1512574" y="28185"/>
                    <a:pt x="1644672" y="42863"/>
                  </a:cubicBezTo>
                  <a:cubicBezTo>
                    <a:pt x="1744523" y="53958"/>
                    <a:pt x="1944710" y="71438"/>
                    <a:pt x="1944710" y="71438"/>
                  </a:cubicBezTo>
                  <a:cubicBezTo>
                    <a:pt x="1810887" y="116044"/>
                    <a:pt x="2008814" y="42971"/>
                    <a:pt x="1858985" y="128588"/>
                  </a:cubicBezTo>
                  <a:cubicBezTo>
                    <a:pt x="1841936" y="138330"/>
                    <a:pt x="1820885" y="138113"/>
                    <a:pt x="1801835" y="142875"/>
                  </a:cubicBezTo>
                  <a:cubicBezTo>
                    <a:pt x="1673808" y="137056"/>
                    <a:pt x="1531517" y="143129"/>
                    <a:pt x="1401785" y="114300"/>
                  </a:cubicBezTo>
                  <a:cubicBezTo>
                    <a:pt x="1387083" y="111033"/>
                    <a:pt x="1373210" y="104775"/>
                    <a:pt x="1358922" y="100013"/>
                  </a:cubicBezTo>
                  <a:cubicBezTo>
                    <a:pt x="1157101" y="133649"/>
                    <a:pt x="1360755" y="82637"/>
                    <a:pt x="1230335" y="157163"/>
                  </a:cubicBezTo>
                  <a:cubicBezTo>
                    <a:pt x="1213286" y="166905"/>
                    <a:pt x="1191993" y="165808"/>
                    <a:pt x="1173185" y="171450"/>
                  </a:cubicBezTo>
                  <a:cubicBezTo>
                    <a:pt x="1144335" y="180105"/>
                    <a:pt x="1116996" y="194118"/>
                    <a:pt x="1087460" y="200025"/>
                  </a:cubicBezTo>
                  <a:cubicBezTo>
                    <a:pt x="978371" y="221843"/>
                    <a:pt x="1040119" y="211301"/>
                    <a:pt x="901722" y="228600"/>
                  </a:cubicBezTo>
                  <a:cubicBezTo>
                    <a:pt x="854097" y="223838"/>
                    <a:pt x="806058" y="222181"/>
                    <a:pt x="758847" y="214313"/>
                  </a:cubicBezTo>
                  <a:cubicBezTo>
                    <a:pt x="694386" y="203570"/>
                    <a:pt x="657089" y="189919"/>
                    <a:pt x="601685" y="171450"/>
                  </a:cubicBezTo>
                  <a:cubicBezTo>
                    <a:pt x="558822" y="176213"/>
                    <a:pt x="515386" y="177280"/>
                    <a:pt x="473097" y="185738"/>
                  </a:cubicBezTo>
                  <a:cubicBezTo>
                    <a:pt x="443561" y="191645"/>
                    <a:pt x="387372" y="214313"/>
                    <a:pt x="387372" y="214313"/>
                  </a:cubicBezTo>
                  <a:cubicBezTo>
                    <a:pt x="375592" y="213135"/>
                    <a:pt x="176065" y="195212"/>
                    <a:pt x="144485" y="185738"/>
                  </a:cubicBezTo>
                  <a:cubicBezTo>
                    <a:pt x="128038" y="180804"/>
                    <a:pt x="117314" y="164137"/>
                    <a:pt x="101622" y="157163"/>
                  </a:cubicBezTo>
                  <a:cubicBezTo>
                    <a:pt x="74097" y="144930"/>
                    <a:pt x="15897" y="128588"/>
                    <a:pt x="15897" y="128588"/>
                  </a:cubicBezTo>
                  <a:cubicBezTo>
                    <a:pt x="11135" y="114300"/>
                    <a:pt x="-5125" y="99195"/>
                    <a:pt x="1610" y="85725"/>
                  </a:cubicBezTo>
                  <a:cubicBezTo>
                    <a:pt x="11013" y="66920"/>
                    <a:pt x="96860" y="61912"/>
                    <a:pt x="115910" y="57150"/>
                  </a:cubicBezTo>
                  <a:close/>
                </a:path>
              </a:pathLst>
            </a:custGeom>
            <a:solidFill>
              <a:srgbClr val="178DBB">
                <a:alpha val="49804"/>
              </a:srgb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4901372" y="5986562"/>
              <a:ext cx="2369282" cy="278508"/>
            </a:xfrm>
            <a:custGeom>
              <a:avLst/>
              <a:gdLst>
                <a:gd name="connsiteX0" fmla="*/ 115910 w 1944710"/>
                <a:gd name="connsiteY0" fmla="*/ 57150 h 228600"/>
                <a:gd name="connsiteX1" fmla="*/ 115910 w 1944710"/>
                <a:gd name="connsiteY1" fmla="*/ 57150 h 228600"/>
                <a:gd name="connsiteX2" fmla="*/ 230210 w 1944710"/>
                <a:gd name="connsiteY2" fmla="*/ 128588 h 228600"/>
                <a:gd name="connsiteX3" fmla="*/ 387372 w 1944710"/>
                <a:gd name="connsiteY3" fmla="*/ 100013 h 228600"/>
                <a:gd name="connsiteX4" fmla="*/ 444522 w 1944710"/>
                <a:gd name="connsiteY4" fmla="*/ 85725 h 228600"/>
                <a:gd name="connsiteX5" fmla="*/ 515960 w 1944710"/>
                <a:gd name="connsiteY5" fmla="*/ 71438 h 228600"/>
                <a:gd name="connsiteX6" fmla="*/ 687410 w 1944710"/>
                <a:gd name="connsiteY6" fmla="*/ 28575 h 228600"/>
                <a:gd name="connsiteX7" fmla="*/ 844572 w 1944710"/>
                <a:gd name="connsiteY7" fmla="*/ 42863 h 228600"/>
                <a:gd name="connsiteX8" fmla="*/ 887435 w 1944710"/>
                <a:gd name="connsiteY8" fmla="*/ 57150 h 228600"/>
                <a:gd name="connsiteX9" fmla="*/ 944585 w 1944710"/>
                <a:gd name="connsiteY9" fmla="*/ 71438 h 228600"/>
                <a:gd name="connsiteX10" fmla="*/ 1030310 w 1944710"/>
                <a:gd name="connsiteY10" fmla="*/ 100013 h 228600"/>
                <a:gd name="connsiteX11" fmla="*/ 1230335 w 1944710"/>
                <a:gd name="connsiteY11" fmla="*/ 42863 h 228600"/>
                <a:gd name="connsiteX12" fmla="*/ 1358922 w 1944710"/>
                <a:gd name="connsiteY12" fmla="*/ 0 h 228600"/>
                <a:gd name="connsiteX13" fmla="*/ 1487510 w 1944710"/>
                <a:gd name="connsiteY13" fmla="*/ 14288 h 228600"/>
                <a:gd name="connsiteX14" fmla="*/ 1644672 w 1944710"/>
                <a:gd name="connsiteY14" fmla="*/ 42863 h 228600"/>
                <a:gd name="connsiteX15" fmla="*/ 1944710 w 1944710"/>
                <a:gd name="connsiteY15" fmla="*/ 71438 h 228600"/>
                <a:gd name="connsiteX16" fmla="*/ 1858985 w 1944710"/>
                <a:gd name="connsiteY16" fmla="*/ 128588 h 228600"/>
                <a:gd name="connsiteX17" fmla="*/ 1801835 w 1944710"/>
                <a:gd name="connsiteY17" fmla="*/ 142875 h 228600"/>
                <a:gd name="connsiteX18" fmla="*/ 1401785 w 1944710"/>
                <a:gd name="connsiteY18" fmla="*/ 114300 h 228600"/>
                <a:gd name="connsiteX19" fmla="*/ 1358922 w 1944710"/>
                <a:gd name="connsiteY19" fmla="*/ 100013 h 228600"/>
                <a:gd name="connsiteX20" fmla="*/ 1230335 w 1944710"/>
                <a:gd name="connsiteY20" fmla="*/ 157163 h 228600"/>
                <a:gd name="connsiteX21" fmla="*/ 1173185 w 1944710"/>
                <a:gd name="connsiteY21" fmla="*/ 171450 h 228600"/>
                <a:gd name="connsiteX22" fmla="*/ 1087460 w 1944710"/>
                <a:gd name="connsiteY22" fmla="*/ 200025 h 228600"/>
                <a:gd name="connsiteX23" fmla="*/ 901722 w 1944710"/>
                <a:gd name="connsiteY23" fmla="*/ 228600 h 228600"/>
                <a:gd name="connsiteX24" fmla="*/ 758847 w 1944710"/>
                <a:gd name="connsiteY24" fmla="*/ 214313 h 228600"/>
                <a:gd name="connsiteX25" fmla="*/ 601685 w 1944710"/>
                <a:gd name="connsiteY25" fmla="*/ 171450 h 228600"/>
                <a:gd name="connsiteX26" fmla="*/ 473097 w 1944710"/>
                <a:gd name="connsiteY26" fmla="*/ 185738 h 228600"/>
                <a:gd name="connsiteX27" fmla="*/ 387372 w 1944710"/>
                <a:gd name="connsiteY27" fmla="*/ 214313 h 228600"/>
                <a:gd name="connsiteX28" fmla="*/ 144485 w 1944710"/>
                <a:gd name="connsiteY28" fmla="*/ 185738 h 228600"/>
                <a:gd name="connsiteX29" fmla="*/ 101622 w 1944710"/>
                <a:gd name="connsiteY29" fmla="*/ 157163 h 228600"/>
                <a:gd name="connsiteX30" fmla="*/ 15897 w 1944710"/>
                <a:gd name="connsiteY30" fmla="*/ 128588 h 228600"/>
                <a:gd name="connsiteX31" fmla="*/ 1610 w 1944710"/>
                <a:gd name="connsiteY31" fmla="*/ 85725 h 228600"/>
                <a:gd name="connsiteX32" fmla="*/ 115910 w 1944710"/>
                <a:gd name="connsiteY32" fmla="*/ 5715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944710" h="228600">
                  <a:moveTo>
                    <a:pt x="115910" y="57150"/>
                  </a:moveTo>
                  <a:lnTo>
                    <a:pt x="115910" y="57150"/>
                  </a:lnTo>
                  <a:cubicBezTo>
                    <a:pt x="154010" y="80963"/>
                    <a:pt x="187009" y="116245"/>
                    <a:pt x="230210" y="128588"/>
                  </a:cubicBezTo>
                  <a:cubicBezTo>
                    <a:pt x="236993" y="130526"/>
                    <a:pt x="373783" y="103033"/>
                    <a:pt x="387372" y="100013"/>
                  </a:cubicBezTo>
                  <a:cubicBezTo>
                    <a:pt x="406541" y="95753"/>
                    <a:pt x="425353" y="89985"/>
                    <a:pt x="444522" y="85725"/>
                  </a:cubicBezTo>
                  <a:cubicBezTo>
                    <a:pt x="468228" y="80457"/>
                    <a:pt x="492531" y="77828"/>
                    <a:pt x="515960" y="71438"/>
                  </a:cubicBezTo>
                  <a:cubicBezTo>
                    <a:pt x="693868" y="22918"/>
                    <a:pt x="509747" y="58186"/>
                    <a:pt x="687410" y="28575"/>
                  </a:cubicBezTo>
                  <a:cubicBezTo>
                    <a:pt x="739797" y="33338"/>
                    <a:pt x="792497" y="35424"/>
                    <a:pt x="844572" y="42863"/>
                  </a:cubicBezTo>
                  <a:cubicBezTo>
                    <a:pt x="859481" y="44993"/>
                    <a:pt x="872954" y="53013"/>
                    <a:pt x="887435" y="57150"/>
                  </a:cubicBezTo>
                  <a:cubicBezTo>
                    <a:pt x="906316" y="62544"/>
                    <a:pt x="925777" y="65795"/>
                    <a:pt x="944585" y="71438"/>
                  </a:cubicBezTo>
                  <a:cubicBezTo>
                    <a:pt x="973435" y="80093"/>
                    <a:pt x="1030310" y="100013"/>
                    <a:pt x="1030310" y="100013"/>
                  </a:cubicBezTo>
                  <a:cubicBezTo>
                    <a:pt x="1066932" y="90858"/>
                    <a:pt x="1189341" y="63360"/>
                    <a:pt x="1230335" y="42863"/>
                  </a:cubicBezTo>
                  <a:cubicBezTo>
                    <a:pt x="1309205" y="3428"/>
                    <a:pt x="1266600" y="18465"/>
                    <a:pt x="1358922" y="0"/>
                  </a:cubicBezTo>
                  <a:cubicBezTo>
                    <a:pt x="1401785" y="4763"/>
                    <a:pt x="1444817" y="8189"/>
                    <a:pt x="1487510" y="14288"/>
                  </a:cubicBezTo>
                  <a:cubicBezTo>
                    <a:pt x="1606147" y="31236"/>
                    <a:pt x="1512574" y="28185"/>
                    <a:pt x="1644672" y="42863"/>
                  </a:cubicBezTo>
                  <a:cubicBezTo>
                    <a:pt x="1744523" y="53958"/>
                    <a:pt x="1944710" y="71438"/>
                    <a:pt x="1944710" y="71438"/>
                  </a:cubicBezTo>
                  <a:cubicBezTo>
                    <a:pt x="1810887" y="116044"/>
                    <a:pt x="2008814" y="42971"/>
                    <a:pt x="1858985" y="128588"/>
                  </a:cubicBezTo>
                  <a:cubicBezTo>
                    <a:pt x="1841936" y="138330"/>
                    <a:pt x="1820885" y="138113"/>
                    <a:pt x="1801835" y="142875"/>
                  </a:cubicBezTo>
                  <a:cubicBezTo>
                    <a:pt x="1673808" y="137056"/>
                    <a:pt x="1531517" y="143129"/>
                    <a:pt x="1401785" y="114300"/>
                  </a:cubicBezTo>
                  <a:cubicBezTo>
                    <a:pt x="1387083" y="111033"/>
                    <a:pt x="1373210" y="104775"/>
                    <a:pt x="1358922" y="100013"/>
                  </a:cubicBezTo>
                  <a:cubicBezTo>
                    <a:pt x="1157101" y="133649"/>
                    <a:pt x="1360755" y="82637"/>
                    <a:pt x="1230335" y="157163"/>
                  </a:cubicBezTo>
                  <a:cubicBezTo>
                    <a:pt x="1213286" y="166905"/>
                    <a:pt x="1191993" y="165808"/>
                    <a:pt x="1173185" y="171450"/>
                  </a:cubicBezTo>
                  <a:cubicBezTo>
                    <a:pt x="1144335" y="180105"/>
                    <a:pt x="1116996" y="194118"/>
                    <a:pt x="1087460" y="200025"/>
                  </a:cubicBezTo>
                  <a:cubicBezTo>
                    <a:pt x="978371" y="221843"/>
                    <a:pt x="1040119" y="211301"/>
                    <a:pt x="901722" y="228600"/>
                  </a:cubicBezTo>
                  <a:cubicBezTo>
                    <a:pt x="854097" y="223838"/>
                    <a:pt x="806058" y="222181"/>
                    <a:pt x="758847" y="214313"/>
                  </a:cubicBezTo>
                  <a:cubicBezTo>
                    <a:pt x="694386" y="203570"/>
                    <a:pt x="657089" y="189919"/>
                    <a:pt x="601685" y="171450"/>
                  </a:cubicBezTo>
                  <a:cubicBezTo>
                    <a:pt x="558822" y="176213"/>
                    <a:pt x="515386" y="177280"/>
                    <a:pt x="473097" y="185738"/>
                  </a:cubicBezTo>
                  <a:cubicBezTo>
                    <a:pt x="443561" y="191645"/>
                    <a:pt x="387372" y="214313"/>
                    <a:pt x="387372" y="214313"/>
                  </a:cubicBezTo>
                  <a:cubicBezTo>
                    <a:pt x="375592" y="213135"/>
                    <a:pt x="176065" y="195212"/>
                    <a:pt x="144485" y="185738"/>
                  </a:cubicBezTo>
                  <a:cubicBezTo>
                    <a:pt x="128038" y="180804"/>
                    <a:pt x="117314" y="164137"/>
                    <a:pt x="101622" y="157163"/>
                  </a:cubicBezTo>
                  <a:cubicBezTo>
                    <a:pt x="74097" y="144930"/>
                    <a:pt x="15897" y="128588"/>
                    <a:pt x="15897" y="128588"/>
                  </a:cubicBezTo>
                  <a:cubicBezTo>
                    <a:pt x="11135" y="114300"/>
                    <a:pt x="-5125" y="99195"/>
                    <a:pt x="1610" y="85725"/>
                  </a:cubicBezTo>
                  <a:cubicBezTo>
                    <a:pt x="11013" y="66920"/>
                    <a:pt x="96860" y="61912"/>
                    <a:pt x="115910" y="57150"/>
                  </a:cubicBezTo>
                  <a:close/>
                </a:path>
              </a:pathLst>
            </a:custGeom>
            <a:solidFill>
              <a:srgbClr val="178DBB">
                <a:alpha val="49804"/>
              </a:srgb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41" name="Freeform 40"/>
            <p:cNvSpPr/>
            <p:nvPr/>
          </p:nvSpPr>
          <p:spPr>
            <a:xfrm flipH="1">
              <a:off x="5635118" y="5745635"/>
              <a:ext cx="2369282" cy="278508"/>
            </a:xfrm>
            <a:custGeom>
              <a:avLst/>
              <a:gdLst>
                <a:gd name="connsiteX0" fmla="*/ 115910 w 1944710"/>
                <a:gd name="connsiteY0" fmla="*/ 57150 h 228600"/>
                <a:gd name="connsiteX1" fmla="*/ 115910 w 1944710"/>
                <a:gd name="connsiteY1" fmla="*/ 57150 h 228600"/>
                <a:gd name="connsiteX2" fmla="*/ 230210 w 1944710"/>
                <a:gd name="connsiteY2" fmla="*/ 128588 h 228600"/>
                <a:gd name="connsiteX3" fmla="*/ 387372 w 1944710"/>
                <a:gd name="connsiteY3" fmla="*/ 100013 h 228600"/>
                <a:gd name="connsiteX4" fmla="*/ 444522 w 1944710"/>
                <a:gd name="connsiteY4" fmla="*/ 85725 h 228600"/>
                <a:gd name="connsiteX5" fmla="*/ 515960 w 1944710"/>
                <a:gd name="connsiteY5" fmla="*/ 71438 h 228600"/>
                <a:gd name="connsiteX6" fmla="*/ 687410 w 1944710"/>
                <a:gd name="connsiteY6" fmla="*/ 28575 h 228600"/>
                <a:gd name="connsiteX7" fmla="*/ 844572 w 1944710"/>
                <a:gd name="connsiteY7" fmla="*/ 42863 h 228600"/>
                <a:gd name="connsiteX8" fmla="*/ 887435 w 1944710"/>
                <a:gd name="connsiteY8" fmla="*/ 57150 h 228600"/>
                <a:gd name="connsiteX9" fmla="*/ 944585 w 1944710"/>
                <a:gd name="connsiteY9" fmla="*/ 71438 h 228600"/>
                <a:gd name="connsiteX10" fmla="*/ 1030310 w 1944710"/>
                <a:gd name="connsiteY10" fmla="*/ 100013 h 228600"/>
                <a:gd name="connsiteX11" fmla="*/ 1230335 w 1944710"/>
                <a:gd name="connsiteY11" fmla="*/ 42863 h 228600"/>
                <a:gd name="connsiteX12" fmla="*/ 1358922 w 1944710"/>
                <a:gd name="connsiteY12" fmla="*/ 0 h 228600"/>
                <a:gd name="connsiteX13" fmla="*/ 1487510 w 1944710"/>
                <a:gd name="connsiteY13" fmla="*/ 14288 h 228600"/>
                <a:gd name="connsiteX14" fmla="*/ 1644672 w 1944710"/>
                <a:gd name="connsiteY14" fmla="*/ 42863 h 228600"/>
                <a:gd name="connsiteX15" fmla="*/ 1944710 w 1944710"/>
                <a:gd name="connsiteY15" fmla="*/ 71438 h 228600"/>
                <a:gd name="connsiteX16" fmla="*/ 1858985 w 1944710"/>
                <a:gd name="connsiteY16" fmla="*/ 128588 h 228600"/>
                <a:gd name="connsiteX17" fmla="*/ 1801835 w 1944710"/>
                <a:gd name="connsiteY17" fmla="*/ 142875 h 228600"/>
                <a:gd name="connsiteX18" fmla="*/ 1401785 w 1944710"/>
                <a:gd name="connsiteY18" fmla="*/ 114300 h 228600"/>
                <a:gd name="connsiteX19" fmla="*/ 1358922 w 1944710"/>
                <a:gd name="connsiteY19" fmla="*/ 100013 h 228600"/>
                <a:gd name="connsiteX20" fmla="*/ 1230335 w 1944710"/>
                <a:gd name="connsiteY20" fmla="*/ 157163 h 228600"/>
                <a:gd name="connsiteX21" fmla="*/ 1173185 w 1944710"/>
                <a:gd name="connsiteY21" fmla="*/ 171450 h 228600"/>
                <a:gd name="connsiteX22" fmla="*/ 1087460 w 1944710"/>
                <a:gd name="connsiteY22" fmla="*/ 200025 h 228600"/>
                <a:gd name="connsiteX23" fmla="*/ 901722 w 1944710"/>
                <a:gd name="connsiteY23" fmla="*/ 228600 h 228600"/>
                <a:gd name="connsiteX24" fmla="*/ 758847 w 1944710"/>
                <a:gd name="connsiteY24" fmla="*/ 214313 h 228600"/>
                <a:gd name="connsiteX25" fmla="*/ 601685 w 1944710"/>
                <a:gd name="connsiteY25" fmla="*/ 171450 h 228600"/>
                <a:gd name="connsiteX26" fmla="*/ 473097 w 1944710"/>
                <a:gd name="connsiteY26" fmla="*/ 185738 h 228600"/>
                <a:gd name="connsiteX27" fmla="*/ 387372 w 1944710"/>
                <a:gd name="connsiteY27" fmla="*/ 214313 h 228600"/>
                <a:gd name="connsiteX28" fmla="*/ 144485 w 1944710"/>
                <a:gd name="connsiteY28" fmla="*/ 185738 h 228600"/>
                <a:gd name="connsiteX29" fmla="*/ 101622 w 1944710"/>
                <a:gd name="connsiteY29" fmla="*/ 157163 h 228600"/>
                <a:gd name="connsiteX30" fmla="*/ 15897 w 1944710"/>
                <a:gd name="connsiteY30" fmla="*/ 128588 h 228600"/>
                <a:gd name="connsiteX31" fmla="*/ 1610 w 1944710"/>
                <a:gd name="connsiteY31" fmla="*/ 85725 h 228600"/>
                <a:gd name="connsiteX32" fmla="*/ 115910 w 1944710"/>
                <a:gd name="connsiteY32" fmla="*/ 5715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944710" h="228600">
                  <a:moveTo>
                    <a:pt x="115910" y="57150"/>
                  </a:moveTo>
                  <a:lnTo>
                    <a:pt x="115910" y="57150"/>
                  </a:lnTo>
                  <a:cubicBezTo>
                    <a:pt x="154010" y="80963"/>
                    <a:pt x="187009" y="116245"/>
                    <a:pt x="230210" y="128588"/>
                  </a:cubicBezTo>
                  <a:cubicBezTo>
                    <a:pt x="236993" y="130526"/>
                    <a:pt x="373783" y="103033"/>
                    <a:pt x="387372" y="100013"/>
                  </a:cubicBezTo>
                  <a:cubicBezTo>
                    <a:pt x="406541" y="95753"/>
                    <a:pt x="425353" y="89985"/>
                    <a:pt x="444522" y="85725"/>
                  </a:cubicBezTo>
                  <a:cubicBezTo>
                    <a:pt x="468228" y="80457"/>
                    <a:pt x="492531" y="77828"/>
                    <a:pt x="515960" y="71438"/>
                  </a:cubicBezTo>
                  <a:cubicBezTo>
                    <a:pt x="693868" y="22918"/>
                    <a:pt x="509747" y="58186"/>
                    <a:pt x="687410" y="28575"/>
                  </a:cubicBezTo>
                  <a:cubicBezTo>
                    <a:pt x="739797" y="33338"/>
                    <a:pt x="792497" y="35424"/>
                    <a:pt x="844572" y="42863"/>
                  </a:cubicBezTo>
                  <a:cubicBezTo>
                    <a:pt x="859481" y="44993"/>
                    <a:pt x="872954" y="53013"/>
                    <a:pt x="887435" y="57150"/>
                  </a:cubicBezTo>
                  <a:cubicBezTo>
                    <a:pt x="906316" y="62544"/>
                    <a:pt x="925777" y="65795"/>
                    <a:pt x="944585" y="71438"/>
                  </a:cubicBezTo>
                  <a:cubicBezTo>
                    <a:pt x="973435" y="80093"/>
                    <a:pt x="1030310" y="100013"/>
                    <a:pt x="1030310" y="100013"/>
                  </a:cubicBezTo>
                  <a:cubicBezTo>
                    <a:pt x="1066932" y="90858"/>
                    <a:pt x="1189341" y="63360"/>
                    <a:pt x="1230335" y="42863"/>
                  </a:cubicBezTo>
                  <a:cubicBezTo>
                    <a:pt x="1309205" y="3428"/>
                    <a:pt x="1266600" y="18465"/>
                    <a:pt x="1358922" y="0"/>
                  </a:cubicBezTo>
                  <a:cubicBezTo>
                    <a:pt x="1401785" y="4763"/>
                    <a:pt x="1444817" y="8189"/>
                    <a:pt x="1487510" y="14288"/>
                  </a:cubicBezTo>
                  <a:cubicBezTo>
                    <a:pt x="1606147" y="31236"/>
                    <a:pt x="1512574" y="28185"/>
                    <a:pt x="1644672" y="42863"/>
                  </a:cubicBezTo>
                  <a:cubicBezTo>
                    <a:pt x="1744523" y="53958"/>
                    <a:pt x="1944710" y="71438"/>
                    <a:pt x="1944710" y="71438"/>
                  </a:cubicBezTo>
                  <a:cubicBezTo>
                    <a:pt x="1810887" y="116044"/>
                    <a:pt x="2008814" y="42971"/>
                    <a:pt x="1858985" y="128588"/>
                  </a:cubicBezTo>
                  <a:cubicBezTo>
                    <a:pt x="1841936" y="138330"/>
                    <a:pt x="1820885" y="138113"/>
                    <a:pt x="1801835" y="142875"/>
                  </a:cubicBezTo>
                  <a:cubicBezTo>
                    <a:pt x="1673808" y="137056"/>
                    <a:pt x="1531517" y="143129"/>
                    <a:pt x="1401785" y="114300"/>
                  </a:cubicBezTo>
                  <a:cubicBezTo>
                    <a:pt x="1387083" y="111033"/>
                    <a:pt x="1373210" y="104775"/>
                    <a:pt x="1358922" y="100013"/>
                  </a:cubicBezTo>
                  <a:cubicBezTo>
                    <a:pt x="1157101" y="133649"/>
                    <a:pt x="1360755" y="82637"/>
                    <a:pt x="1230335" y="157163"/>
                  </a:cubicBezTo>
                  <a:cubicBezTo>
                    <a:pt x="1213286" y="166905"/>
                    <a:pt x="1191993" y="165808"/>
                    <a:pt x="1173185" y="171450"/>
                  </a:cubicBezTo>
                  <a:cubicBezTo>
                    <a:pt x="1144335" y="180105"/>
                    <a:pt x="1116996" y="194118"/>
                    <a:pt x="1087460" y="200025"/>
                  </a:cubicBezTo>
                  <a:cubicBezTo>
                    <a:pt x="978371" y="221843"/>
                    <a:pt x="1040119" y="211301"/>
                    <a:pt x="901722" y="228600"/>
                  </a:cubicBezTo>
                  <a:cubicBezTo>
                    <a:pt x="854097" y="223838"/>
                    <a:pt x="806058" y="222181"/>
                    <a:pt x="758847" y="214313"/>
                  </a:cubicBezTo>
                  <a:cubicBezTo>
                    <a:pt x="694386" y="203570"/>
                    <a:pt x="657089" y="189919"/>
                    <a:pt x="601685" y="171450"/>
                  </a:cubicBezTo>
                  <a:cubicBezTo>
                    <a:pt x="558822" y="176213"/>
                    <a:pt x="515386" y="177280"/>
                    <a:pt x="473097" y="185738"/>
                  </a:cubicBezTo>
                  <a:cubicBezTo>
                    <a:pt x="443561" y="191645"/>
                    <a:pt x="387372" y="214313"/>
                    <a:pt x="387372" y="214313"/>
                  </a:cubicBezTo>
                  <a:cubicBezTo>
                    <a:pt x="375592" y="213135"/>
                    <a:pt x="176065" y="195212"/>
                    <a:pt x="144485" y="185738"/>
                  </a:cubicBezTo>
                  <a:cubicBezTo>
                    <a:pt x="128038" y="180804"/>
                    <a:pt x="117314" y="164137"/>
                    <a:pt x="101622" y="157163"/>
                  </a:cubicBezTo>
                  <a:cubicBezTo>
                    <a:pt x="74097" y="144930"/>
                    <a:pt x="15897" y="128588"/>
                    <a:pt x="15897" y="128588"/>
                  </a:cubicBezTo>
                  <a:cubicBezTo>
                    <a:pt x="11135" y="114300"/>
                    <a:pt x="-5125" y="99195"/>
                    <a:pt x="1610" y="85725"/>
                  </a:cubicBezTo>
                  <a:cubicBezTo>
                    <a:pt x="11013" y="66920"/>
                    <a:pt x="96860" y="61912"/>
                    <a:pt x="115910" y="57150"/>
                  </a:cubicBezTo>
                  <a:close/>
                </a:path>
              </a:pathLst>
            </a:custGeom>
            <a:solidFill>
              <a:srgbClr val="178DBB">
                <a:alpha val="49804"/>
              </a:srgb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7218893" y="5686332"/>
              <a:ext cx="2369282" cy="278508"/>
            </a:xfrm>
            <a:custGeom>
              <a:avLst/>
              <a:gdLst>
                <a:gd name="connsiteX0" fmla="*/ 115910 w 1944710"/>
                <a:gd name="connsiteY0" fmla="*/ 57150 h 228600"/>
                <a:gd name="connsiteX1" fmla="*/ 115910 w 1944710"/>
                <a:gd name="connsiteY1" fmla="*/ 57150 h 228600"/>
                <a:gd name="connsiteX2" fmla="*/ 230210 w 1944710"/>
                <a:gd name="connsiteY2" fmla="*/ 128588 h 228600"/>
                <a:gd name="connsiteX3" fmla="*/ 387372 w 1944710"/>
                <a:gd name="connsiteY3" fmla="*/ 100013 h 228600"/>
                <a:gd name="connsiteX4" fmla="*/ 444522 w 1944710"/>
                <a:gd name="connsiteY4" fmla="*/ 85725 h 228600"/>
                <a:gd name="connsiteX5" fmla="*/ 515960 w 1944710"/>
                <a:gd name="connsiteY5" fmla="*/ 71438 h 228600"/>
                <a:gd name="connsiteX6" fmla="*/ 687410 w 1944710"/>
                <a:gd name="connsiteY6" fmla="*/ 28575 h 228600"/>
                <a:gd name="connsiteX7" fmla="*/ 844572 w 1944710"/>
                <a:gd name="connsiteY7" fmla="*/ 42863 h 228600"/>
                <a:gd name="connsiteX8" fmla="*/ 887435 w 1944710"/>
                <a:gd name="connsiteY8" fmla="*/ 57150 h 228600"/>
                <a:gd name="connsiteX9" fmla="*/ 944585 w 1944710"/>
                <a:gd name="connsiteY9" fmla="*/ 71438 h 228600"/>
                <a:gd name="connsiteX10" fmla="*/ 1030310 w 1944710"/>
                <a:gd name="connsiteY10" fmla="*/ 100013 h 228600"/>
                <a:gd name="connsiteX11" fmla="*/ 1230335 w 1944710"/>
                <a:gd name="connsiteY11" fmla="*/ 42863 h 228600"/>
                <a:gd name="connsiteX12" fmla="*/ 1358922 w 1944710"/>
                <a:gd name="connsiteY12" fmla="*/ 0 h 228600"/>
                <a:gd name="connsiteX13" fmla="*/ 1487510 w 1944710"/>
                <a:gd name="connsiteY13" fmla="*/ 14288 h 228600"/>
                <a:gd name="connsiteX14" fmla="*/ 1644672 w 1944710"/>
                <a:gd name="connsiteY14" fmla="*/ 42863 h 228600"/>
                <a:gd name="connsiteX15" fmla="*/ 1944710 w 1944710"/>
                <a:gd name="connsiteY15" fmla="*/ 71438 h 228600"/>
                <a:gd name="connsiteX16" fmla="*/ 1858985 w 1944710"/>
                <a:gd name="connsiteY16" fmla="*/ 128588 h 228600"/>
                <a:gd name="connsiteX17" fmla="*/ 1801835 w 1944710"/>
                <a:gd name="connsiteY17" fmla="*/ 142875 h 228600"/>
                <a:gd name="connsiteX18" fmla="*/ 1401785 w 1944710"/>
                <a:gd name="connsiteY18" fmla="*/ 114300 h 228600"/>
                <a:gd name="connsiteX19" fmla="*/ 1358922 w 1944710"/>
                <a:gd name="connsiteY19" fmla="*/ 100013 h 228600"/>
                <a:gd name="connsiteX20" fmla="*/ 1230335 w 1944710"/>
                <a:gd name="connsiteY20" fmla="*/ 157163 h 228600"/>
                <a:gd name="connsiteX21" fmla="*/ 1173185 w 1944710"/>
                <a:gd name="connsiteY21" fmla="*/ 171450 h 228600"/>
                <a:gd name="connsiteX22" fmla="*/ 1087460 w 1944710"/>
                <a:gd name="connsiteY22" fmla="*/ 200025 h 228600"/>
                <a:gd name="connsiteX23" fmla="*/ 901722 w 1944710"/>
                <a:gd name="connsiteY23" fmla="*/ 228600 h 228600"/>
                <a:gd name="connsiteX24" fmla="*/ 758847 w 1944710"/>
                <a:gd name="connsiteY24" fmla="*/ 214313 h 228600"/>
                <a:gd name="connsiteX25" fmla="*/ 601685 w 1944710"/>
                <a:gd name="connsiteY25" fmla="*/ 171450 h 228600"/>
                <a:gd name="connsiteX26" fmla="*/ 473097 w 1944710"/>
                <a:gd name="connsiteY26" fmla="*/ 185738 h 228600"/>
                <a:gd name="connsiteX27" fmla="*/ 387372 w 1944710"/>
                <a:gd name="connsiteY27" fmla="*/ 214313 h 228600"/>
                <a:gd name="connsiteX28" fmla="*/ 144485 w 1944710"/>
                <a:gd name="connsiteY28" fmla="*/ 185738 h 228600"/>
                <a:gd name="connsiteX29" fmla="*/ 101622 w 1944710"/>
                <a:gd name="connsiteY29" fmla="*/ 157163 h 228600"/>
                <a:gd name="connsiteX30" fmla="*/ 15897 w 1944710"/>
                <a:gd name="connsiteY30" fmla="*/ 128588 h 228600"/>
                <a:gd name="connsiteX31" fmla="*/ 1610 w 1944710"/>
                <a:gd name="connsiteY31" fmla="*/ 85725 h 228600"/>
                <a:gd name="connsiteX32" fmla="*/ 115910 w 1944710"/>
                <a:gd name="connsiteY32" fmla="*/ 5715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944710" h="228600">
                  <a:moveTo>
                    <a:pt x="115910" y="57150"/>
                  </a:moveTo>
                  <a:lnTo>
                    <a:pt x="115910" y="57150"/>
                  </a:lnTo>
                  <a:cubicBezTo>
                    <a:pt x="154010" y="80963"/>
                    <a:pt x="187009" y="116245"/>
                    <a:pt x="230210" y="128588"/>
                  </a:cubicBezTo>
                  <a:cubicBezTo>
                    <a:pt x="236993" y="130526"/>
                    <a:pt x="373783" y="103033"/>
                    <a:pt x="387372" y="100013"/>
                  </a:cubicBezTo>
                  <a:cubicBezTo>
                    <a:pt x="406541" y="95753"/>
                    <a:pt x="425353" y="89985"/>
                    <a:pt x="444522" y="85725"/>
                  </a:cubicBezTo>
                  <a:cubicBezTo>
                    <a:pt x="468228" y="80457"/>
                    <a:pt x="492531" y="77828"/>
                    <a:pt x="515960" y="71438"/>
                  </a:cubicBezTo>
                  <a:cubicBezTo>
                    <a:pt x="693868" y="22918"/>
                    <a:pt x="509747" y="58186"/>
                    <a:pt x="687410" y="28575"/>
                  </a:cubicBezTo>
                  <a:cubicBezTo>
                    <a:pt x="739797" y="33338"/>
                    <a:pt x="792497" y="35424"/>
                    <a:pt x="844572" y="42863"/>
                  </a:cubicBezTo>
                  <a:cubicBezTo>
                    <a:pt x="859481" y="44993"/>
                    <a:pt x="872954" y="53013"/>
                    <a:pt x="887435" y="57150"/>
                  </a:cubicBezTo>
                  <a:cubicBezTo>
                    <a:pt x="906316" y="62544"/>
                    <a:pt x="925777" y="65795"/>
                    <a:pt x="944585" y="71438"/>
                  </a:cubicBezTo>
                  <a:cubicBezTo>
                    <a:pt x="973435" y="80093"/>
                    <a:pt x="1030310" y="100013"/>
                    <a:pt x="1030310" y="100013"/>
                  </a:cubicBezTo>
                  <a:cubicBezTo>
                    <a:pt x="1066932" y="90858"/>
                    <a:pt x="1189341" y="63360"/>
                    <a:pt x="1230335" y="42863"/>
                  </a:cubicBezTo>
                  <a:cubicBezTo>
                    <a:pt x="1309205" y="3428"/>
                    <a:pt x="1266600" y="18465"/>
                    <a:pt x="1358922" y="0"/>
                  </a:cubicBezTo>
                  <a:cubicBezTo>
                    <a:pt x="1401785" y="4763"/>
                    <a:pt x="1444817" y="8189"/>
                    <a:pt x="1487510" y="14288"/>
                  </a:cubicBezTo>
                  <a:cubicBezTo>
                    <a:pt x="1606147" y="31236"/>
                    <a:pt x="1512574" y="28185"/>
                    <a:pt x="1644672" y="42863"/>
                  </a:cubicBezTo>
                  <a:cubicBezTo>
                    <a:pt x="1744523" y="53958"/>
                    <a:pt x="1944710" y="71438"/>
                    <a:pt x="1944710" y="71438"/>
                  </a:cubicBezTo>
                  <a:cubicBezTo>
                    <a:pt x="1810887" y="116044"/>
                    <a:pt x="2008814" y="42971"/>
                    <a:pt x="1858985" y="128588"/>
                  </a:cubicBezTo>
                  <a:cubicBezTo>
                    <a:pt x="1841936" y="138330"/>
                    <a:pt x="1820885" y="138113"/>
                    <a:pt x="1801835" y="142875"/>
                  </a:cubicBezTo>
                  <a:cubicBezTo>
                    <a:pt x="1673808" y="137056"/>
                    <a:pt x="1531517" y="143129"/>
                    <a:pt x="1401785" y="114300"/>
                  </a:cubicBezTo>
                  <a:cubicBezTo>
                    <a:pt x="1387083" y="111033"/>
                    <a:pt x="1373210" y="104775"/>
                    <a:pt x="1358922" y="100013"/>
                  </a:cubicBezTo>
                  <a:cubicBezTo>
                    <a:pt x="1157101" y="133649"/>
                    <a:pt x="1360755" y="82637"/>
                    <a:pt x="1230335" y="157163"/>
                  </a:cubicBezTo>
                  <a:cubicBezTo>
                    <a:pt x="1213286" y="166905"/>
                    <a:pt x="1191993" y="165808"/>
                    <a:pt x="1173185" y="171450"/>
                  </a:cubicBezTo>
                  <a:cubicBezTo>
                    <a:pt x="1144335" y="180105"/>
                    <a:pt x="1116996" y="194118"/>
                    <a:pt x="1087460" y="200025"/>
                  </a:cubicBezTo>
                  <a:cubicBezTo>
                    <a:pt x="978371" y="221843"/>
                    <a:pt x="1040119" y="211301"/>
                    <a:pt x="901722" y="228600"/>
                  </a:cubicBezTo>
                  <a:cubicBezTo>
                    <a:pt x="854097" y="223838"/>
                    <a:pt x="806058" y="222181"/>
                    <a:pt x="758847" y="214313"/>
                  </a:cubicBezTo>
                  <a:cubicBezTo>
                    <a:pt x="694386" y="203570"/>
                    <a:pt x="657089" y="189919"/>
                    <a:pt x="601685" y="171450"/>
                  </a:cubicBezTo>
                  <a:cubicBezTo>
                    <a:pt x="558822" y="176213"/>
                    <a:pt x="515386" y="177280"/>
                    <a:pt x="473097" y="185738"/>
                  </a:cubicBezTo>
                  <a:cubicBezTo>
                    <a:pt x="443561" y="191645"/>
                    <a:pt x="387372" y="214313"/>
                    <a:pt x="387372" y="214313"/>
                  </a:cubicBezTo>
                  <a:cubicBezTo>
                    <a:pt x="375592" y="213135"/>
                    <a:pt x="176065" y="195212"/>
                    <a:pt x="144485" y="185738"/>
                  </a:cubicBezTo>
                  <a:cubicBezTo>
                    <a:pt x="128038" y="180804"/>
                    <a:pt x="117314" y="164137"/>
                    <a:pt x="101622" y="157163"/>
                  </a:cubicBezTo>
                  <a:cubicBezTo>
                    <a:pt x="74097" y="144930"/>
                    <a:pt x="15897" y="128588"/>
                    <a:pt x="15897" y="128588"/>
                  </a:cubicBezTo>
                  <a:cubicBezTo>
                    <a:pt x="11135" y="114300"/>
                    <a:pt x="-5125" y="99195"/>
                    <a:pt x="1610" y="85725"/>
                  </a:cubicBezTo>
                  <a:cubicBezTo>
                    <a:pt x="11013" y="66920"/>
                    <a:pt x="96860" y="61912"/>
                    <a:pt x="115910" y="57150"/>
                  </a:cubicBezTo>
                  <a:close/>
                </a:path>
              </a:pathLst>
            </a:custGeom>
            <a:solidFill>
              <a:srgbClr val="178DBB">
                <a:alpha val="49804"/>
              </a:srgb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10546650" y="5675584"/>
              <a:ext cx="1102626" cy="378166"/>
            </a:xfrm>
            <a:custGeom>
              <a:avLst/>
              <a:gdLst>
                <a:gd name="connsiteX0" fmla="*/ 0 w 905037"/>
                <a:gd name="connsiteY0" fmla="*/ 209959 h 310399"/>
                <a:gd name="connsiteX1" fmla="*/ 0 w 905037"/>
                <a:gd name="connsiteY1" fmla="*/ 209959 h 310399"/>
                <a:gd name="connsiteX2" fmla="*/ 114300 w 905037"/>
                <a:gd name="connsiteY2" fmla="*/ 167097 h 310399"/>
                <a:gd name="connsiteX3" fmla="*/ 128588 w 905037"/>
                <a:gd name="connsiteY3" fmla="*/ 124234 h 310399"/>
                <a:gd name="connsiteX4" fmla="*/ 42863 w 905037"/>
                <a:gd name="connsiteY4" fmla="*/ 95659 h 310399"/>
                <a:gd name="connsiteX5" fmla="*/ 57150 w 905037"/>
                <a:gd name="connsiteY5" fmla="*/ 52797 h 310399"/>
                <a:gd name="connsiteX6" fmla="*/ 300038 w 905037"/>
                <a:gd name="connsiteY6" fmla="*/ 24222 h 310399"/>
                <a:gd name="connsiteX7" fmla="*/ 385763 w 905037"/>
                <a:gd name="connsiteY7" fmla="*/ 67084 h 310399"/>
                <a:gd name="connsiteX8" fmla="*/ 428625 w 905037"/>
                <a:gd name="connsiteY8" fmla="*/ 81372 h 310399"/>
                <a:gd name="connsiteX9" fmla="*/ 471488 w 905037"/>
                <a:gd name="connsiteY9" fmla="*/ 109947 h 310399"/>
                <a:gd name="connsiteX10" fmla="*/ 557213 w 905037"/>
                <a:gd name="connsiteY10" fmla="*/ 138522 h 310399"/>
                <a:gd name="connsiteX11" fmla="*/ 657225 w 905037"/>
                <a:gd name="connsiteY11" fmla="*/ 167097 h 310399"/>
                <a:gd name="connsiteX12" fmla="*/ 757238 w 905037"/>
                <a:gd name="connsiteY12" fmla="*/ 181384 h 310399"/>
                <a:gd name="connsiteX13" fmla="*/ 900113 w 905037"/>
                <a:gd name="connsiteY13" fmla="*/ 167097 h 310399"/>
                <a:gd name="connsiteX14" fmla="*/ 885825 w 905037"/>
                <a:gd name="connsiteY14" fmla="*/ 209959 h 310399"/>
                <a:gd name="connsiteX15" fmla="*/ 814388 w 905037"/>
                <a:gd name="connsiteY15" fmla="*/ 267109 h 310399"/>
                <a:gd name="connsiteX16" fmla="*/ 771525 w 905037"/>
                <a:gd name="connsiteY16" fmla="*/ 295684 h 310399"/>
                <a:gd name="connsiteX17" fmla="*/ 385763 w 905037"/>
                <a:gd name="connsiteY17" fmla="*/ 295684 h 310399"/>
                <a:gd name="connsiteX18" fmla="*/ 228600 w 905037"/>
                <a:gd name="connsiteY18" fmla="*/ 252822 h 310399"/>
                <a:gd name="connsiteX19" fmla="*/ 114300 w 905037"/>
                <a:gd name="connsiteY19" fmla="*/ 238534 h 310399"/>
                <a:gd name="connsiteX20" fmla="*/ 0 w 905037"/>
                <a:gd name="connsiteY20" fmla="*/ 209959 h 310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905037" h="310399">
                  <a:moveTo>
                    <a:pt x="0" y="209959"/>
                  </a:moveTo>
                  <a:lnTo>
                    <a:pt x="0" y="209959"/>
                  </a:lnTo>
                  <a:cubicBezTo>
                    <a:pt x="38100" y="195672"/>
                    <a:pt x="80443" y="189668"/>
                    <a:pt x="114300" y="167097"/>
                  </a:cubicBezTo>
                  <a:cubicBezTo>
                    <a:pt x="126831" y="158743"/>
                    <a:pt x="139237" y="134883"/>
                    <a:pt x="128588" y="124234"/>
                  </a:cubicBezTo>
                  <a:cubicBezTo>
                    <a:pt x="107290" y="102935"/>
                    <a:pt x="42863" y="95659"/>
                    <a:pt x="42863" y="95659"/>
                  </a:cubicBezTo>
                  <a:cubicBezTo>
                    <a:pt x="47625" y="81372"/>
                    <a:pt x="48796" y="65328"/>
                    <a:pt x="57150" y="52797"/>
                  </a:cubicBezTo>
                  <a:cubicBezTo>
                    <a:pt x="118602" y="-39381"/>
                    <a:pt x="174730" y="15271"/>
                    <a:pt x="300038" y="24222"/>
                  </a:cubicBezTo>
                  <a:cubicBezTo>
                    <a:pt x="407765" y="60130"/>
                    <a:pt x="274984" y="11694"/>
                    <a:pt x="385763" y="67084"/>
                  </a:cubicBezTo>
                  <a:cubicBezTo>
                    <a:pt x="399233" y="73819"/>
                    <a:pt x="415155" y="74637"/>
                    <a:pt x="428625" y="81372"/>
                  </a:cubicBezTo>
                  <a:cubicBezTo>
                    <a:pt x="443984" y="89051"/>
                    <a:pt x="455796" y="102973"/>
                    <a:pt x="471488" y="109947"/>
                  </a:cubicBezTo>
                  <a:cubicBezTo>
                    <a:pt x="499013" y="122180"/>
                    <a:pt x="528638" y="128997"/>
                    <a:pt x="557213" y="138522"/>
                  </a:cubicBezTo>
                  <a:cubicBezTo>
                    <a:pt x="593931" y="150761"/>
                    <a:pt x="617764" y="159922"/>
                    <a:pt x="657225" y="167097"/>
                  </a:cubicBezTo>
                  <a:cubicBezTo>
                    <a:pt x="690358" y="173121"/>
                    <a:pt x="723900" y="176622"/>
                    <a:pt x="757238" y="181384"/>
                  </a:cubicBezTo>
                  <a:cubicBezTo>
                    <a:pt x="804863" y="176622"/>
                    <a:pt x="853390" y="156714"/>
                    <a:pt x="900113" y="167097"/>
                  </a:cubicBezTo>
                  <a:cubicBezTo>
                    <a:pt x="914815" y="170364"/>
                    <a:pt x="892560" y="196489"/>
                    <a:pt x="885825" y="209959"/>
                  </a:cubicBezTo>
                  <a:cubicBezTo>
                    <a:pt x="859974" y="261660"/>
                    <a:pt x="863825" y="250630"/>
                    <a:pt x="814388" y="267109"/>
                  </a:cubicBezTo>
                  <a:cubicBezTo>
                    <a:pt x="800100" y="276634"/>
                    <a:pt x="788402" y="292519"/>
                    <a:pt x="771525" y="295684"/>
                  </a:cubicBezTo>
                  <a:cubicBezTo>
                    <a:pt x="626920" y="322798"/>
                    <a:pt x="531702" y="306109"/>
                    <a:pt x="385763" y="295684"/>
                  </a:cubicBezTo>
                  <a:cubicBezTo>
                    <a:pt x="335306" y="278866"/>
                    <a:pt x="280160" y="259267"/>
                    <a:pt x="228600" y="252822"/>
                  </a:cubicBezTo>
                  <a:lnTo>
                    <a:pt x="114300" y="238534"/>
                  </a:lnTo>
                  <a:cubicBezTo>
                    <a:pt x="24057" y="208453"/>
                    <a:pt x="19050" y="214721"/>
                    <a:pt x="0" y="209959"/>
                  </a:cubicBezTo>
                  <a:close/>
                </a:path>
              </a:pathLst>
            </a:custGeom>
            <a:solidFill>
              <a:srgbClr val="178DBB">
                <a:alpha val="49804"/>
              </a:srgb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44" name="Freeform 43"/>
            <p:cNvSpPr/>
            <p:nvPr/>
          </p:nvSpPr>
          <p:spPr>
            <a:xfrm flipV="1">
              <a:off x="8023139" y="5913170"/>
              <a:ext cx="4403913" cy="435169"/>
            </a:xfrm>
            <a:custGeom>
              <a:avLst/>
              <a:gdLst>
                <a:gd name="connsiteX0" fmla="*/ 0 w 3614738"/>
                <a:gd name="connsiteY0" fmla="*/ 142875 h 357187"/>
                <a:gd name="connsiteX1" fmla="*/ 0 w 3614738"/>
                <a:gd name="connsiteY1" fmla="*/ 142875 h 357187"/>
                <a:gd name="connsiteX2" fmla="*/ 200025 w 3614738"/>
                <a:gd name="connsiteY2" fmla="*/ 157162 h 357187"/>
                <a:gd name="connsiteX3" fmla="*/ 328613 w 3614738"/>
                <a:gd name="connsiteY3" fmla="*/ 100012 h 357187"/>
                <a:gd name="connsiteX4" fmla="*/ 442913 w 3614738"/>
                <a:gd name="connsiteY4" fmla="*/ 71437 h 357187"/>
                <a:gd name="connsiteX5" fmla="*/ 485775 w 3614738"/>
                <a:gd name="connsiteY5" fmla="*/ 57150 h 357187"/>
                <a:gd name="connsiteX6" fmla="*/ 571500 w 3614738"/>
                <a:gd name="connsiteY6" fmla="*/ 42862 h 357187"/>
                <a:gd name="connsiteX7" fmla="*/ 685800 w 3614738"/>
                <a:gd name="connsiteY7" fmla="*/ 14287 h 357187"/>
                <a:gd name="connsiteX8" fmla="*/ 1042988 w 3614738"/>
                <a:gd name="connsiteY8" fmla="*/ 28575 h 357187"/>
                <a:gd name="connsiteX9" fmla="*/ 1128713 w 3614738"/>
                <a:gd name="connsiteY9" fmla="*/ 57150 h 357187"/>
                <a:gd name="connsiteX10" fmla="*/ 1171575 w 3614738"/>
                <a:gd name="connsiteY10" fmla="*/ 71437 h 357187"/>
                <a:gd name="connsiteX11" fmla="*/ 1357313 w 3614738"/>
                <a:gd name="connsiteY11" fmla="*/ 85725 h 357187"/>
                <a:gd name="connsiteX12" fmla="*/ 1400175 w 3614738"/>
                <a:gd name="connsiteY12" fmla="*/ 100012 h 357187"/>
                <a:gd name="connsiteX13" fmla="*/ 1628775 w 3614738"/>
                <a:gd name="connsiteY13" fmla="*/ 71437 h 357187"/>
                <a:gd name="connsiteX14" fmla="*/ 1757363 w 3614738"/>
                <a:gd name="connsiteY14" fmla="*/ 42862 h 357187"/>
                <a:gd name="connsiteX15" fmla="*/ 1985963 w 3614738"/>
                <a:gd name="connsiteY15" fmla="*/ 14287 h 357187"/>
                <a:gd name="connsiteX16" fmla="*/ 2028825 w 3614738"/>
                <a:gd name="connsiteY16" fmla="*/ 0 h 357187"/>
                <a:gd name="connsiteX17" fmla="*/ 2085975 w 3614738"/>
                <a:gd name="connsiteY17" fmla="*/ 14287 h 357187"/>
                <a:gd name="connsiteX18" fmla="*/ 2157413 w 3614738"/>
                <a:gd name="connsiteY18" fmla="*/ 28575 h 357187"/>
                <a:gd name="connsiteX19" fmla="*/ 2271713 w 3614738"/>
                <a:gd name="connsiteY19" fmla="*/ 100012 h 357187"/>
                <a:gd name="connsiteX20" fmla="*/ 2314575 w 3614738"/>
                <a:gd name="connsiteY20" fmla="*/ 128587 h 357187"/>
                <a:gd name="connsiteX21" fmla="*/ 2371725 w 3614738"/>
                <a:gd name="connsiteY21" fmla="*/ 142875 h 357187"/>
                <a:gd name="connsiteX22" fmla="*/ 2414588 w 3614738"/>
                <a:gd name="connsiteY22" fmla="*/ 157162 h 357187"/>
                <a:gd name="connsiteX23" fmla="*/ 2514600 w 3614738"/>
                <a:gd name="connsiteY23" fmla="*/ 185737 h 357187"/>
                <a:gd name="connsiteX24" fmla="*/ 2714625 w 3614738"/>
                <a:gd name="connsiteY24" fmla="*/ 142875 h 357187"/>
                <a:gd name="connsiteX25" fmla="*/ 2757488 w 3614738"/>
                <a:gd name="connsiteY25" fmla="*/ 114300 h 357187"/>
                <a:gd name="connsiteX26" fmla="*/ 2800350 w 3614738"/>
                <a:gd name="connsiteY26" fmla="*/ 100012 h 357187"/>
                <a:gd name="connsiteX27" fmla="*/ 2900363 w 3614738"/>
                <a:gd name="connsiteY27" fmla="*/ 114300 h 357187"/>
                <a:gd name="connsiteX28" fmla="*/ 2971800 w 3614738"/>
                <a:gd name="connsiteY28" fmla="*/ 128587 h 357187"/>
                <a:gd name="connsiteX29" fmla="*/ 3128963 w 3614738"/>
                <a:gd name="connsiteY29" fmla="*/ 142875 h 357187"/>
                <a:gd name="connsiteX30" fmla="*/ 3386138 w 3614738"/>
                <a:gd name="connsiteY30" fmla="*/ 128587 h 357187"/>
                <a:gd name="connsiteX31" fmla="*/ 3529013 w 3614738"/>
                <a:gd name="connsiteY31" fmla="*/ 114300 h 357187"/>
                <a:gd name="connsiteX32" fmla="*/ 3614738 w 3614738"/>
                <a:gd name="connsiteY32" fmla="*/ 85725 h 357187"/>
                <a:gd name="connsiteX33" fmla="*/ 3529013 w 3614738"/>
                <a:gd name="connsiteY33" fmla="*/ 142875 h 357187"/>
                <a:gd name="connsiteX34" fmla="*/ 3486150 w 3614738"/>
                <a:gd name="connsiteY34" fmla="*/ 171450 h 357187"/>
                <a:gd name="connsiteX35" fmla="*/ 3371850 w 3614738"/>
                <a:gd name="connsiteY35" fmla="*/ 200025 h 357187"/>
                <a:gd name="connsiteX36" fmla="*/ 3171825 w 3614738"/>
                <a:gd name="connsiteY36" fmla="*/ 228600 h 357187"/>
                <a:gd name="connsiteX37" fmla="*/ 3128963 w 3614738"/>
                <a:gd name="connsiteY37" fmla="*/ 242887 h 357187"/>
                <a:gd name="connsiteX38" fmla="*/ 3000375 w 3614738"/>
                <a:gd name="connsiteY38" fmla="*/ 285750 h 357187"/>
                <a:gd name="connsiteX39" fmla="*/ 2871788 w 3614738"/>
                <a:gd name="connsiteY39" fmla="*/ 300037 h 357187"/>
                <a:gd name="connsiteX40" fmla="*/ 2814638 w 3614738"/>
                <a:gd name="connsiteY40" fmla="*/ 314325 h 357187"/>
                <a:gd name="connsiteX41" fmla="*/ 2728913 w 3614738"/>
                <a:gd name="connsiteY41" fmla="*/ 328612 h 357187"/>
                <a:gd name="connsiteX42" fmla="*/ 2686050 w 3614738"/>
                <a:gd name="connsiteY42" fmla="*/ 342900 h 357187"/>
                <a:gd name="connsiteX43" fmla="*/ 2628900 w 3614738"/>
                <a:gd name="connsiteY43" fmla="*/ 357187 h 357187"/>
                <a:gd name="connsiteX44" fmla="*/ 2386013 w 3614738"/>
                <a:gd name="connsiteY44" fmla="*/ 342900 h 357187"/>
                <a:gd name="connsiteX45" fmla="*/ 2300288 w 3614738"/>
                <a:gd name="connsiteY45" fmla="*/ 285750 h 357187"/>
                <a:gd name="connsiteX46" fmla="*/ 2243138 w 3614738"/>
                <a:gd name="connsiteY46" fmla="*/ 271462 h 357187"/>
                <a:gd name="connsiteX47" fmla="*/ 2085975 w 3614738"/>
                <a:gd name="connsiteY47" fmla="*/ 200025 h 357187"/>
                <a:gd name="connsiteX48" fmla="*/ 2043113 w 3614738"/>
                <a:gd name="connsiteY48" fmla="*/ 171450 h 357187"/>
                <a:gd name="connsiteX49" fmla="*/ 1757363 w 3614738"/>
                <a:gd name="connsiteY49" fmla="*/ 185737 h 357187"/>
                <a:gd name="connsiteX50" fmla="*/ 1685925 w 3614738"/>
                <a:gd name="connsiteY50" fmla="*/ 200025 h 357187"/>
                <a:gd name="connsiteX51" fmla="*/ 1328738 w 3614738"/>
                <a:gd name="connsiteY51" fmla="*/ 214312 h 357187"/>
                <a:gd name="connsiteX52" fmla="*/ 1157288 w 3614738"/>
                <a:gd name="connsiteY52" fmla="*/ 242887 h 357187"/>
                <a:gd name="connsiteX53" fmla="*/ 914400 w 3614738"/>
                <a:gd name="connsiteY53" fmla="*/ 228600 h 357187"/>
                <a:gd name="connsiteX54" fmla="*/ 800100 w 3614738"/>
                <a:gd name="connsiteY54" fmla="*/ 214312 h 357187"/>
                <a:gd name="connsiteX55" fmla="*/ 385763 w 3614738"/>
                <a:gd name="connsiteY55" fmla="*/ 242887 h 357187"/>
                <a:gd name="connsiteX56" fmla="*/ 200025 w 3614738"/>
                <a:gd name="connsiteY56" fmla="*/ 228600 h 357187"/>
                <a:gd name="connsiteX57" fmla="*/ 57150 w 3614738"/>
                <a:gd name="connsiteY57" fmla="*/ 171450 h 357187"/>
                <a:gd name="connsiteX58" fmla="*/ 0 w 3614738"/>
                <a:gd name="connsiteY58" fmla="*/ 142875 h 35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3614738" h="357187">
                  <a:moveTo>
                    <a:pt x="0" y="142875"/>
                  </a:moveTo>
                  <a:lnTo>
                    <a:pt x="0" y="142875"/>
                  </a:lnTo>
                  <a:cubicBezTo>
                    <a:pt x="66675" y="147637"/>
                    <a:pt x="133264" y="160500"/>
                    <a:pt x="200025" y="157162"/>
                  </a:cubicBezTo>
                  <a:cubicBezTo>
                    <a:pt x="281937" y="153066"/>
                    <a:pt x="272149" y="128244"/>
                    <a:pt x="328613" y="100012"/>
                  </a:cubicBezTo>
                  <a:cubicBezTo>
                    <a:pt x="361269" y="83684"/>
                    <a:pt x="410312" y="79587"/>
                    <a:pt x="442913" y="71437"/>
                  </a:cubicBezTo>
                  <a:cubicBezTo>
                    <a:pt x="457523" y="67784"/>
                    <a:pt x="471073" y="60417"/>
                    <a:pt x="485775" y="57150"/>
                  </a:cubicBezTo>
                  <a:cubicBezTo>
                    <a:pt x="514054" y="50866"/>
                    <a:pt x="543174" y="48932"/>
                    <a:pt x="571500" y="42862"/>
                  </a:cubicBezTo>
                  <a:cubicBezTo>
                    <a:pt x="609901" y="34633"/>
                    <a:pt x="685800" y="14287"/>
                    <a:pt x="685800" y="14287"/>
                  </a:cubicBezTo>
                  <a:cubicBezTo>
                    <a:pt x="804863" y="19050"/>
                    <a:pt x="924384" y="17097"/>
                    <a:pt x="1042988" y="28575"/>
                  </a:cubicBezTo>
                  <a:cubicBezTo>
                    <a:pt x="1072969" y="31476"/>
                    <a:pt x="1100138" y="47625"/>
                    <a:pt x="1128713" y="57150"/>
                  </a:cubicBezTo>
                  <a:cubicBezTo>
                    <a:pt x="1143000" y="61912"/>
                    <a:pt x="1156559" y="70282"/>
                    <a:pt x="1171575" y="71437"/>
                  </a:cubicBezTo>
                  <a:lnTo>
                    <a:pt x="1357313" y="85725"/>
                  </a:lnTo>
                  <a:cubicBezTo>
                    <a:pt x="1371600" y="90487"/>
                    <a:pt x="1385115" y="100012"/>
                    <a:pt x="1400175" y="100012"/>
                  </a:cubicBezTo>
                  <a:cubicBezTo>
                    <a:pt x="1462293" y="100012"/>
                    <a:pt x="1560797" y="88431"/>
                    <a:pt x="1628775" y="71437"/>
                  </a:cubicBezTo>
                  <a:cubicBezTo>
                    <a:pt x="1736753" y="44443"/>
                    <a:pt x="1584397" y="66449"/>
                    <a:pt x="1757363" y="42862"/>
                  </a:cubicBezTo>
                  <a:cubicBezTo>
                    <a:pt x="1833452" y="32486"/>
                    <a:pt x="1985963" y="14287"/>
                    <a:pt x="1985963" y="14287"/>
                  </a:cubicBezTo>
                  <a:cubicBezTo>
                    <a:pt x="2000250" y="9525"/>
                    <a:pt x="2013765" y="0"/>
                    <a:pt x="2028825" y="0"/>
                  </a:cubicBezTo>
                  <a:cubicBezTo>
                    <a:pt x="2048461" y="0"/>
                    <a:pt x="2066806" y="10027"/>
                    <a:pt x="2085975" y="14287"/>
                  </a:cubicBezTo>
                  <a:cubicBezTo>
                    <a:pt x="2109681" y="19555"/>
                    <a:pt x="2133600" y="23812"/>
                    <a:pt x="2157413" y="28575"/>
                  </a:cubicBezTo>
                  <a:cubicBezTo>
                    <a:pt x="2255347" y="93865"/>
                    <a:pt x="2133854" y="13851"/>
                    <a:pt x="2271713" y="100012"/>
                  </a:cubicBezTo>
                  <a:cubicBezTo>
                    <a:pt x="2286274" y="109113"/>
                    <a:pt x="2298792" y="121823"/>
                    <a:pt x="2314575" y="128587"/>
                  </a:cubicBezTo>
                  <a:cubicBezTo>
                    <a:pt x="2332624" y="136322"/>
                    <a:pt x="2352844" y="137481"/>
                    <a:pt x="2371725" y="142875"/>
                  </a:cubicBezTo>
                  <a:cubicBezTo>
                    <a:pt x="2386206" y="147012"/>
                    <a:pt x="2400107" y="153025"/>
                    <a:pt x="2414588" y="157162"/>
                  </a:cubicBezTo>
                  <a:cubicBezTo>
                    <a:pt x="2540161" y="193040"/>
                    <a:pt x="2411838" y="151484"/>
                    <a:pt x="2514600" y="185737"/>
                  </a:cubicBezTo>
                  <a:cubicBezTo>
                    <a:pt x="2558908" y="176876"/>
                    <a:pt x="2689234" y="151339"/>
                    <a:pt x="2714625" y="142875"/>
                  </a:cubicBezTo>
                  <a:cubicBezTo>
                    <a:pt x="2730915" y="137445"/>
                    <a:pt x="2742129" y="121979"/>
                    <a:pt x="2757488" y="114300"/>
                  </a:cubicBezTo>
                  <a:cubicBezTo>
                    <a:pt x="2770958" y="107565"/>
                    <a:pt x="2786063" y="104775"/>
                    <a:pt x="2800350" y="100012"/>
                  </a:cubicBezTo>
                  <a:cubicBezTo>
                    <a:pt x="2833688" y="104775"/>
                    <a:pt x="2867145" y="108764"/>
                    <a:pt x="2900363" y="114300"/>
                  </a:cubicBezTo>
                  <a:cubicBezTo>
                    <a:pt x="2924316" y="118292"/>
                    <a:pt x="2947704" y="125575"/>
                    <a:pt x="2971800" y="128587"/>
                  </a:cubicBezTo>
                  <a:cubicBezTo>
                    <a:pt x="3023998" y="135112"/>
                    <a:pt x="3076575" y="138112"/>
                    <a:pt x="3128963" y="142875"/>
                  </a:cubicBezTo>
                  <a:lnTo>
                    <a:pt x="3386138" y="128587"/>
                  </a:lnTo>
                  <a:cubicBezTo>
                    <a:pt x="3433879" y="125177"/>
                    <a:pt x="3481970" y="123120"/>
                    <a:pt x="3529013" y="114300"/>
                  </a:cubicBezTo>
                  <a:cubicBezTo>
                    <a:pt x="3558618" y="108749"/>
                    <a:pt x="3614738" y="85725"/>
                    <a:pt x="3614738" y="85725"/>
                  </a:cubicBezTo>
                  <a:cubicBezTo>
                    <a:pt x="3564514" y="161061"/>
                    <a:pt x="3615123" y="105971"/>
                    <a:pt x="3529013" y="142875"/>
                  </a:cubicBezTo>
                  <a:cubicBezTo>
                    <a:pt x="3513230" y="149639"/>
                    <a:pt x="3502288" y="165582"/>
                    <a:pt x="3486150" y="171450"/>
                  </a:cubicBezTo>
                  <a:cubicBezTo>
                    <a:pt x="3449242" y="184871"/>
                    <a:pt x="3409950" y="190500"/>
                    <a:pt x="3371850" y="200025"/>
                  </a:cubicBezTo>
                  <a:cubicBezTo>
                    <a:pt x="3268270" y="225920"/>
                    <a:pt x="3334229" y="212359"/>
                    <a:pt x="3171825" y="228600"/>
                  </a:cubicBezTo>
                  <a:cubicBezTo>
                    <a:pt x="3157538" y="233362"/>
                    <a:pt x="3143064" y="237599"/>
                    <a:pt x="3128963" y="242887"/>
                  </a:cubicBezTo>
                  <a:cubicBezTo>
                    <a:pt x="3075744" y="262844"/>
                    <a:pt x="3054498" y="277423"/>
                    <a:pt x="3000375" y="285750"/>
                  </a:cubicBezTo>
                  <a:cubicBezTo>
                    <a:pt x="2957750" y="292308"/>
                    <a:pt x="2914650" y="295275"/>
                    <a:pt x="2871788" y="300037"/>
                  </a:cubicBezTo>
                  <a:cubicBezTo>
                    <a:pt x="2852738" y="304800"/>
                    <a:pt x="2833893" y="310474"/>
                    <a:pt x="2814638" y="314325"/>
                  </a:cubicBezTo>
                  <a:cubicBezTo>
                    <a:pt x="2786231" y="320006"/>
                    <a:pt x="2757192" y="322328"/>
                    <a:pt x="2728913" y="328612"/>
                  </a:cubicBezTo>
                  <a:cubicBezTo>
                    <a:pt x="2714211" y="331879"/>
                    <a:pt x="2700531" y="338763"/>
                    <a:pt x="2686050" y="342900"/>
                  </a:cubicBezTo>
                  <a:cubicBezTo>
                    <a:pt x="2667169" y="348294"/>
                    <a:pt x="2647950" y="352425"/>
                    <a:pt x="2628900" y="357187"/>
                  </a:cubicBezTo>
                  <a:cubicBezTo>
                    <a:pt x="2547938" y="352425"/>
                    <a:pt x="2465264" y="360128"/>
                    <a:pt x="2386013" y="342900"/>
                  </a:cubicBezTo>
                  <a:cubicBezTo>
                    <a:pt x="2352454" y="335605"/>
                    <a:pt x="2333605" y="294080"/>
                    <a:pt x="2300288" y="285750"/>
                  </a:cubicBezTo>
                  <a:lnTo>
                    <a:pt x="2243138" y="271462"/>
                  </a:lnTo>
                  <a:cubicBezTo>
                    <a:pt x="2137207" y="200842"/>
                    <a:pt x="2191089" y="221047"/>
                    <a:pt x="2085975" y="200025"/>
                  </a:cubicBezTo>
                  <a:cubicBezTo>
                    <a:pt x="2071688" y="190500"/>
                    <a:pt x="2060268" y="172196"/>
                    <a:pt x="2043113" y="171450"/>
                  </a:cubicBezTo>
                  <a:cubicBezTo>
                    <a:pt x="1947834" y="167307"/>
                    <a:pt x="1852428" y="178132"/>
                    <a:pt x="1757363" y="185737"/>
                  </a:cubicBezTo>
                  <a:cubicBezTo>
                    <a:pt x="1733156" y="187674"/>
                    <a:pt x="1710155" y="198410"/>
                    <a:pt x="1685925" y="200025"/>
                  </a:cubicBezTo>
                  <a:cubicBezTo>
                    <a:pt x="1567031" y="207951"/>
                    <a:pt x="1447800" y="209550"/>
                    <a:pt x="1328738" y="214312"/>
                  </a:cubicBezTo>
                  <a:cubicBezTo>
                    <a:pt x="1288172" y="222425"/>
                    <a:pt x="1192737" y="242887"/>
                    <a:pt x="1157288" y="242887"/>
                  </a:cubicBezTo>
                  <a:cubicBezTo>
                    <a:pt x="1076185" y="242887"/>
                    <a:pt x="995363" y="233362"/>
                    <a:pt x="914400" y="228600"/>
                  </a:cubicBezTo>
                  <a:cubicBezTo>
                    <a:pt x="876300" y="223837"/>
                    <a:pt x="838497" y="214312"/>
                    <a:pt x="800100" y="214312"/>
                  </a:cubicBezTo>
                  <a:cubicBezTo>
                    <a:pt x="483586" y="214312"/>
                    <a:pt x="548577" y="202185"/>
                    <a:pt x="385763" y="242887"/>
                  </a:cubicBezTo>
                  <a:cubicBezTo>
                    <a:pt x="323850" y="238125"/>
                    <a:pt x="260076" y="244403"/>
                    <a:pt x="200025" y="228600"/>
                  </a:cubicBezTo>
                  <a:cubicBezTo>
                    <a:pt x="-57302" y="160883"/>
                    <a:pt x="235038" y="171450"/>
                    <a:pt x="57150" y="171450"/>
                  </a:cubicBezTo>
                  <a:lnTo>
                    <a:pt x="0" y="142875"/>
                  </a:lnTo>
                  <a:close/>
                </a:path>
              </a:pathLst>
            </a:custGeom>
            <a:solidFill>
              <a:srgbClr val="178DBB">
                <a:alpha val="49804"/>
              </a:srgb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1055841" y="5864362"/>
              <a:ext cx="1102626" cy="378166"/>
            </a:xfrm>
            <a:custGeom>
              <a:avLst/>
              <a:gdLst>
                <a:gd name="connsiteX0" fmla="*/ 0 w 905037"/>
                <a:gd name="connsiteY0" fmla="*/ 209959 h 310399"/>
                <a:gd name="connsiteX1" fmla="*/ 0 w 905037"/>
                <a:gd name="connsiteY1" fmla="*/ 209959 h 310399"/>
                <a:gd name="connsiteX2" fmla="*/ 114300 w 905037"/>
                <a:gd name="connsiteY2" fmla="*/ 167097 h 310399"/>
                <a:gd name="connsiteX3" fmla="*/ 128588 w 905037"/>
                <a:gd name="connsiteY3" fmla="*/ 124234 h 310399"/>
                <a:gd name="connsiteX4" fmla="*/ 42863 w 905037"/>
                <a:gd name="connsiteY4" fmla="*/ 95659 h 310399"/>
                <a:gd name="connsiteX5" fmla="*/ 57150 w 905037"/>
                <a:gd name="connsiteY5" fmla="*/ 52797 h 310399"/>
                <a:gd name="connsiteX6" fmla="*/ 300038 w 905037"/>
                <a:gd name="connsiteY6" fmla="*/ 24222 h 310399"/>
                <a:gd name="connsiteX7" fmla="*/ 385763 w 905037"/>
                <a:gd name="connsiteY7" fmla="*/ 67084 h 310399"/>
                <a:gd name="connsiteX8" fmla="*/ 428625 w 905037"/>
                <a:gd name="connsiteY8" fmla="*/ 81372 h 310399"/>
                <a:gd name="connsiteX9" fmla="*/ 471488 w 905037"/>
                <a:gd name="connsiteY9" fmla="*/ 109947 h 310399"/>
                <a:gd name="connsiteX10" fmla="*/ 557213 w 905037"/>
                <a:gd name="connsiteY10" fmla="*/ 138522 h 310399"/>
                <a:gd name="connsiteX11" fmla="*/ 657225 w 905037"/>
                <a:gd name="connsiteY11" fmla="*/ 167097 h 310399"/>
                <a:gd name="connsiteX12" fmla="*/ 757238 w 905037"/>
                <a:gd name="connsiteY12" fmla="*/ 181384 h 310399"/>
                <a:gd name="connsiteX13" fmla="*/ 900113 w 905037"/>
                <a:gd name="connsiteY13" fmla="*/ 167097 h 310399"/>
                <a:gd name="connsiteX14" fmla="*/ 885825 w 905037"/>
                <a:gd name="connsiteY14" fmla="*/ 209959 h 310399"/>
                <a:gd name="connsiteX15" fmla="*/ 814388 w 905037"/>
                <a:gd name="connsiteY15" fmla="*/ 267109 h 310399"/>
                <a:gd name="connsiteX16" fmla="*/ 771525 w 905037"/>
                <a:gd name="connsiteY16" fmla="*/ 295684 h 310399"/>
                <a:gd name="connsiteX17" fmla="*/ 385763 w 905037"/>
                <a:gd name="connsiteY17" fmla="*/ 295684 h 310399"/>
                <a:gd name="connsiteX18" fmla="*/ 228600 w 905037"/>
                <a:gd name="connsiteY18" fmla="*/ 252822 h 310399"/>
                <a:gd name="connsiteX19" fmla="*/ 114300 w 905037"/>
                <a:gd name="connsiteY19" fmla="*/ 238534 h 310399"/>
                <a:gd name="connsiteX20" fmla="*/ 0 w 905037"/>
                <a:gd name="connsiteY20" fmla="*/ 209959 h 310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905037" h="310399">
                  <a:moveTo>
                    <a:pt x="0" y="209959"/>
                  </a:moveTo>
                  <a:lnTo>
                    <a:pt x="0" y="209959"/>
                  </a:lnTo>
                  <a:cubicBezTo>
                    <a:pt x="38100" y="195672"/>
                    <a:pt x="80443" y="189668"/>
                    <a:pt x="114300" y="167097"/>
                  </a:cubicBezTo>
                  <a:cubicBezTo>
                    <a:pt x="126831" y="158743"/>
                    <a:pt x="139237" y="134883"/>
                    <a:pt x="128588" y="124234"/>
                  </a:cubicBezTo>
                  <a:cubicBezTo>
                    <a:pt x="107290" y="102935"/>
                    <a:pt x="42863" y="95659"/>
                    <a:pt x="42863" y="95659"/>
                  </a:cubicBezTo>
                  <a:cubicBezTo>
                    <a:pt x="47625" y="81372"/>
                    <a:pt x="48796" y="65328"/>
                    <a:pt x="57150" y="52797"/>
                  </a:cubicBezTo>
                  <a:cubicBezTo>
                    <a:pt x="118602" y="-39381"/>
                    <a:pt x="174730" y="15271"/>
                    <a:pt x="300038" y="24222"/>
                  </a:cubicBezTo>
                  <a:cubicBezTo>
                    <a:pt x="407765" y="60130"/>
                    <a:pt x="274984" y="11694"/>
                    <a:pt x="385763" y="67084"/>
                  </a:cubicBezTo>
                  <a:cubicBezTo>
                    <a:pt x="399233" y="73819"/>
                    <a:pt x="415155" y="74637"/>
                    <a:pt x="428625" y="81372"/>
                  </a:cubicBezTo>
                  <a:cubicBezTo>
                    <a:pt x="443984" y="89051"/>
                    <a:pt x="455796" y="102973"/>
                    <a:pt x="471488" y="109947"/>
                  </a:cubicBezTo>
                  <a:cubicBezTo>
                    <a:pt x="499013" y="122180"/>
                    <a:pt x="528638" y="128997"/>
                    <a:pt x="557213" y="138522"/>
                  </a:cubicBezTo>
                  <a:cubicBezTo>
                    <a:pt x="593931" y="150761"/>
                    <a:pt x="617764" y="159922"/>
                    <a:pt x="657225" y="167097"/>
                  </a:cubicBezTo>
                  <a:cubicBezTo>
                    <a:pt x="690358" y="173121"/>
                    <a:pt x="723900" y="176622"/>
                    <a:pt x="757238" y="181384"/>
                  </a:cubicBezTo>
                  <a:cubicBezTo>
                    <a:pt x="804863" y="176622"/>
                    <a:pt x="853390" y="156714"/>
                    <a:pt x="900113" y="167097"/>
                  </a:cubicBezTo>
                  <a:cubicBezTo>
                    <a:pt x="914815" y="170364"/>
                    <a:pt x="892560" y="196489"/>
                    <a:pt x="885825" y="209959"/>
                  </a:cubicBezTo>
                  <a:cubicBezTo>
                    <a:pt x="859974" y="261660"/>
                    <a:pt x="863825" y="250630"/>
                    <a:pt x="814388" y="267109"/>
                  </a:cubicBezTo>
                  <a:cubicBezTo>
                    <a:pt x="800100" y="276634"/>
                    <a:pt x="788402" y="292519"/>
                    <a:pt x="771525" y="295684"/>
                  </a:cubicBezTo>
                  <a:cubicBezTo>
                    <a:pt x="626920" y="322798"/>
                    <a:pt x="531702" y="306109"/>
                    <a:pt x="385763" y="295684"/>
                  </a:cubicBezTo>
                  <a:cubicBezTo>
                    <a:pt x="335306" y="278866"/>
                    <a:pt x="280160" y="259267"/>
                    <a:pt x="228600" y="252822"/>
                  </a:cubicBezTo>
                  <a:lnTo>
                    <a:pt x="114300" y="238534"/>
                  </a:lnTo>
                  <a:cubicBezTo>
                    <a:pt x="24057" y="208453"/>
                    <a:pt x="19050" y="214721"/>
                    <a:pt x="0" y="209959"/>
                  </a:cubicBezTo>
                  <a:close/>
                </a:path>
              </a:pathLst>
            </a:custGeom>
            <a:solidFill>
              <a:srgbClr val="178DBB">
                <a:alpha val="49804"/>
              </a:srgb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1992023" y="5774318"/>
              <a:ext cx="1102626" cy="378166"/>
            </a:xfrm>
            <a:custGeom>
              <a:avLst/>
              <a:gdLst>
                <a:gd name="connsiteX0" fmla="*/ 0 w 905037"/>
                <a:gd name="connsiteY0" fmla="*/ 209959 h 310399"/>
                <a:gd name="connsiteX1" fmla="*/ 0 w 905037"/>
                <a:gd name="connsiteY1" fmla="*/ 209959 h 310399"/>
                <a:gd name="connsiteX2" fmla="*/ 114300 w 905037"/>
                <a:gd name="connsiteY2" fmla="*/ 167097 h 310399"/>
                <a:gd name="connsiteX3" fmla="*/ 128588 w 905037"/>
                <a:gd name="connsiteY3" fmla="*/ 124234 h 310399"/>
                <a:gd name="connsiteX4" fmla="*/ 42863 w 905037"/>
                <a:gd name="connsiteY4" fmla="*/ 95659 h 310399"/>
                <a:gd name="connsiteX5" fmla="*/ 57150 w 905037"/>
                <a:gd name="connsiteY5" fmla="*/ 52797 h 310399"/>
                <a:gd name="connsiteX6" fmla="*/ 300038 w 905037"/>
                <a:gd name="connsiteY6" fmla="*/ 24222 h 310399"/>
                <a:gd name="connsiteX7" fmla="*/ 385763 w 905037"/>
                <a:gd name="connsiteY7" fmla="*/ 67084 h 310399"/>
                <a:gd name="connsiteX8" fmla="*/ 428625 w 905037"/>
                <a:gd name="connsiteY8" fmla="*/ 81372 h 310399"/>
                <a:gd name="connsiteX9" fmla="*/ 471488 w 905037"/>
                <a:gd name="connsiteY9" fmla="*/ 109947 h 310399"/>
                <a:gd name="connsiteX10" fmla="*/ 557213 w 905037"/>
                <a:gd name="connsiteY10" fmla="*/ 138522 h 310399"/>
                <a:gd name="connsiteX11" fmla="*/ 657225 w 905037"/>
                <a:gd name="connsiteY11" fmla="*/ 167097 h 310399"/>
                <a:gd name="connsiteX12" fmla="*/ 757238 w 905037"/>
                <a:gd name="connsiteY12" fmla="*/ 181384 h 310399"/>
                <a:gd name="connsiteX13" fmla="*/ 900113 w 905037"/>
                <a:gd name="connsiteY13" fmla="*/ 167097 h 310399"/>
                <a:gd name="connsiteX14" fmla="*/ 885825 w 905037"/>
                <a:gd name="connsiteY14" fmla="*/ 209959 h 310399"/>
                <a:gd name="connsiteX15" fmla="*/ 814388 w 905037"/>
                <a:gd name="connsiteY15" fmla="*/ 267109 h 310399"/>
                <a:gd name="connsiteX16" fmla="*/ 771525 w 905037"/>
                <a:gd name="connsiteY16" fmla="*/ 295684 h 310399"/>
                <a:gd name="connsiteX17" fmla="*/ 385763 w 905037"/>
                <a:gd name="connsiteY17" fmla="*/ 295684 h 310399"/>
                <a:gd name="connsiteX18" fmla="*/ 228600 w 905037"/>
                <a:gd name="connsiteY18" fmla="*/ 252822 h 310399"/>
                <a:gd name="connsiteX19" fmla="*/ 114300 w 905037"/>
                <a:gd name="connsiteY19" fmla="*/ 238534 h 310399"/>
                <a:gd name="connsiteX20" fmla="*/ 0 w 905037"/>
                <a:gd name="connsiteY20" fmla="*/ 209959 h 310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905037" h="310399">
                  <a:moveTo>
                    <a:pt x="0" y="209959"/>
                  </a:moveTo>
                  <a:lnTo>
                    <a:pt x="0" y="209959"/>
                  </a:lnTo>
                  <a:cubicBezTo>
                    <a:pt x="38100" y="195672"/>
                    <a:pt x="80443" y="189668"/>
                    <a:pt x="114300" y="167097"/>
                  </a:cubicBezTo>
                  <a:cubicBezTo>
                    <a:pt x="126831" y="158743"/>
                    <a:pt x="139237" y="134883"/>
                    <a:pt x="128588" y="124234"/>
                  </a:cubicBezTo>
                  <a:cubicBezTo>
                    <a:pt x="107290" y="102935"/>
                    <a:pt x="42863" y="95659"/>
                    <a:pt x="42863" y="95659"/>
                  </a:cubicBezTo>
                  <a:cubicBezTo>
                    <a:pt x="47625" y="81372"/>
                    <a:pt x="48796" y="65328"/>
                    <a:pt x="57150" y="52797"/>
                  </a:cubicBezTo>
                  <a:cubicBezTo>
                    <a:pt x="118602" y="-39381"/>
                    <a:pt x="174730" y="15271"/>
                    <a:pt x="300038" y="24222"/>
                  </a:cubicBezTo>
                  <a:cubicBezTo>
                    <a:pt x="407765" y="60130"/>
                    <a:pt x="274984" y="11694"/>
                    <a:pt x="385763" y="67084"/>
                  </a:cubicBezTo>
                  <a:cubicBezTo>
                    <a:pt x="399233" y="73819"/>
                    <a:pt x="415155" y="74637"/>
                    <a:pt x="428625" y="81372"/>
                  </a:cubicBezTo>
                  <a:cubicBezTo>
                    <a:pt x="443984" y="89051"/>
                    <a:pt x="455796" y="102973"/>
                    <a:pt x="471488" y="109947"/>
                  </a:cubicBezTo>
                  <a:cubicBezTo>
                    <a:pt x="499013" y="122180"/>
                    <a:pt x="528638" y="128997"/>
                    <a:pt x="557213" y="138522"/>
                  </a:cubicBezTo>
                  <a:cubicBezTo>
                    <a:pt x="593931" y="150761"/>
                    <a:pt x="617764" y="159922"/>
                    <a:pt x="657225" y="167097"/>
                  </a:cubicBezTo>
                  <a:cubicBezTo>
                    <a:pt x="690358" y="173121"/>
                    <a:pt x="723900" y="176622"/>
                    <a:pt x="757238" y="181384"/>
                  </a:cubicBezTo>
                  <a:cubicBezTo>
                    <a:pt x="804863" y="176622"/>
                    <a:pt x="853390" y="156714"/>
                    <a:pt x="900113" y="167097"/>
                  </a:cubicBezTo>
                  <a:cubicBezTo>
                    <a:pt x="914815" y="170364"/>
                    <a:pt x="892560" y="196489"/>
                    <a:pt x="885825" y="209959"/>
                  </a:cubicBezTo>
                  <a:cubicBezTo>
                    <a:pt x="859974" y="261660"/>
                    <a:pt x="863825" y="250630"/>
                    <a:pt x="814388" y="267109"/>
                  </a:cubicBezTo>
                  <a:cubicBezTo>
                    <a:pt x="800100" y="276634"/>
                    <a:pt x="788402" y="292519"/>
                    <a:pt x="771525" y="295684"/>
                  </a:cubicBezTo>
                  <a:cubicBezTo>
                    <a:pt x="626920" y="322798"/>
                    <a:pt x="531702" y="306109"/>
                    <a:pt x="385763" y="295684"/>
                  </a:cubicBezTo>
                  <a:cubicBezTo>
                    <a:pt x="335306" y="278866"/>
                    <a:pt x="280160" y="259267"/>
                    <a:pt x="228600" y="252822"/>
                  </a:cubicBezTo>
                  <a:lnTo>
                    <a:pt x="114300" y="238534"/>
                  </a:lnTo>
                  <a:cubicBezTo>
                    <a:pt x="24057" y="208453"/>
                    <a:pt x="19050" y="214721"/>
                    <a:pt x="0" y="209959"/>
                  </a:cubicBezTo>
                  <a:close/>
                </a:path>
              </a:pathLst>
            </a:custGeom>
            <a:solidFill>
              <a:srgbClr val="178DBB">
                <a:alpha val="49804"/>
              </a:srgb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735" y="4757395"/>
            <a:ext cx="1125173" cy="110846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579" y="1104826"/>
            <a:ext cx="568642" cy="693969"/>
          </a:xfrm>
          <a:prstGeom prst="rect">
            <a:avLst/>
          </a:prstGeom>
        </p:spPr>
      </p:pic>
      <p:sp>
        <p:nvSpPr>
          <p:cNvPr id="35" name="Freeform 34"/>
          <p:cNvSpPr/>
          <p:nvPr/>
        </p:nvSpPr>
        <p:spPr>
          <a:xfrm flipH="1">
            <a:off x="852478" y="1518603"/>
            <a:ext cx="3024771" cy="356151"/>
          </a:xfrm>
          <a:custGeom>
            <a:avLst/>
            <a:gdLst>
              <a:gd name="connsiteX0" fmla="*/ 170978 w 2482736"/>
              <a:gd name="connsiteY0" fmla="*/ 239134 h 292329"/>
              <a:gd name="connsiteX1" fmla="*/ 2482736 w 2482736"/>
              <a:gd name="connsiteY1" fmla="*/ 252013 h 292329"/>
              <a:gd name="connsiteX2" fmla="*/ 2463418 w 2482736"/>
              <a:gd name="connsiteY2" fmla="*/ 174739 h 292329"/>
              <a:gd name="connsiteX3" fmla="*/ 2450539 w 2482736"/>
              <a:gd name="connsiteY3" fmla="*/ 148982 h 292329"/>
              <a:gd name="connsiteX4" fmla="*/ 2418341 w 2482736"/>
              <a:gd name="connsiteY4" fmla="*/ 123224 h 292329"/>
              <a:gd name="connsiteX5" fmla="*/ 2405463 w 2482736"/>
              <a:gd name="connsiteY5" fmla="*/ 91027 h 292329"/>
              <a:gd name="connsiteX6" fmla="*/ 2392584 w 2482736"/>
              <a:gd name="connsiteY6" fmla="*/ 65269 h 292329"/>
              <a:gd name="connsiteX7" fmla="*/ 2386144 w 2482736"/>
              <a:gd name="connsiteY7" fmla="*/ 39511 h 292329"/>
              <a:gd name="connsiteX8" fmla="*/ 2360387 w 2482736"/>
              <a:gd name="connsiteY8" fmla="*/ 65269 h 292329"/>
              <a:gd name="connsiteX9" fmla="*/ 2353947 w 2482736"/>
              <a:gd name="connsiteY9" fmla="*/ 91027 h 292329"/>
              <a:gd name="connsiteX10" fmla="*/ 2347508 w 2482736"/>
              <a:gd name="connsiteY10" fmla="*/ 110345 h 292329"/>
              <a:gd name="connsiteX11" fmla="*/ 2341068 w 2482736"/>
              <a:gd name="connsiteY11" fmla="*/ 142542 h 292329"/>
              <a:gd name="connsiteX12" fmla="*/ 2334629 w 2482736"/>
              <a:gd name="connsiteY12" fmla="*/ 168300 h 292329"/>
              <a:gd name="connsiteX13" fmla="*/ 2321750 w 2482736"/>
              <a:gd name="connsiteY13" fmla="*/ 148982 h 292329"/>
              <a:gd name="connsiteX14" fmla="*/ 2315310 w 2482736"/>
              <a:gd name="connsiteY14" fmla="*/ 123224 h 292329"/>
              <a:gd name="connsiteX15" fmla="*/ 2295992 w 2482736"/>
              <a:gd name="connsiteY15" fmla="*/ 103905 h 292329"/>
              <a:gd name="connsiteX16" fmla="*/ 2276674 w 2482736"/>
              <a:gd name="connsiteY16" fmla="*/ 65269 h 292329"/>
              <a:gd name="connsiteX17" fmla="*/ 2270234 w 2482736"/>
              <a:gd name="connsiteY17" fmla="*/ 84587 h 292329"/>
              <a:gd name="connsiteX18" fmla="*/ 2257356 w 2482736"/>
              <a:gd name="connsiteY18" fmla="*/ 103905 h 292329"/>
              <a:gd name="connsiteX19" fmla="*/ 2263795 w 2482736"/>
              <a:gd name="connsiteY19" fmla="*/ 219815 h 292329"/>
              <a:gd name="connsiteX20" fmla="*/ 2270234 w 2482736"/>
              <a:gd name="connsiteY20" fmla="*/ 239134 h 292329"/>
              <a:gd name="connsiteX21" fmla="*/ 2263795 w 2482736"/>
              <a:gd name="connsiteY21" fmla="*/ 213376 h 292329"/>
              <a:gd name="connsiteX22" fmla="*/ 2257356 w 2482736"/>
              <a:gd name="connsiteY22" fmla="*/ 181179 h 292329"/>
              <a:gd name="connsiteX23" fmla="*/ 2244477 w 2482736"/>
              <a:gd name="connsiteY23" fmla="*/ 206936 h 292329"/>
              <a:gd name="connsiteX24" fmla="*/ 2212280 w 2482736"/>
              <a:gd name="connsiteY24" fmla="*/ 194058 h 292329"/>
              <a:gd name="connsiteX25" fmla="*/ 2180082 w 2482736"/>
              <a:gd name="connsiteY25" fmla="*/ 142542 h 292329"/>
              <a:gd name="connsiteX26" fmla="*/ 2135006 w 2482736"/>
              <a:gd name="connsiteY26" fmla="*/ 103905 h 292329"/>
              <a:gd name="connsiteX27" fmla="*/ 2141446 w 2482736"/>
              <a:gd name="connsiteY27" fmla="*/ 136103 h 292329"/>
              <a:gd name="connsiteX28" fmla="*/ 2128567 w 2482736"/>
              <a:gd name="connsiteY28" fmla="*/ 194058 h 292329"/>
              <a:gd name="connsiteX29" fmla="*/ 2109249 w 2482736"/>
              <a:gd name="connsiteY29" fmla="*/ 219815 h 292329"/>
              <a:gd name="connsiteX30" fmla="*/ 2102809 w 2482736"/>
              <a:gd name="connsiteY30" fmla="*/ 239134 h 292329"/>
              <a:gd name="connsiteX31" fmla="*/ 2083491 w 2482736"/>
              <a:gd name="connsiteY31" fmla="*/ 232694 h 292329"/>
              <a:gd name="connsiteX32" fmla="*/ 2077051 w 2482736"/>
              <a:gd name="connsiteY32" fmla="*/ 206936 h 292329"/>
              <a:gd name="connsiteX33" fmla="*/ 2070612 w 2482736"/>
              <a:gd name="connsiteY33" fmla="*/ 174739 h 292329"/>
              <a:gd name="connsiteX34" fmla="*/ 2044854 w 2482736"/>
              <a:gd name="connsiteY34" fmla="*/ 181179 h 292329"/>
              <a:gd name="connsiteX35" fmla="*/ 2025536 w 2482736"/>
              <a:gd name="connsiteY35" fmla="*/ 219815 h 292329"/>
              <a:gd name="connsiteX36" fmla="*/ 2006218 w 2482736"/>
              <a:gd name="connsiteY36" fmla="*/ 206936 h 292329"/>
              <a:gd name="connsiteX37" fmla="*/ 1993339 w 2482736"/>
              <a:gd name="connsiteY37" fmla="*/ 174739 h 292329"/>
              <a:gd name="connsiteX38" fmla="*/ 1980460 w 2482736"/>
              <a:gd name="connsiteY38" fmla="*/ 155421 h 292329"/>
              <a:gd name="connsiteX39" fmla="*/ 1974020 w 2482736"/>
              <a:gd name="connsiteY39" fmla="*/ 129663 h 292329"/>
              <a:gd name="connsiteX40" fmla="*/ 1967581 w 2482736"/>
              <a:gd name="connsiteY40" fmla="*/ 148982 h 292329"/>
              <a:gd name="connsiteX41" fmla="*/ 1928944 w 2482736"/>
              <a:gd name="connsiteY41" fmla="*/ 103905 h 292329"/>
              <a:gd name="connsiteX42" fmla="*/ 1916065 w 2482736"/>
              <a:gd name="connsiteY42" fmla="*/ 136103 h 292329"/>
              <a:gd name="connsiteX43" fmla="*/ 1909626 w 2482736"/>
              <a:gd name="connsiteY43" fmla="*/ 181179 h 292329"/>
              <a:gd name="connsiteX44" fmla="*/ 1877429 w 2482736"/>
              <a:gd name="connsiteY44" fmla="*/ 142542 h 292329"/>
              <a:gd name="connsiteX45" fmla="*/ 1851671 w 2482736"/>
              <a:gd name="connsiteY45" fmla="*/ 78148 h 292329"/>
              <a:gd name="connsiteX46" fmla="*/ 1825913 w 2482736"/>
              <a:gd name="connsiteY46" fmla="*/ 84587 h 292329"/>
              <a:gd name="connsiteX47" fmla="*/ 1819474 w 2482736"/>
              <a:gd name="connsiteY47" fmla="*/ 110345 h 292329"/>
              <a:gd name="connsiteX48" fmla="*/ 1813034 w 2482736"/>
              <a:gd name="connsiteY48" fmla="*/ 142542 h 292329"/>
              <a:gd name="connsiteX49" fmla="*/ 1800156 w 2482736"/>
              <a:gd name="connsiteY49" fmla="*/ 174739 h 292329"/>
              <a:gd name="connsiteX50" fmla="*/ 1774398 w 2482736"/>
              <a:gd name="connsiteY50" fmla="*/ 168300 h 292329"/>
              <a:gd name="connsiteX51" fmla="*/ 1755080 w 2482736"/>
              <a:gd name="connsiteY51" fmla="*/ 148982 h 292329"/>
              <a:gd name="connsiteX52" fmla="*/ 1742201 w 2482736"/>
              <a:gd name="connsiteY52" fmla="*/ 174739 h 292329"/>
              <a:gd name="connsiteX53" fmla="*/ 1722882 w 2482736"/>
              <a:gd name="connsiteY53" fmla="*/ 219815 h 292329"/>
              <a:gd name="connsiteX54" fmla="*/ 1703564 w 2482736"/>
              <a:gd name="connsiteY54" fmla="*/ 213376 h 292329"/>
              <a:gd name="connsiteX55" fmla="*/ 1677806 w 2482736"/>
              <a:gd name="connsiteY55" fmla="*/ 168300 h 292329"/>
              <a:gd name="connsiteX56" fmla="*/ 1658488 w 2482736"/>
              <a:gd name="connsiteY56" fmla="*/ 174739 h 292329"/>
              <a:gd name="connsiteX57" fmla="*/ 1606972 w 2482736"/>
              <a:gd name="connsiteY57" fmla="*/ 97466 h 292329"/>
              <a:gd name="connsiteX58" fmla="*/ 1594094 w 2482736"/>
              <a:gd name="connsiteY58" fmla="*/ 78148 h 292329"/>
              <a:gd name="connsiteX59" fmla="*/ 1587654 w 2482736"/>
              <a:gd name="connsiteY59" fmla="*/ 168300 h 292329"/>
              <a:gd name="connsiteX60" fmla="*/ 1536139 w 2482736"/>
              <a:gd name="connsiteY60" fmla="*/ 116784 h 292329"/>
              <a:gd name="connsiteX61" fmla="*/ 1516820 w 2482736"/>
              <a:gd name="connsiteY61" fmla="*/ 136103 h 292329"/>
              <a:gd name="connsiteX62" fmla="*/ 1510381 w 2482736"/>
              <a:gd name="connsiteY62" fmla="*/ 155421 h 292329"/>
              <a:gd name="connsiteX63" fmla="*/ 1497502 w 2482736"/>
              <a:gd name="connsiteY63" fmla="*/ 174739 h 292329"/>
              <a:gd name="connsiteX64" fmla="*/ 1484623 w 2482736"/>
              <a:gd name="connsiteY64" fmla="*/ 123224 h 292329"/>
              <a:gd name="connsiteX65" fmla="*/ 1471744 w 2482736"/>
              <a:gd name="connsiteY65" fmla="*/ 103905 h 292329"/>
              <a:gd name="connsiteX66" fmla="*/ 1465305 w 2482736"/>
              <a:gd name="connsiteY66" fmla="*/ 181179 h 292329"/>
              <a:gd name="connsiteX67" fmla="*/ 1445987 w 2482736"/>
              <a:gd name="connsiteY67" fmla="*/ 161860 h 292329"/>
              <a:gd name="connsiteX68" fmla="*/ 1433108 w 2482736"/>
              <a:gd name="connsiteY68" fmla="*/ 129663 h 292329"/>
              <a:gd name="connsiteX69" fmla="*/ 1420229 w 2482736"/>
              <a:gd name="connsiteY69" fmla="*/ 110345 h 292329"/>
              <a:gd name="connsiteX70" fmla="*/ 1388032 w 2482736"/>
              <a:gd name="connsiteY70" fmla="*/ 168300 h 292329"/>
              <a:gd name="connsiteX71" fmla="*/ 1381592 w 2482736"/>
              <a:gd name="connsiteY71" fmla="*/ 187618 h 292329"/>
              <a:gd name="connsiteX72" fmla="*/ 1355834 w 2482736"/>
              <a:gd name="connsiteY72" fmla="*/ 194058 h 292329"/>
              <a:gd name="connsiteX73" fmla="*/ 1342956 w 2482736"/>
              <a:gd name="connsiteY73" fmla="*/ 174739 h 292329"/>
              <a:gd name="connsiteX74" fmla="*/ 1323637 w 2482736"/>
              <a:gd name="connsiteY74" fmla="*/ 142542 h 292329"/>
              <a:gd name="connsiteX75" fmla="*/ 1310758 w 2482736"/>
              <a:gd name="connsiteY75" fmla="*/ 187618 h 292329"/>
              <a:gd name="connsiteX76" fmla="*/ 1297880 w 2482736"/>
              <a:gd name="connsiteY76" fmla="*/ 226255 h 292329"/>
              <a:gd name="connsiteX77" fmla="*/ 1285001 w 2482736"/>
              <a:gd name="connsiteY77" fmla="*/ 194058 h 292329"/>
              <a:gd name="connsiteX78" fmla="*/ 1278561 w 2482736"/>
              <a:gd name="connsiteY78" fmla="*/ 161860 h 292329"/>
              <a:gd name="connsiteX79" fmla="*/ 1272122 w 2482736"/>
              <a:gd name="connsiteY79" fmla="*/ 142542 h 292329"/>
              <a:gd name="connsiteX80" fmla="*/ 1252803 w 2482736"/>
              <a:gd name="connsiteY80" fmla="*/ 148982 h 292329"/>
              <a:gd name="connsiteX81" fmla="*/ 1233485 w 2482736"/>
              <a:gd name="connsiteY81" fmla="*/ 123224 h 292329"/>
              <a:gd name="connsiteX82" fmla="*/ 1201288 w 2482736"/>
              <a:gd name="connsiteY82" fmla="*/ 71708 h 292329"/>
              <a:gd name="connsiteX83" fmla="*/ 1188409 w 2482736"/>
              <a:gd name="connsiteY83" fmla="*/ 91027 h 292329"/>
              <a:gd name="connsiteX84" fmla="*/ 1175530 w 2482736"/>
              <a:gd name="connsiteY84" fmla="*/ 148982 h 292329"/>
              <a:gd name="connsiteX85" fmla="*/ 1169091 w 2482736"/>
              <a:gd name="connsiteY85" fmla="*/ 174739 h 292329"/>
              <a:gd name="connsiteX86" fmla="*/ 1149772 w 2482736"/>
              <a:gd name="connsiteY86" fmla="*/ 161860 h 292329"/>
              <a:gd name="connsiteX87" fmla="*/ 1130454 w 2482736"/>
              <a:gd name="connsiteY87" fmla="*/ 103905 h 292329"/>
              <a:gd name="connsiteX88" fmla="*/ 1124015 w 2482736"/>
              <a:gd name="connsiteY88" fmla="*/ 155421 h 292329"/>
              <a:gd name="connsiteX89" fmla="*/ 1117575 w 2482736"/>
              <a:gd name="connsiteY89" fmla="*/ 136103 h 292329"/>
              <a:gd name="connsiteX90" fmla="*/ 1104696 w 2482736"/>
              <a:gd name="connsiteY90" fmla="*/ 174739 h 292329"/>
              <a:gd name="connsiteX91" fmla="*/ 1098257 w 2482736"/>
              <a:gd name="connsiteY91" fmla="*/ 290649 h 292329"/>
              <a:gd name="connsiteX92" fmla="*/ 1085378 w 2482736"/>
              <a:gd name="connsiteY92" fmla="*/ 271331 h 292329"/>
              <a:gd name="connsiteX93" fmla="*/ 1072499 w 2482736"/>
              <a:gd name="connsiteY93" fmla="*/ 245573 h 292329"/>
              <a:gd name="connsiteX94" fmla="*/ 1066060 w 2482736"/>
              <a:gd name="connsiteY94" fmla="*/ 226255 h 292329"/>
              <a:gd name="connsiteX95" fmla="*/ 1027423 w 2482736"/>
              <a:gd name="connsiteY95" fmla="*/ 200497 h 292329"/>
              <a:gd name="connsiteX96" fmla="*/ 1020984 w 2482736"/>
              <a:gd name="connsiteY96" fmla="*/ 226255 h 292329"/>
              <a:gd name="connsiteX97" fmla="*/ 1001665 w 2482736"/>
              <a:gd name="connsiteY97" fmla="*/ 200497 h 292329"/>
              <a:gd name="connsiteX98" fmla="*/ 975908 w 2482736"/>
              <a:gd name="connsiteY98" fmla="*/ 155421 h 292329"/>
              <a:gd name="connsiteX99" fmla="*/ 950150 w 2482736"/>
              <a:gd name="connsiteY99" fmla="*/ 194058 h 292329"/>
              <a:gd name="connsiteX100" fmla="*/ 924392 w 2482736"/>
              <a:gd name="connsiteY100" fmla="*/ 174739 h 292329"/>
              <a:gd name="connsiteX101" fmla="*/ 905074 w 2482736"/>
              <a:gd name="connsiteY101" fmla="*/ 181179 h 292329"/>
              <a:gd name="connsiteX102" fmla="*/ 872877 w 2482736"/>
              <a:gd name="connsiteY102" fmla="*/ 206936 h 292329"/>
              <a:gd name="connsiteX103" fmla="*/ 821361 w 2482736"/>
              <a:gd name="connsiteY103" fmla="*/ 110345 h 292329"/>
              <a:gd name="connsiteX104" fmla="*/ 802043 w 2482736"/>
              <a:gd name="connsiteY104" fmla="*/ 116784 h 292329"/>
              <a:gd name="connsiteX105" fmla="*/ 776285 w 2482736"/>
              <a:gd name="connsiteY105" fmla="*/ 181179 h 292329"/>
              <a:gd name="connsiteX106" fmla="*/ 756967 w 2482736"/>
              <a:gd name="connsiteY106" fmla="*/ 168300 h 292329"/>
              <a:gd name="connsiteX107" fmla="*/ 750527 w 2482736"/>
              <a:gd name="connsiteY107" fmla="*/ 252013 h 292329"/>
              <a:gd name="connsiteX108" fmla="*/ 724770 w 2482736"/>
              <a:gd name="connsiteY108" fmla="*/ 161860 h 292329"/>
              <a:gd name="connsiteX109" fmla="*/ 699012 w 2482736"/>
              <a:gd name="connsiteY109" fmla="*/ 103905 h 292329"/>
              <a:gd name="connsiteX110" fmla="*/ 692572 w 2482736"/>
              <a:gd name="connsiteY110" fmla="*/ 58829 h 292329"/>
              <a:gd name="connsiteX111" fmla="*/ 673254 w 2482736"/>
              <a:gd name="connsiteY111" fmla="*/ 26632 h 292329"/>
              <a:gd name="connsiteX112" fmla="*/ 641057 w 2482736"/>
              <a:gd name="connsiteY112" fmla="*/ 129663 h 292329"/>
              <a:gd name="connsiteX113" fmla="*/ 602420 w 2482736"/>
              <a:gd name="connsiteY113" fmla="*/ 206936 h 292329"/>
              <a:gd name="connsiteX114" fmla="*/ 595981 w 2482736"/>
              <a:gd name="connsiteY114" fmla="*/ 187618 h 292329"/>
              <a:gd name="connsiteX115" fmla="*/ 589541 w 2482736"/>
              <a:gd name="connsiteY115" fmla="*/ 161860 h 292329"/>
              <a:gd name="connsiteX116" fmla="*/ 576663 w 2482736"/>
              <a:gd name="connsiteY116" fmla="*/ 187618 h 292329"/>
              <a:gd name="connsiteX117" fmla="*/ 557344 w 2482736"/>
              <a:gd name="connsiteY117" fmla="*/ 174739 h 292329"/>
              <a:gd name="connsiteX118" fmla="*/ 538026 w 2482736"/>
              <a:gd name="connsiteY118" fmla="*/ 91027 h 292329"/>
              <a:gd name="connsiteX119" fmla="*/ 525147 w 2482736"/>
              <a:gd name="connsiteY119" fmla="*/ 7314 h 292329"/>
              <a:gd name="connsiteX120" fmla="*/ 505829 w 2482736"/>
              <a:gd name="connsiteY120" fmla="*/ 78148 h 292329"/>
              <a:gd name="connsiteX121" fmla="*/ 499389 w 2482736"/>
              <a:gd name="connsiteY121" fmla="*/ 103905 h 292329"/>
              <a:gd name="connsiteX122" fmla="*/ 480071 w 2482736"/>
              <a:gd name="connsiteY122" fmla="*/ 116784 h 292329"/>
              <a:gd name="connsiteX123" fmla="*/ 467192 w 2482736"/>
              <a:gd name="connsiteY123" fmla="*/ 142542 h 292329"/>
              <a:gd name="connsiteX124" fmla="*/ 460753 w 2482736"/>
              <a:gd name="connsiteY124" fmla="*/ 161860 h 292329"/>
              <a:gd name="connsiteX125" fmla="*/ 447874 w 2482736"/>
              <a:gd name="connsiteY125" fmla="*/ 142542 h 292329"/>
              <a:gd name="connsiteX126" fmla="*/ 441434 w 2482736"/>
              <a:gd name="connsiteY126" fmla="*/ 194058 h 292329"/>
              <a:gd name="connsiteX127" fmla="*/ 428556 w 2482736"/>
              <a:gd name="connsiteY127" fmla="*/ 206936 h 292329"/>
              <a:gd name="connsiteX128" fmla="*/ 422116 w 2482736"/>
              <a:gd name="connsiteY128" fmla="*/ 187618 h 292329"/>
              <a:gd name="connsiteX129" fmla="*/ 415677 w 2482736"/>
              <a:gd name="connsiteY129" fmla="*/ 161860 h 292329"/>
              <a:gd name="connsiteX130" fmla="*/ 396358 w 2482736"/>
              <a:gd name="connsiteY130" fmla="*/ 148982 h 292329"/>
              <a:gd name="connsiteX131" fmla="*/ 389919 w 2482736"/>
              <a:gd name="connsiteY131" fmla="*/ 187618 h 292329"/>
              <a:gd name="connsiteX132" fmla="*/ 364161 w 2482736"/>
              <a:gd name="connsiteY132" fmla="*/ 155421 h 292329"/>
              <a:gd name="connsiteX133" fmla="*/ 344843 w 2482736"/>
              <a:gd name="connsiteY133" fmla="*/ 116784 h 292329"/>
              <a:gd name="connsiteX134" fmla="*/ 312646 w 2482736"/>
              <a:gd name="connsiteY134" fmla="*/ 39511 h 292329"/>
              <a:gd name="connsiteX135" fmla="*/ 299767 w 2482736"/>
              <a:gd name="connsiteY135" fmla="*/ 20193 h 292329"/>
              <a:gd name="connsiteX136" fmla="*/ 280449 w 2482736"/>
              <a:gd name="connsiteY136" fmla="*/ 52390 h 292329"/>
              <a:gd name="connsiteX137" fmla="*/ 274009 w 2482736"/>
              <a:gd name="connsiteY137" fmla="*/ 103905 h 292329"/>
              <a:gd name="connsiteX138" fmla="*/ 261130 w 2482736"/>
              <a:gd name="connsiteY138" fmla="*/ 148982 h 292329"/>
              <a:gd name="connsiteX139" fmla="*/ 241812 w 2482736"/>
              <a:gd name="connsiteY139" fmla="*/ 136103 h 292329"/>
              <a:gd name="connsiteX140" fmla="*/ 216054 w 2482736"/>
              <a:gd name="connsiteY140" fmla="*/ 142542 h 292329"/>
              <a:gd name="connsiteX141" fmla="*/ 203175 w 2482736"/>
              <a:gd name="connsiteY141" fmla="*/ 155421 h 292329"/>
              <a:gd name="connsiteX142" fmla="*/ 177418 w 2482736"/>
              <a:gd name="connsiteY142" fmla="*/ 187618 h 292329"/>
              <a:gd name="connsiteX143" fmla="*/ 170978 w 2482736"/>
              <a:gd name="connsiteY143" fmla="*/ 239134 h 292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</a:cxnLst>
            <a:rect l="l" t="t" r="r" b="b"/>
            <a:pathLst>
              <a:path w="2482736" h="292329">
                <a:moveTo>
                  <a:pt x="170978" y="239134"/>
                </a:moveTo>
                <a:cubicBezTo>
                  <a:pt x="555198" y="249866"/>
                  <a:pt x="1712150" y="247720"/>
                  <a:pt x="2482736" y="252013"/>
                </a:cubicBezTo>
                <a:cubicBezTo>
                  <a:pt x="2479779" y="238706"/>
                  <a:pt x="2472206" y="195245"/>
                  <a:pt x="2463418" y="174739"/>
                </a:cubicBezTo>
                <a:cubicBezTo>
                  <a:pt x="2459637" y="165916"/>
                  <a:pt x="2456860" y="156206"/>
                  <a:pt x="2450539" y="148982"/>
                </a:cubicBezTo>
                <a:cubicBezTo>
                  <a:pt x="2441488" y="138638"/>
                  <a:pt x="2429074" y="131810"/>
                  <a:pt x="2418341" y="123224"/>
                </a:cubicBezTo>
                <a:cubicBezTo>
                  <a:pt x="2414048" y="112492"/>
                  <a:pt x="2410157" y="101590"/>
                  <a:pt x="2405463" y="91027"/>
                </a:cubicBezTo>
                <a:cubicBezTo>
                  <a:pt x="2401564" y="82255"/>
                  <a:pt x="2395955" y="74257"/>
                  <a:pt x="2392584" y="65269"/>
                </a:cubicBezTo>
                <a:cubicBezTo>
                  <a:pt x="2389476" y="56982"/>
                  <a:pt x="2388291" y="48097"/>
                  <a:pt x="2386144" y="39511"/>
                </a:cubicBezTo>
                <a:cubicBezTo>
                  <a:pt x="2377558" y="48097"/>
                  <a:pt x="2366822" y="54972"/>
                  <a:pt x="2360387" y="65269"/>
                </a:cubicBezTo>
                <a:cubicBezTo>
                  <a:pt x="2355696" y="72774"/>
                  <a:pt x="2356378" y="82517"/>
                  <a:pt x="2353947" y="91027"/>
                </a:cubicBezTo>
                <a:cubicBezTo>
                  <a:pt x="2352082" y="97553"/>
                  <a:pt x="2349154" y="103760"/>
                  <a:pt x="2347508" y="110345"/>
                </a:cubicBezTo>
                <a:cubicBezTo>
                  <a:pt x="2344853" y="120963"/>
                  <a:pt x="2343442" y="131858"/>
                  <a:pt x="2341068" y="142542"/>
                </a:cubicBezTo>
                <a:cubicBezTo>
                  <a:pt x="2339148" y="151181"/>
                  <a:pt x="2336775" y="159714"/>
                  <a:pt x="2334629" y="168300"/>
                </a:cubicBezTo>
                <a:cubicBezTo>
                  <a:pt x="2330336" y="161861"/>
                  <a:pt x="2324799" y="156095"/>
                  <a:pt x="2321750" y="148982"/>
                </a:cubicBezTo>
                <a:cubicBezTo>
                  <a:pt x="2318264" y="140847"/>
                  <a:pt x="2319701" y="130908"/>
                  <a:pt x="2315310" y="123224"/>
                </a:cubicBezTo>
                <a:cubicBezTo>
                  <a:pt x="2310792" y="115317"/>
                  <a:pt x="2302431" y="110345"/>
                  <a:pt x="2295992" y="103905"/>
                </a:cubicBezTo>
                <a:cubicBezTo>
                  <a:pt x="2294404" y="99141"/>
                  <a:pt x="2284997" y="65269"/>
                  <a:pt x="2276674" y="65269"/>
                </a:cubicBezTo>
                <a:cubicBezTo>
                  <a:pt x="2269886" y="65269"/>
                  <a:pt x="2273270" y="78516"/>
                  <a:pt x="2270234" y="84587"/>
                </a:cubicBezTo>
                <a:cubicBezTo>
                  <a:pt x="2266773" y="91509"/>
                  <a:pt x="2261649" y="97466"/>
                  <a:pt x="2257356" y="103905"/>
                </a:cubicBezTo>
                <a:cubicBezTo>
                  <a:pt x="2259502" y="142542"/>
                  <a:pt x="2260127" y="181293"/>
                  <a:pt x="2263795" y="219815"/>
                </a:cubicBezTo>
                <a:cubicBezTo>
                  <a:pt x="2264439" y="226572"/>
                  <a:pt x="2270234" y="245922"/>
                  <a:pt x="2270234" y="239134"/>
                </a:cubicBezTo>
                <a:cubicBezTo>
                  <a:pt x="2270234" y="230284"/>
                  <a:pt x="2265715" y="222015"/>
                  <a:pt x="2263795" y="213376"/>
                </a:cubicBezTo>
                <a:cubicBezTo>
                  <a:pt x="2261421" y="202692"/>
                  <a:pt x="2259502" y="191911"/>
                  <a:pt x="2257356" y="181179"/>
                </a:cubicBezTo>
                <a:cubicBezTo>
                  <a:pt x="2253063" y="189765"/>
                  <a:pt x="2253707" y="204299"/>
                  <a:pt x="2244477" y="206936"/>
                </a:cubicBezTo>
                <a:cubicBezTo>
                  <a:pt x="2233363" y="210112"/>
                  <a:pt x="2221527" y="200993"/>
                  <a:pt x="2212280" y="194058"/>
                </a:cubicBezTo>
                <a:cubicBezTo>
                  <a:pt x="2189691" y="177117"/>
                  <a:pt x="2195534" y="163145"/>
                  <a:pt x="2180082" y="142542"/>
                </a:cubicBezTo>
                <a:cubicBezTo>
                  <a:pt x="2164466" y="121720"/>
                  <a:pt x="2154476" y="116885"/>
                  <a:pt x="2135006" y="103905"/>
                </a:cubicBezTo>
                <a:cubicBezTo>
                  <a:pt x="2137153" y="114638"/>
                  <a:pt x="2141446" y="125158"/>
                  <a:pt x="2141446" y="136103"/>
                </a:cubicBezTo>
                <a:cubicBezTo>
                  <a:pt x="2141446" y="241152"/>
                  <a:pt x="2141340" y="232379"/>
                  <a:pt x="2128567" y="194058"/>
                </a:cubicBezTo>
                <a:cubicBezTo>
                  <a:pt x="2122128" y="202644"/>
                  <a:pt x="2114574" y="210497"/>
                  <a:pt x="2109249" y="219815"/>
                </a:cubicBezTo>
                <a:cubicBezTo>
                  <a:pt x="2105881" y="225709"/>
                  <a:pt x="2108880" y="236098"/>
                  <a:pt x="2102809" y="239134"/>
                </a:cubicBezTo>
                <a:cubicBezTo>
                  <a:pt x="2096738" y="242170"/>
                  <a:pt x="2089930" y="234841"/>
                  <a:pt x="2083491" y="232694"/>
                </a:cubicBezTo>
                <a:cubicBezTo>
                  <a:pt x="2081344" y="224108"/>
                  <a:pt x="2078971" y="215576"/>
                  <a:pt x="2077051" y="206936"/>
                </a:cubicBezTo>
                <a:cubicBezTo>
                  <a:pt x="2074677" y="196252"/>
                  <a:pt x="2079159" y="181576"/>
                  <a:pt x="2070612" y="174739"/>
                </a:cubicBezTo>
                <a:cubicBezTo>
                  <a:pt x="2063701" y="169210"/>
                  <a:pt x="2053440" y="179032"/>
                  <a:pt x="2044854" y="181179"/>
                </a:cubicBezTo>
                <a:cubicBezTo>
                  <a:pt x="2042745" y="187507"/>
                  <a:pt x="2034453" y="218032"/>
                  <a:pt x="2025536" y="219815"/>
                </a:cubicBezTo>
                <a:cubicBezTo>
                  <a:pt x="2017947" y="221333"/>
                  <a:pt x="2012657" y="211229"/>
                  <a:pt x="2006218" y="206936"/>
                </a:cubicBezTo>
                <a:cubicBezTo>
                  <a:pt x="2001925" y="196204"/>
                  <a:pt x="1998508" y="185078"/>
                  <a:pt x="1993339" y="174739"/>
                </a:cubicBezTo>
                <a:cubicBezTo>
                  <a:pt x="1989878" y="167817"/>
                  <a:pt x="1983509" y="162534"/>
                  <a:pt x="1980460" y="155421"/>
                </a:cubicBezTo>
                <a:cubicBezTo>
                  <a:pt x="1976974" y="147286"/>
                  <a:pt x="1976167" y="138249"/>
                  <a:pt x="1974020" y="129663"/>
                </a:cubicBezTo>
                <a:cubicBezTo>
                  <a:pt x="1971874" y="136103"/>
                  <a:pt x="1974237" y="150313"/>
                  <a:pt x="1967581" y="148982"/>
                </a:cubicBezTo>
                <a:cubicBezTo>
                  <a:pt x="1955569" y="146580"/>
                  <a:pt x="1936309" y="114952"/>
                  <a:pt x="1928944" y="103905"/>
                </a:cubicBezTo>
                <a:cubicBezTo>
                  <a:pt x="1924651" y="114638"/>
                  <a:pt x="1918869" y="124889"/>
                  <a:pt x="1916065" y="136103"/>
                </a:cubicBezTo>
                <a:cubicBezTo>
                  <a:pt x="1912384" y="150828"/>
                  <a:pt x="1924597" y="178684"/>
                  <a:pt x="1909626" y="181179"/>
                </a:cubicBezTo>
                <a:cubicBezTo>
                  <a:pt x="1893089" y="183935"/>
                  <a:pt x="1888161" y="155421"/>
                  <a:pt x="1877429" y="142542"/>
                </a:cubicBezTo>
                <a:cubicBezTo>
                  <a:pt x="1873931" y="125051"/>
                  <a:pt x="1870449" y="88878"/>
                  <a:pt x="1851671" y="78148"/>
                </a:cubicBezTo>
                <a:cubicBezTo>
                  <a:pt x="1843987" y="73757"/>
                  <a:pt x="1834499" y="82441"/>
                  <a:pt x="1825913" y="84587"/>
                </a:cubicBezTo>
                <a:cubicBezTo>
                  <a:pt x="1823767" y="93173"/>
                  <a:pt x="1821394" y="101706"/>
                  <a:pt x="1819474" y="110345"/>
                </a:cubicBezTo>
                <a:cubicBezTo>
                  <a:pt x="1817100" y="121029"/>
                  <a:pt x="1816179" y="132059"/>
                  <a:pt x="1813034" y="142542"/>
                </a:cubicBezTo>
                <a:cubicBezTo>
                  <a:pt x="1809713" y="153614"/>
                  <a:pt x="1804449" y="164007"/>
                  <a:pt x="1800156" y="174739"/>
                </a:cubicBezTo>
                <a:cubicBezTo>
                  <a:pt x="1791570" y="172593"/>
                  <a:pt x="1782082" y="172691"/>
                  <a:pt x="1774398" y="168300"/>
                </a:cubicBezTo>
                <a:cubicBezTo>
                  <a:pt x="1766491" y="163782"/>
                  <a:pt x="1764010" y="147196"/>
                  <a:pt x="1755080" y="148982"/>
                </a:cubicBezTo>
                <a:cubicBezTo>
                  <a:pt x="1745667" y="150864"/>
                  <a:pt x="1745572" y="165751"/>
                  <a:pt x="1742201" y="174739"/>
                </a:cubicBezTo>
                <a:cubicBezTo>
                  <a:pt x="1724379" y="222262"/>
                  <a:pt x="1748982" y="180666"/>
                  <a:pt x="1722882" y="219815"/>
                </a:cubicBezTo>
                <a:cubicBezTo>
                  <a:pt x="1716443" y="217669"/>
                  <a:pt x="1708864" y="217616"/>
                  <a:pt x="1703564" y="213376"/>
                </a:cubicBezTo>
                <a:cubicBezTo>
                  <a:pt x="1695979" y="207308"/>
                  <a:pt x="1680975" y="174638"/>
                  <a:pt x="1677806" y="168300"/>
                </a:cubicBezTo>
                <a:cubicBezTo>
                  <a:pt x="1671367" y="170446"/>
                  <a:pt x="1664244" y="178336"/>
                  <a:pt x="1658488" y="174739"/>
                </a:cubicBezTo>
                <a:cubicBezTo>
                  <a:pt x="1632027" y="158201"/>
                  <a:pt x="1620944" y="122616"/>
                  <a:pt x="1606972" y="97466"/>
                </a:cubicBezTo>
                <a:cubicBezTo>
                  <a:pt x="1603214" y="90701"/>
                  <a:pt x="1598387" y="84587"/>
                  <a:pt x="1594094" y="78148"/>
                </a:cubicBezTo>
                <a:cubicBezTo>
                  <a:pt x="1591947" y="108199"/>
                  <a:pt x="1606150" y="144519"/>
                  <a:pt x="1587654" y="168300"/>
                </a:cubicBezTo>
                <a:cubicBezTo>
                  <a:pt x="1576985" y="182018"/>
                  <a:pt x="1542661" y="126567"/>
                  <a:pt x="1536139" y="116784"/>
                </a:cubicBezTo>
                <a:cubicBezTo>
                  <a:pt x="1529699" y="123224"/>
                  <a:pt x="1521872" y="128525"/>
                  <a:pt x="1516820" y="136103"/>
                </a:cubicBezTo>
                <a:cubicBezTo>
                  <a:pt x="1513055" y="141751"/>
                  <a:pt x="1513417" y="149350"/>
                  <a:pt x="1510381" y="155421"/>
                </a:cubicBezTo>
                <a:cubicBezTo>
                  <a:pt x="1506920" y="162343"/>
                  <a:pt x="1501795" y="168300"/>
                  <a:pt x="1497502" y="174739"/>
                </a:cubicBezTo>
                <a:cubicBezTo>
                  <a:pt x="1495052" y="162487"/>
                  <a:pt x="1491225" y="136428"/>
                  <a:pt x="1484623" y="123224"/>
                </a:cubicBezTo>
                <a:cubicBezTo>
                  <a:pt x="1481162" y="116302"/>
                  <a:pt x="1476037" y="110345"/>
                  <a:pt x="1471744" y="103905"/>
                </a:cubicBezTo>
                <a:cubicBezTo>
                  <a:pt x="1469598" y="129663"/>
                  <a:pt x="1475802" y="157559"/>
                  <a:pt x="1465305" y="181179"/>
                </a:cubicBezTo>
                <a:cubicBezTo>
                  <a:pt x="1461606" y="189501"/>
                  <a:pt x="1450814" y="169583"/>
                  <a:pt x="1445987" y="161860"/>
                </a:cubicBezTo>
                <a:cubicBezTo>
                  <a:pt x="1439861" y="152058"/>
                  <a:pt x="1438277" y="140002"/>
                  <a:pt x="1433108" y="129663"/>
                </a:cubicBezTo>
                <a:cubicBezTo>
                  <a:pt x="1429647" y="122741"/>
                  <a:pt x="1424522" y="116784"/>
                  <a:pt x="1420229" y="110345"/>
                </a:cubicBezTo>
                <a:cubicBezTo>
                  <a:pt x="1408009" y="130711"/>
                  <a:pt x="1397274" y="146734"/>
                  <a:pt x="1388032" y="168300"/>
                </a:cubicBezTo>
                <a:cubicBezTo>
                  <a:pt x="1385358" y="174539"/>
                  <a:pt x="1386892" y="183378"/>
                  <a:pt x="1381592" y="187618"/>
                </a:cubicBezTo>
                <a:cubicBezTo>
                  <a:pt x="1374681" y="193147"/>
                  <a:pt x="1364420" y="191911"/>
                  <a:pt x="1355834" y="194058"/>
                </a:cubicBezTo>
                <a:cubicBezTo>
                  <a:pt x="1351541" y="187618"/>
                  <a:pt x="1347058" y="181302"/>
                  <a:pt x="1342956" y="174739"/>
                </a:cubicBezTo>
                <a:cubicBezTo>
                  <a:pt x="1336323" y="164125"/>
                  <a:pt x="1335258" y="137894"/>
                  <a:pt x="1323637" y="142542"/>
                </a:cubicBezTo>
                <a:cubicBezTo>
                  <a:pt x="1309128" y="148345"/>
                  <a:pt x="1315353" y="172682"/>
                  <a:pt x="1310758" y="187618"/>
                </a:cubicBezTo>
                <a:cubicBezTo>
                  <a:pt x="1306766" y="200593"/>
                  <a:pt x="1297880" y="226255"/>
                  <a:pt x="1297880" y="226255"/>
                </a:cubicBezTo>
                <a:cubicBezTo>
                  <a:pt x="1293587" y="215523"/>
                  <a:pt x="1288323" y="205130"/>
                  <a:pt x="1285001" y="194058"/>
                </a:cubicBezTo>
                <a:cubicBezTo>
                  <a:pt x="1281856" y="183574"/>
                  <a:pt x="1281216" y="172478"/>
                  <a:pt x="1278561" y="161860"/>
                </a:cubicBezTo>
                <a:cubicBezTo>
                  <a:pt x="1276915" y="155275"/>
                  <a:pt x="1274268" y="148981"/>
                  <a:pt x="1272122" y="142542"/>
                </a:cubicBezTo>
                <a:cubicBezTo>
                  <a:pt x="1265682" y="144689"/>
                  <a:pt x="1258874" y="152018"/>
                  <a:pt x="1252803" y="148982"/>
                </a:cubicBezTo>
                <a:cubicBezTo>
                  <a:pt x="1243204" y="144182"/>
                  <a:pt x="1239173" y="132325"/>
                  <a:pt x="1233485" y="123224"/>
                </a:cubicBezTo>
                <a:cubicBezTo>
                  <a:pt x="1189289" y="52509"/>
                  <a:pt x="1256013" y="144676"/>
                  <a:pt x="1201288" y="71708"/>
                </a:cubicBezTo>
                <a:cubicBezTo>
                  <a:pt x="1196995" y="78148"/>
                  <a:pt x="1191870" y="84105"/>
                  <a:pt x="1188409" y="91027"/>
                </a:cubicBezTo>
                <a:cubicBezTo>
                  <a:pt x="1180055" y="107734"/>
                  <a:pt x="1178827" y="132499"/>
                  <a:pt x="1175530" y="148982"/>
                </a:cubicBezTo>
                <a:cubicBezTo>
                  <a:pt x="1173794" y="157660"/>
                  <a:pt x="1171237" y="166153"/>
                  <a:pt x="1169091" y="174739"/>
                </a:cubicBezTo>
                <a:cubicBezTo>
                  <a:pt x="1162651" y="170446"/>
                  <a:pt x="1154270" y="168158"/>
                  <a:pt x="1149772" y="161860"/>
                </a:cubicBezTo>
                <a:cubicBezTo>
                  <a:pt x="1140448" y="148806"/>
                  <a:pt x="1134460" y="119928"/>
                  <a:pt x="1130454" y="103905"/>
                </a:cubicBezTo>
                <a:cubicBezTo>
                  <a:pt x="1128308" y="121077"/>
                  <a:pt x="1130442" y="139353"/>
                  <a:pt x="1124015" y="155421"/>
                </a:cubicBezTo>
                <a:cubicBezTo>
                  <a:pt x="1121494" y="161723"/>
                  <a:pt x="1122375" y="131303"/>
                  <a:pt x="1117575" y="136103"/>
                </a:cubicBezTo>
                <a:cubicBezTo>
                  <a:pt x="1107976" y="145702"/>
                  <a:pt x="1108989" y="161860"/>
                  <a:pt x="1104696" y="174739"/>
                </a:cubicBezTo>
                <a:cubicBezTo>
                  <a:pt x="1102550" y="213376"/>
                  <a:pt x="1105846" y="252704"/>
                  <a:pt x="1098257" y="290649"/>
                </a:cubicBezTo>
                <a:cubicBezTo>
                  <a:pt x="1096739" y="298238"/>
                  <a:pt x="1089218" y="278050"/>
                  <a:pt x="1085378" y="271331"/>
                </a:cubicBezTo>
                <a:cubicBezTo>
                  <a:pt x="1080615" y="262996"/>
                  <a:pt x="1076280" y="254396"/>
                  <a:pt x="1072499" y="245573"/>
                </a:cubicBezTo>
                <a:cubicBezTo>
                  <a:pt x="1069825" y="239334"/>
                  <a:pt x="1069825" y="231903"/>
                  <a:pt x="1066060" y="226255"/>
                </a:cubicBezTo>
                <a:cubicBezTo>
                  <a:pt x="1052278" y="205582"/>
                  <a:pt x="1047677" y="207248"/>
                  <a:pt x="1027423" y="200497"/>
                </a:cubicBezTo>
                <a:cubicBezTo>
                  <a:pt x="1025277" y="209083"/>
                  <a:pt x="1029834" y="226255"/>
                  <a:pt x="1020984" y="226255"/>
                </a:cubicBezTo>
                <a:cubicBezTo>
                  <a:pt x="1010251" y="226255"/>
                  <a:pt x="1007903" y="209230"/>
                  <a:pt x="1001665" y="200497"/>
                </a:cubicBezTo>
                <a:cubicBezTo>
                  <a:pt x="986498" y="179264"/>
                  <a:pt x="988482" y="180569"/>
                  <a:pt x="975908" y="155421"/>
                </a:cubicBezTo>
                <a:cubicBezTo>
                  <a:pt x="966435" y="250143"/>
                  <a:pt x="983389" y="227297"/>
                  <a:pt x="950150" y="194058"/>
                </a:cubicBezTo>
                <a:cubicBezTo>
                  <a:pt x="942561" y="186469"/>
                  <a:pt x="932978" y="181179"/>
                  <a:pt x="924392" y="174739"/>
                </a:cubicBezTo>
                <a:cubicBezTo>
                  <a:pt x="917953" y="176886"/>
                  <a:pt x="908839" y="175531"/>
                  <a:pt x="905074" y="181179"/>
                </a:cubicBezTo>
                <a:cubicBezTo>
                  <a:pt x="880549" y="217966"/>
                  <a:pt x="922472" y="219336"/>
                  <a:pt x="872877" y="206936"/>
                </a:cubicBezTo>
                <a:cubicBezTo>
                  <a:pt x="830779" y="122741"/>
                  <a:pt x="850215" y="153624"/>
                  <a:pt x="821361" y="110345"/>
                </a:cubicBezTo>
                <a:cubicBezTo>
                  <a:pt x="814922" y="112491"/>
                  <a:pt x="804189" y="110345"/>
                  <a:pt x="802043" y="116784"/>
                </a:cubicBezTo>
                <a:cubicBezTo>
                  <a:pt x="778059" y="188735"/>
                  <a:pt x="822942" y="196731"/>
                  <a:pt x="776285" y="181179"/>
                </a:cubicBezTo>
                <a:cubicBezTo>
                  <a:pt x="769846" y="176886"/>
                  <a:pt x="759612" y="161027"/>
                  <a:pt x="756967" y="168300"/>
                </a:cubicBezTo>
                <a:cubicBezTo>
                  <a:pt x="747403" y="194602"/>
                  <a:pt x="777970" y="257502"/>
                  <a:pt x="750527" y="252013"/>
                </a:cubicBezTo>
                <a:cubicBezTo>
                  <a:pt x="719881" y="245883"/>
                  <a:pt x="737463" y="190420"/>
                  <a:pt x="724770" y="161860"/>
                </a:cubicBezTo>
                <a:lnTo>
                  <a:pt x="699012" y="103905"/>
                </a:lnTo>
                <a:cubicBezTo>
                  <a:pt x="696865" y="88880"/>
                  <a:pt x="694455" y="73890"/>
                  <a:pt x="692572" y="58829"/>
                </a:cubicBezTo>
                <a:cubicBezTo>
                  <a:pt x="684323" y="-7165"/>
                  <a:pt x="695196" y="-17251"/>
                  <a:pt x="673254" y="26632"/>
                </a:cubicBezTo>
                <a:cubicBezTo>
                  <a:pt x="659520" y="150234"/>
                  <a:pt x="692720" y="164106"/>
                  <a:pt x="641057" y="129663"/>
                </a:cubicBezTo>
                <a:cubicBezTo>
                  <a:pt x="619761" y="243243"/>
                  <a:pt x="642705" y="260647"/>
                  <a:pt x="602420" y="206936"/>
                </a:cubicBezTo>
                <a:cubicBezTo>
                  <a:pt x="600274" y="200497"/>
                  <a:pt x="597846" y="194144"/>
                  <a:pt x="595981" y="187618"/>
                </a:cubicBezTo>
                <a:cubicBezTo>
                  <a:pt x="593550" y="179108"/>
                  <a:pt x="598391" y="161860"/>
                  <a:pt x="589541" y="161860"/>
                </a:cubicBezTo>
                <a:cubicBezTo>
                  <a:pt x="579942" y="161860"/>
                  <a:pt x="580956" y="179032"/>
                  <a:pt x="576663" y="187618"/>
                </a:cubicBezTo>
                <a:cubicBezTo>
                  <a:pt x="570223" y="183325"/>
                  <a:pt x="561446" y="181302"/>
                  <a:pt x="557344" y="174739"/>
                </a:cubicBezTo>
                <a:cubicBezTo>
                  <a:pt x="543953" y="153314"/>
                  <a:pt x="541591" y="114201"/>
                  <a:pt x="538026" y="91027"/>
                </a:cubicBezTo>
                <a:cubicBezTo>
                  <a:pt x="520138" y="-25250"/>
                  <a:pt x="543842" y="138166"/>
                  <a:pt x="525147" y="7314"/>
                </a:cubicBezTo>
                <a:cubicBezTo>
                  <a:pt x="513110" y="43427"/>
                  <a:pt x="520356" y="20040"/>
                  <a:pt x="505829" y="78148"/>
                </a:cubicBezTo>
                <a:cubicBezTo>
                  <a:pt x="503682" y="86734"/>
                  <a:pt x="506753" y="98996"/>
                  <a:pt x="499389" y="103905"/>
                </a:cubicBezTo>
                <a:lnTo>
                  <a:pt x="480071" y="116784"/>
                </a:lnTo>
                <a:cubicBezTo>
                  <a:pt x="475778" y="125370"/>
                  <a:pt x="470973" y="133719"/>
                  <a:pt x="467192" y="142542"/>
                </a:cubicBezTo>
                <a:cubicBezTo>
                  <a:pt x="464518" y="148781"/>
                  <a:pt x="467541" y="161860"/>
                  <a:pt x="460753" y="161860"/>
                </a:cubicBezTo>
                <a:cubicBezTo>
                  <a:pt x="453014" y="161860"/>
                  <a:pt x="452167" y="148981"/>
                  <a:pt x="447874" y="142542"/>
                </a:cubicBezTo>
                <a:cubicBezTo>
                  <a:pt x="445727" y="159714"/>
                  <a:pt x="441434" y="176752"/>
                  <a:pt x="441434" y="194058"/>
                </a:cubicBezTo>
                <a:cubicBezTo>
                  <a:pt x="441434" y="232341"/>
                  <a:pt x="462452" y="252132"/>
                  <a:pt x="428556" y="206936"/>
                </a:cubicBezTo>
                <a:cubicBezTo>
                  <a:pt x="426409" y="200497"/>
                  <a:pt x="423981" y="194145"/>
                  <a:pt x="422116" y="187618"/>
                </a:cubicBezTo>
                <a:cubicBezTo>
                  <a:pt x="419685" y="179108"/>
                  <a:pt x="420586" y="169224"/>
                  <a:pt x="415677" y="161860"/>
                </a:cubicBezTo>
                <a:cubicBezTo>
                  <a:pt x="411384" y="155421"/>
                  <a:pt x="402798" y="153275"/>
                  <a:pt x="396358" y="148982"/>
                </a:cubicBezTo>
                <a:cubicBezTo>
                  <a:pt x="394212" y="161861"/>
                  <a:pt x="402722" y="185058"/>
                  <a:pt x="389919" y="187618"/>
                </a:cubicBezTo>
                <a:cubicBezTo>
                  <a:pt x="376442" y="190313"/>
                  <a:pt x="371540" y="167016"/>
                  <a:pt x="364161" y="155421"/>
                </a:cubicBezTo>
                <a:cubicBezTo>
                  <a:pt x="356431" y="143273"/>
                  <a:pt x="350691" y="129942"/>
                  <a:pt x="344843" y="116784"/>
                </a:cubicBezTo>
                <a:cubicBezTo>
                  <a:pt x="333510" y="91285"/>
                  <a:pt x="328125" y="62728"/>
                  <a:pt x="312646" y="39511"/>
                </a:cubicBezTo>
                <a:lnTo>
                  <a:pt x="299767" y="20193"/>
                </a:lnTo>
                <a:cubicBezTo>
                  <a:pt x="293328" y="30925"/>
                  <a:pt x="284130" y="40428"/>
                  <a:pt x="280449" y="52390"/>
                </a:cubicBezTo>
                <a:cubicBezTo>
                  <a:pt x="275360" y="68930"/>
                  <a:pt x="276854" y="86835"/>
                  <a:pt x="274009" y="103905"/>
                </a:cubicBezTo>
                <a:cubicBezTo>
                  <a:pt x="271313" y="120082"/>
                  <a:pt x="266236" y="133666"/>
                  <a:pt x="261130" y="148982"/>
                </a:cubicBezTo>
                <a:cubicBezTo>
                  <a:pt x="254691" y="144689"/>
                  <a:pt x="248003" y="131460"/>
                  <a:pt x="241812" y="136103"/>
                </a:cubicBezTo>
                <a:cubicBezTo>
                  <a:pt x="215837" y="155584"/>
                  <a:pt x="259030" y="199845"/>
                  <a:pt x="216054" y="142542"/>
                </a:cubicBezTo>
                <a:cubicBezTo>
                  <a:pt x="205757" y="80756"/>
                  <a:pt x="212577" y="99007"/>
                  <a:pt x="203175" y="155421"/>
                </a:cubicBezTo>
                <a:cubicBezTo>
                  <a:pt x="197943" y="186813"/>
                  <a:pt x="202944" y="179110"/>
                  <a:pt x="177418" y="187618"/>
                </a:cubicBezTo>
                <a:cubicBezTo>
                  <a:pt x="168941" y="213045"/>
                  <a:pt x="-213242" y="228402"/>
                  <a:pt x="170978" y="239134"/>
                </a:cubicBezTo>
                <a:close/>
              </a:path>
            </a:pathLst>
          </a:custGeom>
          <a:solidFill>
            <a:srgbClr val="00FF00">
              <a:alpha val="49804"/>
            </a:srgbClr>
          </a:solidFill>
          <a:ln w="28575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48" name="Subtitle 2"/>
          <p:cNvSpPr txBox="1">
            <a:spLocks/>
          </p:cNvSpPr>
          <p:nvPr/>
        </p:nvSpPr>
        <p:spPr>
          <a:xfrm>
            <a:off x="1375375" y="3976"/>
            <a:ext cx="10636961" cy="120572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</a:pPr>
            <a:r>
              <a:rPr lang="en-GB" sz="2800" i="1" dirty="0">
                <a:solidFill>
                  <a:schemeClr val="tx2"/>
                </a:solidFill>
                <a:latin typeface="Gill Sans MT" panose="020B0502020104020203" pitchFamily="34" charset="0"/>
              </a:rPr>
              <a:t>Bob is at the top of a vertical cliff, 80m high.  He sees a boat out at sea.  The angle of depression from Bob to the boat is 34</a:t>
            </a:r>
            <a:r>
              <a:rPr lang="en-GB" sz="2800" i="1" baseline="30000" dirty="0">
                <a:solidFill>
                  <a:schemeClr val="tx2"/>
                </a:solidFill>
                <a:latin typeface="Gill Sans MT" panose="020B0502020104020203" pitchFamily="34" charset="0"/>
              </a:rPr>
              <a:t>o</a:t>
            </a:r>
            <a:r>
              <a:rPr lang="en-GB" sz="2800" i="1" dirty="0">
                <a:solidFill>
                  <a:schemeClr val="tx2"/>
                </a:solidFill>
                <a:latin typeface="Gill Sans MT" panose="020B0502020104020203" pitchFamily="34" charset="0"/>
              </a:rPr>
              <a:t>.  How far from the cliff base is the boat?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3909923" y="1802962"/>
            <a:ext cx="6516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908169" y="1817742"/>
            <a:ext cx="6516000" cy="3996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54"/>
          <p:cNvGrpSpPr/>
          <p:nvPr/>
        </p:nvGrpSpPr>
        <p:grpSpPr>
          <a:xfrm>
            <a:off x="3868361" y="1784507"/>
            <a:ext cx="825867" cy="4032000"/>
            <a:chOff x="3868361" y="2294168"/>
            <a:chExt cx="825867" cy="4032000"/>
          </a:xfrm>
        </p:grpSpPr>
        <p:cxnSp>
          <p:nvCxnSpPr>
            <p:cNvPr id="47" name="Straight Arrow Connector 46"/>
            <p:cNvCxnSpPr/>
            <p:nvPr/>
          </p:nvCxnSpPr>
          <p:spPr>
            <a:xfrm>
              <a:off x="3910393" y="2294168"/>
              <a:ext cx="0" cy="403200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3868361" y="3697134"/>
              <a:ext cx="8258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i="1" dirty="0">
                  <a:latin typeface="Gill Sans MT" panose="020B0502020104020203" pitchFamily="34" charset="0"/>
                </a:rPr>
                <a:t>80m</a:t>
              </a: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4661651" y="1795519"/>
            <a:ext cx="667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i="1" dirty="0">
                <a:latin typeface="Gill Sans MT" panose="020B0502020104020203" pitchFamily="34" charset="0"/>
              </a:rPr>
              <a:t>34</a:t>
            </a:r>
            <a:r>
              <a:rPr lang="en-GB" sz="2800" i="1" baseline="30000" dirty="0">
                <a:latin typeface="Gill Sans MT" panose="020B0502020104020203" pitchFamily="34" charset="0"/>
              </a:rPr>
              <a:t>o</a:t>
            </a:r>
          </a:p>
        </p:txBody>
      </p:sp>
      <p:sp>
        <p:nvSpPr>
          <p:cNvPr id="54" name="Pie 53"/>
          <p:cNvSpPr/>
          <p:nvPr/>
        </p:nvSpPr>
        <p:spPr>
          <a:xfrm>
            <a:off x="3137095" y="999782"/>
            <a:ext cx="1621052" cy="1621052"/>
          </a:xfrm>
          <a:prstGeom prst="pie">
            <a:avLst>
              <a:gd name="adj1" fmla="val 0"/>
              <a:gd name="adj2" fmla="val 1932812"/>
            </a:avLst>
          </a:prstGeom>
          <a:solidFill>
            <a:srgbClr val="178DBB">
              <a:alpha val="50196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0100169" y="1795318"/>
            <a:ext cx="324000" cy="324000"/>
          </a:xfrm>
          <a:prstGeom prst="rect">
            <a:avLst/>
          </a:prstGeom>
          <a:solidFill>
            <a:srgbClr val="178DBB">
              <a:alpha val="50196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58" name="TextBox 57"/>
          <p:cNvSpPr txBox="1"/>
          <p:nvPr/>
        </p:nvSpPr>
        <p:spPr>
          <a:xfrm>
            <a:off x="6994487" y="1308233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586902" y="1653458"/>
                <a:ext cx="2626232" cy="29878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1" i="1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1" i="0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en-GB" sz="2800" b="1" i="0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𝐭𝐚𝐧</m:t>
                          </m:r>
                        </m:fName>
                        <m:e>
                          <m:r>
                            <a:rPr lang="en-GB" sz="2800" b="1" i="1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𝟑𝟒</m:t>
                          </m:r>
                          <m:r>
                            <a:rPr lang="en-GB" sz="2800" b="1" i="1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GB" sz="2800" b="1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1" i="1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𝟖𝟎</m:t>
                          </m:r>
                        </m:num>
                        <m:den>
                          <m:r>
                            <a:rPr lang="en-GB" sz="2800" b="1" i="1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GB" sz="2800" b="1" dirty="0">
                  <a:solidFill>
                    <a:schemeClr val="accent4">
                      <a:lumMod val="50000"/>
                    </a:schemeClr>
                  </a:solidFill>
                  <a:latin typeface="Gill Sans MT" panose="020B0502020104020203" pitchFamily="34" charset="0"/>
                </a:endParaRPr>
              </a:p>
              <a:p>
                <a:pPr>
                  <a:lnSpc>
                    <a:spcPct val="130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func>
                        <m:funcPr>
                          <m:ctrlPr>
                            <a:rPr lang="en-GB" sz="2800" b="1" i="1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1" i="0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𝐭𝐚𝐧</m:t>
                          </m:r>
                        </m:fName>
                        <m:e>
                          <m:r>
                            <a:rPr lang="en-GB" sz="2800" b="1" i="1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𝟑𝟒</m:t>
                          </m:r>
                          <m:r>
                            <a:rPr lang="en-GB" sz="2800" b="1" i="1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func>
                      <m:r>
                        <a:rPr lang="en-GB" sz="2800" b="1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𝟖𝟎</m:t>
                      </m:r>
                    </m:oMath>
                  </m:oMathPara>
                </a14:m>
                <a:endParaRPr lang="en-GB" sz="2800" b="1" dirty="0">
                  <a:solidFill>
                    <a:schemeClr val="accent4">
                      <a:lumMod val="50000"/>
                    </a:schemeClr>
                  </a:solidFill>
                  <a:latin typeface="Gill Sans MT" panose="020B0502020104020203" pitchFamily="34" charset="0"/>
                </a:endParaRPr>
              </a:p>
              <a:p>
                <a:pPr>
                  <a:lnSpc>
                    <a:spcPct val="130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1" i="1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 smtClean="0">
                              <a:solidFill>
                                <a:schemeClr val="accent4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𝟖𝟎</m:t>
                          </m:r>
                        </m:num>
                        <m:den>
                          <m:func>
                            <m:funcPr>
                              <m:ctrlPr>
                                <a:rPr lang="en-GB" sz="2800" b="1" i="1" smtClean="0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2800" b="1" i="0" smtClean="0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𝐭𝐚𝐧</m:t>
                              </m:r>
                            </m:fName>
                            <m:e>
                              <m:r>
                                <a:rPr lang="en-GB" sz="2800" b="1" i="1" smtClean="0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𝟑𝟒</m:t>
                              </m:r>
                              <m:r>
                                <a:rPr lang="en-GB" sz="2800" b="1" i="1" smtClean="0">
                                  <a:solidFill>
                                    <a:schemeClr val="accent4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800" b="1" dirty="0">
                  <a:solidFill>
                    <a:schemeClr val="accent4">
                      <a:lumMod val="50000"/>
                    </a:schemeClr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6902" y="1653458"/>
                <a:ext cx="2626232" cy="298786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Rectangle 64"/>
          <p:cNvSpPr/>
          <p:nvPr/>
        </p:nvSpPr>
        <p:spPr>
          <a:xfrm rot="5400000">
            <a:off x="5816911" y="482914"/>
            <a:ext cx="558177" cy="12192000"/>
          </a:xfrm>
          <a:prstGeom prst="rect">
            <a:avLst/>
          </a:prstGeom>
          <a:gradFill flip="none" rotWithShape="1">
            <a:gsLst>
              <a:gs pos="0">
                <a:srgbClr val="CBB3EB">
                  <a:shade val="67500"/>
                  <a:satMod val="115000"/>
                  <a:alpha val="50000"/>
                </a:srgbClr>
              </a:gs>
              <a:gs pos="100000">
                <a:schemeClr val="tx1">
                  <a:lumMod val="75000"/>
                  <a:lumOff val="25000"/>
                </a:schemeClr>
              </a:gs>
            </a:gsLst>
            <a:path path="rect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6" name="Straight Connector 65"/>
          <p:cNvCxnSpPr/>
          <p:nvPr/>
        </p:nvCxnSpPr>
        <p:spPr>
          <a:xfrm rot="5400000">
            <a:off x="6054000" y="145305"/>
            <a:ext cx="0" cy="12276000"/>
          </a:xfrm>
          <a:prstGeom prst="line">
            <a:avLst/>
          </a:prstGeom>
          <a:ln w="57150">
            <a:solidFill>
              <a:srgbClr val="3535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880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9 3.33333E-6 L 0.53594 -0.000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63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56" grpId="0"/>
      <p:bldP spid="54" grpId="0" animBg="1"/>
      <p:bldP spid="57" grpId="0" animBg="1"/>
      <p:bldP spid="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86150" y="3300413"/>
            <a:ext cx="5000625" cy="1028700"/>
          </a:xfrm>
          <a:prstGeom prst="roundRect">
            <a:avLst/>
          </a:prstGeom>
          <a:solidFill>
            <a:schemeClr val="accent2">
              <a:alpha val="50196"/>
            </a:schemeClr>
          </a:solidFill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062318" cy="6858000"/>
          </a:xfrm>
          <a:prstGeom prst="rect">
            <a:avLst/>
          </a:prstGeom>
          <a:gradFill flip="none" rotWithShape="1">
            <a:gsLst>
              <a:gs pos="0">
                <a:srgbClr val="CBB3EB">
                  <a:shade val="30000"/>
                  <a:satMod val="115000"/>
                  <a:alpha val="50000"/>
                </a:srgbClr>
              </a:gs>
              <a:gs pos="50000">
                <a:srgbClr val="CBB3EB">
                  <a:shade val="67500"/>
                  <a:satMod val="115000"/>
                  <a:alpha val="50000"/>
                </a:srgbClr>
              </a:gs>
              <a:gs pos="100000">
                <a:srgbClr val="CBB3EB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/>
          <p:nvPr/>
        </p:nvCxnSpPr>
        <p:spPr>
          <a:xfrm>
            <a:off x="1062318" y="0"/>
            <a:ext cx="0" cy="6858000"/>
          </a:xfrm>
          <a:prstGeom prst="line">
            <a:avLst/>
          </a:prstGeom>
          <a:ln w="57150">
            <a:solidFill>
              <a:srgbClr val="3535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/>
          <p:cNvSpPr txBox="1">
            <a:spLocks/>
          </p:cNvSpPr>
          <p:nvPr/>
        </p:nvSpPr>
        <p:spPr>
          <a:xfrm>
            <a:off x="1375375" y="1161271"/>
            <a:ext cx="10636961" cy="45251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</a:pPr>
            <a:r>
              <a:rPr lang="en-GB" sz="2800" i="1" dirty="0">
                <a:solidFill>
                  <a:schemeClr val="tx2"/>
                </a:solidFill>
                <a:latin typeface="Gill Sans MT" panose="020B0502020104020203" pitchFamily="34" charset="0"/>
              </a:rPr>
              <a:t>Now try Exercise 3H on page 57-58.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en-GB" sz="2800" i="1" dirty="0">
              <a:solidFill>
                <a:schemeClr val="tx2"/>
              </a:solidFill>
              <a:latin typeface="Gill Sans MT" panose="020B0502020104020203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GB" sz="2800" i="1">
                <a:solidFill>
                  <a:schemeClr val="tx2"/>
                </a:solidFill>
                <a:latin typeface="Gill Sans MT" panose="020B0502020104020203" pitchFamily="34" charset="0"/>
              </a:rPr>
              <a:t>You will need </a:t>
            </a:r>
            <a:r>
              <a:rPr lang="en-GB" sz="2800" i="1" dirty="0">
                <a:solidFill>
                  <a:schemeClr val="tx2"/>
                </a:solidFill>
                <a:latin typeface="Gill Sans MT" panose="020B0502020104020203" pitchFamily="34" charset="0"/>
              </a:rPr>
              <a:t>to draw a diagram for each question to help you.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600450" y="3423852"/>
            <a:ext cx="4751494" cy="795839"/>
            <a:chOff x="3200400" y="4479642"/>
            <a:chExt cx="4751494" cy="795839"/>
          </a:xfrm>
        </p:grpSpPr>
        <p:sp>
          <p:nvSpPr>
            <p:cNvPr id="6" name="TextBox 5"/>
            <p:cNvSpPr txBox="1"/>
            <p:nvPr/>
          </p:nvSpPr>
          <p:spPr>
            <a:xfrm>
              <a:off x="3200400" y="4629150"/>
              <a:ext cx="475149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600" b="1" i="1" dirty="0">
                  <a:solidFill>
                    <a:schemeClr val="accent4"/>
                  </a:solidFill>
                  <a:latin typeface="Gill Sans MT" panose="020B0502020104020203" pitchFamily="34" charset="0"/>
                </a:rPr>
                <a:t>S</a:t>
              </a:r>
              <a:r>
                <a:rPr lang="en-GB" sz="3600" i="1" dirty="0">
                  <a:latin typeface="Gill Sans MT" panose="020B0502020104020203" pitchFamily="34" charset="0"/>
                </a:rPr>
                <a:t>   H	</a:t>
              </a:r>
              <a:r>
                <a:rPr lang="en-GB" sz="3600" b="1" i="1" dirty="0">
                  <a:solidFill>
                    <a:schemeClr val="accent4"/>
                  </a:solidFill>
                  <a:latin typeface="Gill Sans MT" panose="020B0502020104020203" pitchFamily="34" charset="0"/>
                </a:rPr>
                <a:t>C</a:t>
              </a:r>
              <a:r>
                <a:rPr lang="en-GB" sz="3600" i="1" dirty="0">
                  <a:latin typeface="Gill Sans MT" panose="020B0502020104020203" pitchFamily="34" charset="0"/>
                </a:rPr>
                <a:t>   H	</a:t>
              </a:r>
              <a:r>
                <a:rPr lang="en-GB" sz="3600" b="1" i="1" dirty="0">
                  <a:solidFill>
                    <a:schemeClr val="accent4"/>
                  </a:solidFill>
                  <a:latin typeface="Gill Sans MT" panose="020B0502020104020203" pitchFamily="34" charset="0"/>
                </a:rPr>
                <a:t>T</a:t>
              </a:r>
              <a:r>
                <a:rPr lang="en-GB" sz="3600" i="1" dirty="0">
                  <a:latin typeface="Gill Sans MT" panose="020B0502020104020203" pitchFamily="34" charset="0"/>
                </a:rPr>
                <a:t>   A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502512" y="4479642"/>
              <a:ext cx="430919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600" i="1" dirty="0">
                  <a:latin typeface="Gill Sans MT" panose="020B0502020104020203" pitchFamily="34" charset="0"/>
                </a:rPr>
                <a:t>O		 A		</a:t>
              </a:r>
              <a:r>
                <a:rPr lang="en-GB" sz="800" i="1" dirty="0">
                  <a:latin typeface="Gill Sans MT" panose="020B0502020104020203" pitchFamily="34" charset="0"/>
                </a:rPr>
                <a:t> </a:t>
              </a:r>
              <a:r>
                <a:rPr lang="en-GB" sz="3600" i="1" dirty="0">
                  <a:latin typeface="Gill Sans MT" panose="020B0502020104020203" pitchFamily="34" charset="0"/>
                </a:rPr>
                <a:t>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8168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SOH-CAH-TOA</a:t>
            </a:r>
          </a:p>
        </p:txBody>
      </p:sp>
      <p:sp>
        <p:nvSpPr>
          <p:cNvPr id="4" name="Rectangle 3"/>
          <p:cNvSpPr/>
          <p:nvPr/>
        </p:nvSpPr>
        <p:spPr>
          <a:xfrm>
            <a:off x="839416" y="1196753"/>
            <a:ext cx="9793088" cy="5040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When we are faced with a trigonometry problem in a right-angled triangle, you need to remember…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423593" y="1778890"/>
            <a:ext cx="6562627" cy="49798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SOH-CAH-TOA</a:t>
            </a:r>
          </a:p>
        </p:txBody>
      </p:sp>
      <p:pic>
        <p:nvPicPr>
          <p:cNvPr id="21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573" y="3238331"/>
            <a:ext cx="598466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67191" flipV="1">
            <a:off x="1399014" y="3554250"/>
            <a:ext cx="1485448" cy="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263353" y="2780100"/>
            <a:ext cx="2808312" cy="6284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SINE</a:t>
            </a:r>
            <a:r>
              <a:rPr lang="en-GB" sz="1600" dirty="0"/>
              <a:t> triangle</a:t>
            </a:r>
          </a:p>
        </p:txBody>
      </p:sp>
      <p:pic>
        <p:nvPicPr>
          <p:cNvPr id="25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35" t="-7852" b="-1"/>
          <a:stretch/>
        </p:blipFill>
        <p:spPr bwMode="auto">
          <a:xfrm rot="1718639" flipH="1" flipV="1">
            <a:off x="5488284" y="4897089"/>
            <a:ext cx="984328" cy="699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6355142" y="5246880"/>
            <a:ext cx="3024336" cy="6284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COSINE</a:t>
            </a:r>
            <a:r>
              <a:rPr lang="en-GB" sz="1600" dirty="0"/>
              <a:t> triangle</a:t>
            </a:r>
          </a:p>
        </p:txBody>
      </p:sp>
      <p:pic>
        <p:nvPicPr>
          <p:cNvPr id="27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66482" flipH="1" flipV="1">
            <a:off x="7998931" y="3184652"/>
            <a:ext cx="1485448" cy="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8390781" y="2880545"/>
            <a:ext cx="3024336" cy="62843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TANGENT</a:t>
            </a:r>
            <a:r>
              <a:rPr lang="en-GB" sz="1600" dirty="0"/>
              <a:t> triangle</a:t>
            </a:r>
          </a:p>
        </p:txBody>
      </p:sp>
      <p:sp>
        <p:nvSpPr>
          <p:cNvPr id="29" name="Rectangular Callout 28"/>
          <p:cNvSpPr/>
          <p:nvPr/>
        </p:nvSpPr>
        <p:spPr>
          <a:xfrm>
            <a:off x="806777" y="5373216"/>
            <a:ext cx="3417015" cy="992637"/>
          </a:xfrm>
          <a:prstGeom prst="wedgeRectCallout">
            <a:avLst>
              <a:gd name="adj1" fmla="val -49505"/>
              <a:gd name="adj2" fmla="val 91404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These triangles allow us to easily remember each formula.</a:t>
            </a:r>
          </a:p>
        </p:txBody>
      </p:sp>
    </p:spTree>
    <p:extLst>
      <p:ext uri="{BB962C8B-B14F-4D97-AF65-F5344CB8AC3E}">
        <p14:creationId xmlns:p14="http://schemas.microsoft.com/office/powerpoint/2010/main" val="397917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  <p:bldP spid="24" grpId="0" animBg="1"/>
      <p:bldP spid="26" grpId="0" animBg="1"/>
      <p:bldP spid="28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Freeform 71"/>
          <p:cNvSpPr/>
          <p:nvPr/>
        </p:nvSpPr>
        <p:spPr>
          <a:xfrm>
            <a:off x="2630304" y="818137"/>
            <a:ext cx="9558337" cy="2843213"/>
          </a:xfrm>
          <a:custGeom>
            <a:avLst/>
            <a:gdLst>
              <a:gd name="connsiteX0" fmla="*/ 7358062 w 9558337"/>
              <a:gd name="connsiteY0" fmla="*/ 400050 h 2843213"/>
              <a:gd name="connsiteX1" fmla="*/ 7358062 w 9558337"/>
              <a:gd name="connsiteY1" fmla="*/ 400050 h 2843213"/>
              <a:gd name="connsiteX2" fmla="*/ 7572375 w 9558337"/>
              <a:gd name="connsiteY2" fmla="*/ 357188 h 2843213"/>
              <a:gd name="connsiteX3" fmla="*/ 7615237 w 9558337"/>
              <a:gd name="connsiteY3" fmla="*/ 342900 h 2843213"/>
              <a:gd name="connsiteX4" fmla="*/ 7658100 w 9558337"/>
              <a:gd name="connsiteY4" fmla="*/ 314325 h 2843213"/>
              <a:gd name="connsiteX5" fmla="*/ 7700962 w 9558337"/>
              <a:gd name="connsiteY5" fmla="*/ 271463 h 2843213"/>
              <a:gd name="connsiteX6" fmla="*/ 7743825 w 9558337"/>
              <a:gd name="connsiteY6" fmla="*/ 257175 h 2843213"/>
              <a:gd name="connsiteX7" fmla="*/ 7786687 w 9558337"/>
              <a:gd name="connsiteY7" fmla="*/ 228600 h 2843213"/>
              <a:gd name="connsiteX8" fmla="*/ 7843837 w 9558337"/>
              <a:gd name="connsiteY8" fmla="*/ 214313 h 2843213"/>
              <a:gd name="connsiteX9" fmla="*/ 7886700 w 9558337"/>
              <a:gd name="connsiteY9" fmla="*/ 200025 h 2843213"/>
              <a:gd name="connsiteX10" fmla="*/ 7958137 w 9558337"/>
              <a:gd name="connsiteY10" fmla="*/ 185738 h 2843213"/>
              <a:gd name="connsiteX11" fmla="*/ 8101012 w 9558337"/>
              <a:gd name="connsiteY11" fmla="*/ 157163 h 2843213"/>
              <a:gd name="connsiteX12" fmla="*/ 8143875 w 9558337"/>
              <a:gd name="connsiteY12" fmla="*/ 128588 h 2843213"/>
              <a:gd name="connsiteX13" fmla="*/ 8186737 w 9558337"/>
              <a:gd name="connsiteY13" fmla="*/ 114300 h 2843213"/>
              <a:gd name="connsiteX14" fmla="*/ 8343900 w 9558337"/>
              <a:gd name="connsiteY14" fmla="*/ 85725 h 2843213"/>
              <a:gd name="connsiteX15" fmla="*/ 8458200 w 9558337"/>
              <a:gd name="connsiteY15" fmla="*/ 57150 h 2843213"/>
              <a:gd name="connsiteX16" fmla="*/ 8586787 w 9558337"/>
              <a:gd name="connsiteY16" fmla="*/ 42863 h 2843213"/>
              <a:gd name="connsiteX17" fmla="*/ 8701087 w 9558337"/>
              <a:gd name="connsiteY17" fmla="*/ 28575 h 2843213"/>
              <a:gd name="connsiteX18" fmla="*/ 8901112 w 9558337"/>
              <a:gd name="connsiteY18" fmla="*/ 14288 h 2843213"/>
              <a:gd name="connsiteX19" fmla="*/ 9058275 w 9558337"/>
              <a:gd name="connsiteY19" fmla="*/ 0 h 2843213"/>
              <a:gd name="connsiteX20" fmla="*/ 9286875 w 9558337"/>
              <a:gd name="connsiteY20" fmla="*/ 14288 h 2843213"/>
              <a:gd name="connsiteX21" fmla="*/ 9329737 w 9558337"/>
              <a:gd name="connsiteY21" fmla="*/ 28575 h 2843213"/>
              <a:gd name="connsiteX22" fmla="*/ 9401175 w 9558337"/>
              <a:gd name="connsiteY22" fmla="*/ 42863 h 2843213"/>
              <a:gd name="connsiteX23" fmla="*/ 9558337 w 9558337"/>
              <a:gd name="connsiteY23" fmla="*/ 42863 h 2843213"/>
              <a:gd name="connsiteX24" fmla="*/ 9558337 w 9558337"/>
              <a:gd name="connsiteY24" fmla="*/ 2843213 h 2843213"/>
              <a:gd name="connsiteX25" fmla="*/ 0 w 9558337"/>
              <a:gd name="connsiteY25" fmla="*/ 2743200 h 2843213"/>
              <a:gd name="connsiteX26" fmla="*/ 0 w 9558337"/>
              <a:gd name="connsiteY26" fmla="*/ 2571750 h 2843213"/>
              <a:gd name="connsiteX27" fmla="*/ 485775 w 9558337"/>
              <a:gd name="connsiteY27" fmla="*/ 2271713 h 2843213"/>
              <a:gd name="connsiteX28" fmla="*/ 614362 w 9558337"/>
              <a:gd name="connsiteY28" fmla="*/ 2300288 h 2843213"/>
              <a:gd name="connsiteX29" fmla="*/ 657225 w 9558337"/>
              <a:gd name="connsiteY29" fmla="*/ 2314575 h 2843213"/>
              <a:gd name="connsiteX30" fmla="*/ 728662 w 9558337"/>
              <a:gd name="connsiteY30" fmla="*/ 2300288 h 2843213"/>
              <a:gd name="connsiteX31" fmla="*/ 1014412 w 9558337"/>
              <a:gd name="connsiteY31" fmla="*/ 2314575 h 2843213"/>
              <a:gd name="connsiteX32" fmla="*/ 1071562 w 9558337"/>
              <a:gd name="connsiteY32" fmla="*/ 2328863 h 2843213"/>
              <a:gd name="connsiteX33" fmla="*/ 1185862 w 9558337"/>
              <a:gd name="connsiteY33" fmla="*/ 2343150 h 2843213"/>
              <a:gd name="connsiteX34" fmla="*/ 1400175 w 9558337"/>
              <a:gd name="connsiteY34" fmla="*/ 2357438 h 2843213"/>
              <a:gd name="connsiteX35" fmla="*/ 1585912 w 9558337"/>
              <a:gd name="connsiteY35" fmla="*/ 2386013 h 2843213"/>
              <a:gd name="connsiteX36" fmla="*/ 1885950 w 9558337"/>
              <a:gd name="connsiteY36" fmla="*/ 2400300 h 2843213"/>
              <a:gd name="connsiteX37" fmla="*/ 2043112 w 9558337"/>
              <a:gd name="connsiteY37" fmla="*/ 2414588 h 2843213"/>
              <a:gd name="connsiteX38" fmla="*/ 2243137 w 9558337"/>
              <a:gd name="connsiteY38" fmla="*/ 2428875 h 2843213"/>
              <a:gd name="connsiteX39" fmla="*/ 2343150 w 9558337"/>
              <a:gd name="connsiteY39" fmla="*/ 2443163 h 2843213"/>
              <a:gd name="connsiteX40" fmla="*/ 2428875 w 9558337"/>
              <a:gd name="connsiteY40" fmla="*/ 2457450 h 2843213"/>
              <a:gd name="connsiteX41" fmla="*/ 2543175 w 9558337"/>
              <a:gd name="connsiteY41" fmla="*/ 2471738 h 2843213"/>
              <a:gd name="connsiteX42" fmla="*/ 2586037 w 9558337"/>
              <a:gd name="connsiteY42" fmla="*/ 2486025 h 2843213"/>
              <a:gd name="connsiteX43" fmla="*/ 3114675 w 9558337"/>
              <a:gd name="connsiteY43" fmla="*/ 2514600 h 2843213"/>
              <a:gd name="connsiteX44" fmla="*/ 3471862 w 9558337"/>
              <a:gd name="connsiteY44" fmla="*/ 2543175 h 2843213"/>
              <a:gd name="connsiteX45" fmla="*/ 3543300 w 9558337"/>
              <a:gd name="connsiteY45" fmla="*/ 2557463 h 2843213"/>
              <a:gd name="connsiteX46" fmla="*/ 3586162 w 9558337"/>
              <a:gd name="connsiteY46" fmla="*/ 2571750 h 2843213"/>
              <a:gd name="connsiteX47" fmla="*/ 3800475 w 9558337"/>
              <a:gd name="connsiteY47" fmla="*/ 2586038 h 2843213"/>
              <a:gd name="connsiteX48" fmla="*/ 4286250 w 9558337"/>
              <a:gd name="connsiteY48" fmla="*/ 2614613 h 2843213"/>
              <a:gd name="connsiteX49" fmla="*/ 4471987 w 9558337"/>
              <a:gd name="connsiteY49" fmla="*/ 2600325 h 2843213"/>
              <a:gd name="connsiteX50" fmla="*/ 4557712 w 9558337"/>
              <a:gd name="connsiteY50" fmla="*/ 2571750 h 2843213"/>
              <a:gd name="connsiteX51" fmla="*/ 4600575 w 9558337"/>
              <a:gd name="connsiteY51" fmla="*/ 2557463 h 2843213"/>
              <a:gd name="connsiteX52" fmla="*/ 4972050 w 9558337"/>
              <a:gd name="connsiteY52" fmla="*/ 2514600 h 2843213"/>
              <a:gd name="connsiteX53" fmla="*/ 5114925 w 9558337"/>
              <a:gd name="connsiteY53" fmla="*/ 2514600 h 2843213"/>
              <a:gd name="connsiteX54" fmla="*/ 5300662 w 9558337"/>
              <a:gd name="connsiteY54" fmla="*/ 2500313 h 2843213"/>
              <a:gd name="connsiteX55" fmla="*/ 5429250 w 9558337"/>
              <a:gd name="connsiteY55" fmla="*/ 2514600 h 2843213"/>
              <a:gd name="connsiteX56" fmla="*/ 5614987 w 9558337"/>
              <a:gd name="connsiteY56" fmla="*/ 2486025 h 2843213"/>
              <a:gd name="connsiteX57" fmla="*/ 5686425 w 9558337"/>
              <a:gd name="connsiteY57" fmla="*/ 2471738 h 2843213"/>
              <a:gd name="connsiteX58" fmla="*/ 5772150 w 9558337"/>
              <a:gd name="connsiteY58" fmla="*/ 2443163 h 2843213"/>
              <a:gd name="connsiteX59" fmla="*/ 6200775 w 9558337"/>
              <a:gd name="connsiteY59" fmla="*/ 2428875 h 2843213"/>
              <a:gd name="connsiteX60" fmla="*/ 6357937 w 9558337"/>
              <a:gd name="connsiteY60" fmla="*/ 2386013 h 2843213"/>
              <a:gd name="connsiteX61" fmla="*/ 6543675 w 9558337"/>
              <a:gd name="connsiteY61" fmla="*/ 2371725 h 2843213"/>
              <a:gd name="connsiteX62" fmla="*/ 6657975 w 9558337"/>
              <a:gd name="connsiteY62" fmla="*/ 2343150 h 2843213"/>
              <a:gd name="connsiteX63" fmla="*/ 6700837 w 9558337"/>
              <a:gd name="connsiteY63" fmla="*/ 2314575 h 2843213"/>
              <a:gd name="connsiteX64" fmla="*/ 6786562 w 9558337"/>
              <a:gd name="connsiteY64" fmla="*/ 2300288 h 2843213"/>
              <a:gd name="connsiteX65" fmla="*/ 6872287 w 9558337"/>
              <a:gd name="connsiteY65" fmla="*/ 2271713 h 2843213"/>
              <a:gd name="connsiteX66" fmla="*/ 6915150 w 9558337"/>
              <a:gd name="connsiteY66" fmla="*/ 2257425 h 2843213"/>
              <a:gd name="connsiteX67" fmla="*/ 7058025 w 9558337"/>
              <a:gd name="connsiteY67" fmla="*/ 2143125 h 2843213"/>
              <a:gd name="connsiteX68" fmla="*/ 7100887 w 9558337"/>
              <a:gd name="connsiteY68" fmla="*/ 2100263 h 2843213"/>
              <a:gd name="connsiteX69" fmla="*/ 7186612 w 9558337"/>
              <a:gd name="connsiteY69" fmla="*/ 2043113 h 2843213"/>
              <a:gd name="connsiteX70" fmla="*/ 7300912 w 9558337"/>
              <a:gd name="connsiteY70" fmla="*/ 1971675 h 2843213"/>
              <a:gd name="connsiteX71" fmla="*/ 7343775 w 9558337"/>
              <a:gd name="connsiteY71" fmla="*/ 1957388 h 2843213"/>
              <a:gd name="connsiteX72" fmla="*/ 7415212 w 9558337"/>
              <a:gd name="connsiteY72" fmla="*/ 1900238 h 2843213"/>
              <a:gd name="connsiteX73" fmla="*/ 7486650 w 9558337"/>
              <a:gd name="connsiteY73" fmla="*/ 1828800 h 2843213"/>
              <a:gd name="connsiteX74" fmla="*/ 7572375 w 9558337"/>
              <a:gd name="connsiteY74" fmla="*/ 1800225 h 2843213"/>
              <a:gd name="connsiteX75" fmla="*/ 7615237 w 9558337"/>
              <a:gd name="connsiteY75" fmla="*/ 1785938 h 2843213"/>
              <a:gd name="connsiteX76" fmla="*/ 7729537 w 9558337"/>
              <a:gd name="connsiteY76" fmla="*/ 1757363 h 2843213"/>
              <a:gd name="connsiteX77" fmla="*/ 7900987 w 9558337"/>
              <a:gd name="connsiteY77" fmla="*/ 1700213 h 2843213"/>
              <a:gd name="connsiteX78" fmla="*/ 7943850 w 9558337"/>
              <a:gd name="connsiteY78" fmla="*/ 1685925 h 2843213"/>
              <a:gd name="connsiteX79" fmla="*/ 8029575 w 9558337"/>
              <a:gd name="connsiteY79" fmla="*/ 1628775 h 2843213"/>
              <a:gd name="connsiteX80" fmla="*/ 8072437 w 9558337"/>
              <a:gd name="connsiteY80" fmla="*/ 1614488 h 2843213"/>
              <a:gd name="connsiteX81" fmla="*/ 8186737 w 9558337"/>
              <a:gd name="connsiteY81" fmla="*/ 1585913 h 2843213"/>
              <a:gd name="connsiteX82" fmla="*/ 8229600 w 9558337"/>
              <a:gd name="connsiteY82" fmla="*/ 1571625 h 2843213"/>
              <a:gd name="connsiteX83" fmla="*/ 8315325 w 9558337"/>
              <a:gd name="connsiteY83" fmla="*/ 1528763 h 2843213"/>
              <a:gd name="connsiteX84" fmla="*/ 8443912 w 9558337"/>
              <a:gd name="connsiteY84" fmla="*/ 1457325 h 2843213"/>
              <a:gd name="connsiteX85" fmla="*/ 8501062 w 9558337"/>
              <a:gd name="connsiteY85" fmla="*/ 1443038 h 2843213"/>
              <a:gd name="connsiteX86" fmla="*/ 8543925 w 9558337"/>
              <a:gd name="connsiteY86" fmla="*/ 1414463 h 2843213"/>
              <a:gd name="connsiteX87" fmla="*/ 8601075 w 9558337"/>
              <a:gd name="connsiteY87" fmla="*/ 1328738 h 2843213"/>
              <a:gd name="connsiteX88" fmla="*/ 8601075 w 9558337"/>
              <a:gd name="connsiteY88" fmla="*/ 1200150 h 2843213"/>
              <a:gd name="connsiteX89" fmla="*/ 8558212 w 9558337"/>
              <a:gd name="connsiteY89" fmla="*/ 1171575 h 2843213"/>
              <a:gd name="connsiteX90" fmla="*/ 8529637 w 9558337"/>
              <a:gd name="connsiteY90" fmla="*/ 1128713 h 2843213"/>
              <a:gd name="connsiteX91" fmla="*/ 8486775 w 9558337"/>
              <a:gd name="connsiteY91" fmla="*/ 1114425 h 2843213"/>
              <a:gd name="connsiteX92" fmla="*/ 8443912 w 9558337"/>
              <a:gd name="connsiteY92" fmla="*/ 1085850 h 2843213"/>
              <a:gd name="connsiteX93" fmla="*/ 8286750 w 9558337"/>
              <a:gd name="connsiteY93" fmla="*/ 1057275 h 2843213"/>
              <a:gd name="connsiteX94" fmla="*/ 8243887 w 9558337"/>
              <a:gd name="connsiteY94" fmla="*/ 1042988 h 2843213"/>
              <a:gd name="connsiteX95" fmla="*/ 8143875 w 9558337"/>
              <a:gd name="connsiteY95" fmla="*/ 1028700 h 2843213"/>
              <a:gd name="connsiteX96" fmla="*/ 8058150 w 9558337"/>
              <a:gd name="connsiteY96" fmla="*/ 1000125 h 2843213"/>
              <a:gd name="connsiteX97" fmla="*/ 8015287 w 9558337"/>
              <a:gd name="connsiteY97" fmla="*/ 985838 h 2843213"/>
              <a:gd name="connsiteX98" fmla="*/ 8029575 w 9558337"/>
              <a:gd name="connsiteY98" fmla="*/ 900113 h 2843213"/>
              <a:gd name="connsiteX99" fmla="*/ 8115300 w 9558337"/>
              <a:gd name="connsiteY99" fmla="*/ 871538 h 2843213"/>
              <a:gd name="connsiteX100" fmla="*/ 8158162 w 9558337"/>
              <a:gd name="connsiteY100" fmla="*/ 842963 h 2843213"/>
              <a:gd name="connsiteX101" fmla="*/ 8201025 w 9558337"/>
              <a:gd name="connsiteY101" fmla="*/ 828675 h 2843213"/>
              <a:gd name="connsiteX102" fmla="*/ 8286750 w 9558337"/>
              <a:gd name="connsiteY102" fmla="*/ 771525 h 2843213"/>
              <a:gd name="connsiteX103" fmla="*/ 8315325 w 9558337"/>
              <a:gd name="connsiteY103" fmla="*/ 728663 h 2843213"/>
              <a:gd name="connsiteX104" fmla="*/ 8343900 w 9558337"/>
              <a:gd name="connsiteY104" fmla="*/ 642938 h 2843213"/>
              <a:gd name="connsiteX105" fmla="*/ 7943850 w 9558337"/>
              <a:gd name="connsiteY105" fmla="*/ 614363 h 2843213"/>
              <a:gd name="connsiteX106" fmla="*/ 7900987 w 9558337"/>
              <a:gd name="connsiteY106" fmla="*/ 585788 h 2843213"/>
              <a:gd name="connsiteX107" fmla="*/ 7815262 w 9558337"/>
              <a:gd name="connsiteY107" fmla="*/ 557213 h 2843213"/>
              <a:gd name="connsiteX108" fmla="*/ 7729537 w 9558337"/>
              <a:gd name="connsiteY108" fmla="*/ 528638 h 2843213"/>
              <a:gd name="connsiteX109" fmla="*/ 7615237 w 9558337"/>
              <a:gd name="connsiteY109" fmla="*/ 514350 h 2843213"/>
              <a:gd name="connsiteX110" fmla="*/ 7529512 w 9558337"/>
              <a:gd name="connsiteY110" fmla="*/ 471488 h 2843213"/>
              <a:gd name="connsiteX111" fmla="*/ 7486650 w 9558337"/>
              <a:gd name="connsiteY111" fmla="*/ 442913 h 2843213"/>
              <a:gd name="connsiteX112" fmla="*/ 7415212 w 9558337"/>
              <a:gd name="connsiteY112" fmla="*/ 428625 h 2843213"/>
              <a:gd name="connsiteX113" fmla="*/ 7358062 w 9558337"/>
              <a:gd name="connsiteY113" fmla="*/ 400050 h 2843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9558337" h="2843213">
                <a:moveTo>
                  <a:pt x="7358062" y="400050"/>
                </a:moveTo>
                <a:lnTo>
                  <a:pt x="7358062" y="400050"/>
                </a:lnTo>
                <a:cubicBezTo>
                  <a:pt x="7516582" y="382437"/>
                  <a:pt x="7445740" y="399400"/>
                  <a:pt x="7572375" y="357188"/>
                </a:cubicBezTo>
                <a:cubicBezTo>
                  <a:pt x="7586662" y="352425"/>
                  <a:pt x="7602706" y="351254"/>
                  <a:pt x="7615237" y="342900"/>
                </a:cubicBezTo>
                <a:cubicBezTo>
                  <a:pt x="7629525" y="333375"/>
                  <a:pt x="7644908" y="325318"/>
                  <a:pt x="7658100" y="314325"/>
                </a:cubicBezTo>
                <a:cubicBezTo>
                  <a:pt x="7673622" y="301390"/>
                  <a:pt x="7684150" y="282671"/>
                  <a:pt x="7700962" y="271463"/>
                </a:cubicBezTo>
                <a:cubicBezTo>
                  <a:pt x="7713493" y="263109"/>
                  <a:pt x="7730354" y="263910"/>
                  <a:pt x="7743825" y="257175"/>
                </a:cubicBezTo>
                <a:cubicBezTo>
                  <a:pt x="7759183" y="249496"/>
                  <a:pt x="7770904" y="235364"/>
                  <a:pt x="7786687" y="228600"/>
                </a:cubicBezTo>
                <a:cubicBezTo>
                  <a:pt x="7804736" y="220865"/>
                  <a:pt x="7824956" y="219707"/>
                  <a:pt x="7843837" y="214313"/>
                </a:cubicBezTo>
                <a:cubicBezTo>
                  <a:pt x="7858318" y="210176"/>
                  <a:pt x="7872089" y="203678"/>
                  <a:pt x="7886700" y="200025"/>
                </a:cubicBezTo>
                <a:cubicBezTo>
                  <a:pt x="7910259" y="194135"/>
                  <a:pt x="7934431" y="191006"/>
                  <a:pt x="7958137" y="185738"/>
                </a:cubicBezTo>
                <a:cubicBezTo>
                  <a:pt x="8086025" y="157318"/>
                  <a:pt x="7933021" y="185161"/>
                  <a:pt x="8101012" y="157163"/>
                </a:cubicBezTo>
                <a:cubicBezTo>
                  <a:pt x="8115300" y="147638"/>
                  <a:pt x="8128516" y="136267"/>
                  <a:pt x="8143875" y="128588"/>
                </a:cubicBezTo>
                <a:cubicBezTo>
                  <a:pt x="8157345" y="121853"/>
                  <a:pt x="8172256" y="118437"/>
                  <a:pt x="8186737" y="114300"/>
                </a:cubicBezTo>
                <a:cubicBezTo>
                  <a:pt x="8285554" y="86066"/>
                  <a:pt x="8209019" y="112701"/>
                  <a:pt x="8343900" y="85725"/>
                </a:cubicBezTo>
                <a:cubicBezTo>
                  <a:pt x="8382410" y="78023"/>
                  <a:pt x="8419168" y="61487"/>
                  <a:pt x="8458200" y="57150"/>
                </a:cubicBezTo>
                <a:lnTo>
                  <a:pt x="8586787" y="42863"/>
                </a:lnTo>
                <a:cubicBezTo>
                  <a:pt x="8624921" y="38377"/>
                  <a:pt x="8662848" y="32051"/>
                  <a:pt x="8701087" y="28575"/>
                </a:cubicBezTo>
                <a:cubicBezTo>
                  <a:pt x="8767657" y="22523"/>
                  <a:pt x="8834480" y="19619"/>
                  <a:pt x="8901112" y="14288"/>
                </a:cubicBezTo>
                <a:cubicBezTo>
                  <a:pt x="8953548" y="10093"/>
                  <a:pt x="9005887" y="4763"/>
                  <a:pt x="9058275" y="0"/>
                </a:cubicBezTo>
                <a:cubicBezTo>
                  <a:pt x="9134475" y="4763"/>
                  <a:pt x="9210946" y="6295"/>
                  <a:pt x="9286875" y="14288"/>
                </a:cubicBezTo>
                <a:cubicBezTo>
                  <a:pt x="9301852" y="15865"/>
                  <a:pt x="9315127" y="24922"/>
                  <a:pt x="9329737" y="28575"/>
                </a:cubicBezTo>
                <a:cubicBezTo>
                  <a:pt x="9353296" y="34465"/>
                  <a:pt x="9376938" y="41348"/>
                  <a:pt x="9401175" y="42863"/>
                </a:cubicBezTo>
                <a:cubicBezTo>
                  <a:pt x="9453460" y="46131"/>
                  <a:pt x="9505950" y="42863"/>
                  <a:pt x="9558337" y="42863"/>
                </a:cubicBezTo>
                <a:lnTo>
                  <a:pt x="9558337" y="2843213"/>
                </a:lnTo>
                <a:lnTo>
                  <a:pt x="0" y="2743200"/>
                </a:lnTo>
                <a:lnTo>
                  <a:pt x="0" y="2571750"/>
                </a:lnTo>
                <a:lnTo>
                  <a:pt x="485775" y="2271713"/>
                </a:lnTo>
                <a:cubicBezTo>
                  <a:pt x="528637" y="2281238"/>
                  <a:pt x="571765" y="2289639"/>
                  <a:pt x="614362" y="2300288"/>
                </a:cubicBezTo>
                <a:cubicBezTo>
                  <a:pt x="628973" y="2303941"/>
                  <a:pt x="642165" y="2314575"/>
                  <a:pt x="657225" y="2314575"/>
                </a:cubicBezTo>
                <a:cubicBezTo>
                  <a:pt x="681509" y="2314575"/>
                  <a:pt x="704850" y="2305050"/>
                  <a:pt x="728662" y="2300288"/>
                </a:cubicBezTo>
                <a:cubicBezTo>
                  <a:pt x="823912" y="2305050"/>
                  <a:pt x="919372" y="2306655"/>
                  <a:pt x="1014412" y="2314575"/>
                </a:cubicBezTo>
                <a:cubicBezTo>
                  <a:pt x="1033981" y="2316206"/>
                  <a:pt x="1052193" y="2325635"/>
                  <a:pt x="1071562" y="2328863"/>
                </a:cubicBezTo>
                <a:cubicBezTo>
                  <a:pt x="1109436" y="2335175"/>
                  <a:pt x="1147610" y="2339824"/>
                  <a:pt x="1185862" y="2343150"/>
                </a:cubicBezTo>
                <a:cubicBezTo>
                  <a:pt x="1257189" y="2349352"/>
                  <a:pt x="1328737" y="2352675"/>
                  <a:pt x="1400175" y="2357438"/>
                </a:cubicBezTo>
                <a:cubicBezTo>
                  <a:pt x="1471828" y="2371768"/>
                  <a:pt x="1506706" y="2380550"/>
                  <a:pt x="1585912" y="2386013"/>
                </a:cubicBezTo>
                <a:cubicBezTo>
                  <a:pt x="1685801" y="2392902"/>
                  <a:pt x="1786019" y="2394054"/>
                  <a:pt x="1885950" y="2400300"/>
                </a:cubicBezTo>
                <a:cubicBezTo>
                  <a:pt x="1938451" y="2403581"/>
                  <a:pt x="1990676" y="2410393"/>
                  <a:pt x="2043112" y="2414588"/>
                </a:cubicBezTo>
                <a:lnTo>
                  <a:pt x="2243137" y="2428875"/>
                </a:lnTo>
                <a:lnTo>
                  <a:pt x="2343150" y="2443163"/>
                </a:lnTo>
                <a:cubicBezTo>
                  <a:pt x="2371782" y="2447568"/>
                  <a:pt x="2400197" y="2453353"/>
                  <a:pt x="2428875" y="2457450"/>
                </a:cubicBezTo>
                <a:cubicBezTo>
                  <a:pt x="2466886" y="2462880"/>
                  <a:pt x="2505075" y="2466975"/>
                  <a:pt x="2543175" y="2471738"/>
                </a:cubicBezTo>
                <a:cubicBezTo>
                  <a:pt x="2557462" y="2476500"/>
                  <a:pt x="2571427" y="2482372"/>
                  <a:pt x="2586037" y="2486025"/>
                </a:cubicBezTo>
                <a:cubicBezTo>
                  <a:pt x="2756491" y="2528639"/>
                  <a:pt x="2950261" y="2509462"/>
                  <a:pt x="3114675" y="2514600"/>
                </a:cubicBezTo>
                <a:cubicBezTo>
                  <a:pt x="3262258" y="2563797"/>
                  <a:pt x="3106134" y="2516084"/>
                  <a:pt x="3471862" y="2543175"/>
                </a:cubicBezTo>
                <a:cubicBezTo>
                  <a:pt x="3496080" y="2544969"/>
                  <a:pt x="3519741" y="2551573"/>
                  <a:pt x="3543300" y="2557463"/>
                </a:cubicBezTo>
                <a:cubicBezTo>
                  <a:pt x="3557910" y="2561116"/>
                  <a:pt x="3571194" y="2570087"/>
                  <a:pt x="3586162" y="2571750"/>
                </a:cubicBezTo>
                <a:cubicBezTo>
                  <a:pt x="3657320" y="2579656"/>
                  <a:pt x="3729037" y="2581275"/>
                  <a:pt x="3800475" y="2586038"/>
                </a:cubicBezTo>
                <a:cubicBezTo>
                  <a:pt x="3978953" y="2645529"/>
                  <a:pt x="3872606" y="2614613"/>
                  <a:pt x="4286250" y="2614613"/>
                </a:cubicBezTo>
                <a:cubicBezTo>
                  <a:pt x="4348345" y="2614613"/>
                  <a:pt x="4410075" y="2605088"/>
                  <a:pt x="4471987" y="2600325"/>
                </a:cubicBezTo>
                <a:lnTo>
                  <a:pt x="4557712" y="2571750"/>
                </a:lnTo>
                <a:cubicBezTo>
                  <a:pt x="4572000" y="2566988"/>
                  <a:pt x="4585719" y="2559939"/>
                  <a:pt x="4600575" y="2557463"/>
                </a:cubicBezTo>
                <a:cubicBezTo>
                  <a:pt x="4837960" y="2517899"/>
                  <a:pt x="4714234" y="2533016"/>
                  <a:pt x="4972050" y="2514600"/>
                </a:cubicBezTo>
                <a:cubicBezTo>
                  <a:pt x="5068886" y="2482322"/>
                  <a:pt x="4950752" y="2514600"/>
                  <a:pt x="5114925" y="2514600"/>
                </a:cubicBezTo>
                <a:cubicBezTo>
                  <a:pt x="5177020" y="2514600"/>
                  <a:pt x="5238750" y="2505075"/>
                  <a:pt x="5300662" y="2500313"/>
                </a:cubicBezTo>
                <a:cubicBezTo>
                  <a:pt x="5343525" y="2505075"/>
                  <a:pt x="5386124" y="2514600"/>
                  <a:pt x="5429250" y="2514600"/>
                </a:cubicBezTo>
                <a:cubicBezTo>
                  <a:pt x="5445312" y="2514600"/>
                  <a:pt x="5592932" y="2490035"/>
                  <a:pt x="5614987" y="2486025"/>
                </a:cubicBezTo>
                <a:cubicBezTo>
                  <a:pt x="5638880" y="2481681"/>
                  <a:pt x="5662996" y="2478128"/>
                  <a:pt x="5686425" y="2471738"/>
                </a:cubicBezTo>
                <a:cubicBezTo>
                  <a:pt x="5715484" y="2463813"/>
                  <a:pt x="5742046" y="2444167"/>
                  <a:pt x="5772150" y="2443163"/>
                </a:cubicBezTo>
                <a:lnTo>
                  <a:pt x="6200775" y="2428875"/>
                </a:lnTo>
                <a:cubicBezTo>
                  <a:pt x="6259444" y="2409319"/>
                  <a:pt x="6297351" y="2392745"/>
                  <a:pt x="6357937" y="2386013"/>
                </a:cubicBezTo>
                <a:cubicBezTo>
                  <a:pt x="6419653" y="2379156"/>
                  <a:pt x="6481762" y="2376488"/>
                  <a:pt x="6543675" y="2371725"/>
                </a:cubicBezTo>
                <a:cubicBezTo>
                  <a:pt x="6570850" y="2366290"/>
                  <a:pt x="6628684" y="2357796"/>
                  <a:pt x="6657975" y="2343150"/>
                </a:cubicBezTo>
                <a:cubicBezTo>
                  <a:pt x="6673333" y="2335471"/>
                  <a:pt x="6684547" y="2320005"/>
                  <a:pt x="6700837" y="2314575"/>
                </a:cubicBezTo>
                <a:cubicBezTo>
                  <a:pt x="6728320" y="2305414"/>
                  <a:pt x="6757987" y="2305050"/>
                  <a:pt x="6786562" y="2300288"/>
                </a:cubicBezTo>
                <a:lnTo>
                  <a:pt x="6872287" y="2271713"/>
                </a:lnTo>
                <a:lnTo>
                  <a:pt x="6915150" y="2257425"/>
                </a:lnTo>
                <a:cubicBezTo>
                  <a:pt x="7025811" y="2146764"/>
                  <a:pt x="6970435" y="2172322"/>
                  <a:pt x="7058025" y="2143125"/>
                </a:cubicBezTo>
                <a:cubicBezTo>
                  <a:pt x="7072312" y="2128838"/>
                  <a:pt x="7084938" y="2112668"/>
                  <a:pt x="7100887" y="2100263"/>
                </a:cubicBezTo>
                <a:cubicBezTo>
                  <a:pt x="7127996" y="2079179"/>
                  <a:pt x="7186612" y="2043113"/>
                  <a:pt x="7186612" y="2043113"/>
                </a:cubicBezTo>
                <a:cubicBezTo>
                  <a:pt x="7231895" y="1975188"/>
                  <a:pt x="7198897" y="2005679"/>
                  <a:pt x="7300912" y="1971675"/>
                </a:cubicBezTo>
                <a:lnTo>
                  <a:pt x="7343775" y="1957388"/>
                </a:lnTo>
                <a:cubicBezTo>
                  <a:pt x="7425668" y="1834547"/>
                  <a:pt x="7316624" y="1979109"/>
                  <a:pt x="7415212" y="1900238"/>
                </a:cubicBezTo>
                <a:cubicBezTo>
                  <a:pt x="7492604" y="1838324"/>
                  <a:pt x="7390208" y="1871663"/>
                  <a:pt x="7486650" y="1828800"/>
                </a:cubicBezTo>
                <a:cubicBezTo>
                  <a:pt x="7514175" y="1816567"/>
                  <a:pt x="7543800" y="1809750"/>
                  <a:pt x="7572375" y="1800225"/>
                </a:cubicBezTo>
                <a:cubicBezTo>
                  <a:pt x="7586662" y="1795463"/>
                  <a:pt x="7600627" y="1789591"/>
                  <a:pt x="7615237" y="1785938"/>
                </a:cubicBezTo>
                <a:cubicBezTo>
                  <a:pt x="7653337" y="1776413"/>
                  <a:pt x="7692280" y="1769782"/>
                  <a:pt x="7729537" y="1757363"/>
                </a:cubicBezTo>
                <a:lnTo>
                  <a:pt x="7900987" y="1700213"/>
                </a:lnTo>
                <a:cubicBezTo>
                  <a:pt x="7915275" y="1695450"/>
                  <a:pt x="7931319" y="1694279"/>
                  <a:pt x="7943850" y="1685925"/>
                </a:cubicBezTo>
                <a:cubicBezTo>
                  <a:pt x="7972425" y="1666875"/>
                  <a:pt x="7996994" y="1639635"/>
                  <a:pt x="8029575" y="1628775"/>
                </a:cubicBezTo>
                <a:cubicBezTo>
                  <a:pt x="8043862" y="1624013"/>
                  <a:pt x="8057908" y="1618451"/>
                  <a:pt x="8072437" y="1614488"/>
                </a:cubicBezTo>
                <a:cubicBezTo>
                  <a:pt x="8110326" y="1604155"/>
                  <a:pt x="8149480" y="1598332"/>
                  <a:pt x="8186737" y="1585913"/>
                </a:cubicBezTo>
                <a:cubicBezTo>
                  <a:pt x="8201025" y="1581150"/>
                  <a:pt x="8216129" y="1578360"/>
                  <a:pt x="8229600" y="1571625"/>
                </a:cubicBezTo>
                <a:cubicBezTo>
                  <a:pt x="8340380" y="1516235"/>
                  <a:pt x="8207594" y="1564672"/>
                  <a:pt x="8315325" y="1528763"/>
                </a:cubicBezTo>
                <a:cubicBezTo>
                  <a:pt x="8392070" y="1477600"/>
                  <a:pt x="8377903" y="1476185"/>
                  <a:pt x="8443912" y="1457325"/>
                </a:cubicBezTo>
                <a:cubicBezTo>
                  <a:pt x="8462793" y="1451930"/>
                  <a:pt x="8482012" y="1447800"/>
                  <a:pt x="8501062" y="1443038"/>
                </a:cubicBezTo>
                <a:cubicBezTo>
                  <a:pt x="8515350" y="1433513"/>
                  <a:pt x="8532617" y="1427386"/>
                  <a:pt x="8543925" y="1414463"/>
                </a:cubicBezTo>
                <a:cubicBezTo>
                  <a:pt x="8566540" y="1388617"/>
                  <a:pt x="8601075" y="1328738"/>
                  <a:pt x="8601075" y="1328738"/>
                </a:cubicBezTo>
                <a:cubicBezTo>
                  <a:pt x="8625151" y="1256510"/>
                  <a:pt x="8652018" y="1251093"/>
                  <a:pt x="8601075" y="1200150"/>
                </a:cubicBezTo>
                <a:cubicBezTo>
                  <a:pt x="8588933" y="1188008"/>
                  <a:pt x="8572500" y="1181100"/>
                  <a:pt x="8558212" y="1171575"/>
                </a:cubicBezTo>
                <a:cubicBezTo>
                  <a:pt x="8548687" y="1157288"/>
                  <a:pt x="8543045" y="1139440"/>
                  <a:pt x="8529637" y="1128713"/>
                </a:cubicBezTo>
                <a:cubicBezTo>
                  <a:pt x="8517877" y="1119305"/>
                  <a:pt x="8500245" y="1121160"/>
                  <a:pt x="8486775" y="1114425"/>
                </a:cubicBezTo>
                <a:cubicBezTo>
                  <a:pt x="8471416" y="1106746"/>
                  <a:pt x="8459990" y="1091879"/>
                  <a:pt x="8443912" y="1085850"/>
                </a:cubicBezTo>
                <a:cubicBezTo>
                  <a:pt x="8425009" y="1078761"/>
                  <a:pt x="8299871" y="1060191"/>
                  <a:pt x="8286750" y="1057275"/>
                </a:cubicBezTo>
                <a:cubicBezTo>
                  <a:pt x="8272048" y="1054008"/>
                  <a:pt x="8258655" y="1045942"/>
                  <a:pt x="8243887" y="1042988"/>
                </a:cubicBezTo>
                <a:cubicBezTo>
                  <a:pt x="8210865" y="1036384"/>
                  <a:pt x="8177212" y="1033463"/>
                  <a:pt x="8143875" y="1028700"/>
                </a:cubicBezTo>
                <a:lnTo>
                  <a:pt x="8058150" y="1000125"/>
                </a:lnTo>
                <a:lnTo>
                  <a:pt x="8015287" y="985838"/>
                </a:lnTo>
                <a:cubicBezTo>
                  <a:pt x="8003388" y="950139"/>
                  <a:pt x="7983732" y="928764"/>
                  <a:pt x="8029575" y="900113"/>
                </a:cubicBezTo>
                <a:cubicBezTo>
                  <a:pt x="8055117" y="884149"/>
                  <a:pt x="8115300" y="871538"/>
                  <a:pt x="8115300" y="871538"/>
                </a:cubicBezTo>
                <a:cubicBezTo>
                  <a:pt x="8129587" y="862013"/>
                  <a:pt x="8142804" y="850642"/>
                  <a:pt x="8158162" y="842963"/>
                </a:cubicBezTo>
                <a:cubicBezTo>
                  <a:pt x="8171633" y="836228"/>
                  <a:pt x="8187860" y="835989"/>
                  <a:pt x="8201025" y="828675"/>
                </a:cubicBezTo>
                <a:cubicBezTo>
                  <a:pt x="8231046" y="811997"/>
                  <a:pt x="8286750" y="771525"/>
                  <a:pt x="8286750" y="771525"/>
                </a:cubicBezTo>
                <a:cubicBezTo>
                  <a:pt x="8296275" y="757238"/>
                  <a:pt x="8308351" y="744354"/>
                  <a:pt x="8315325" y="728663"/>
                </a:cubicBezTo>
                <a:cubicBezTo>
                  <a:pt x="8327558" y="701138"/>
                  <a:pt x="8343900" y="642938"/>
                  <a:pt x="8343900" y="642938"/>
                </a:cubicBezTo>
                <a:cubicBezTo>
                  <a:pt x="8174029" y="586313"/>
                  <a:pt x="8426576" y="666083"/>
                  <a:pt x="7943850" y="614363"/>
                </a:cubicBezTo>
                <a:cubicBezTo>
                  <a:pt x="7926776" y="612534"/>
                  <a:pt x="7916679" y="592762"/>
                  <a:pt x="7900987" y="585788"/>
                </a:cubicBezTo>
                <a:cubicBezTo>
                  <a:pt x="7873462" y="573555"/>
                  <a:pt x="7843837" y="566738"/>
                  <a:pt x="7815262" y="557213"/>
                </a:cubicBezTo>
                <a:cubicBezTo>
                  <a:pt x="7815254" y="557210"/>
                  <a:pt x="7729546" y="528639"/>
                  <a:pt x="7729537" y="528638"/>
                </a:cubicBezTo>
                <a:lnTo>
                  <a:pt x="7615237" y="514350"/>
                </a:lnTo>
                <a:cubicBezTo>
                  <a:pt x="7492402" y="432459"/>
                  <a:pt x="7647817" y="530640"/>
                  <a:pt x="7529512" y="471488"/>
                </a:cubicBezTo>
                <a:cubicBezTo>
                  <a:pt x="7514153" y="463809"/>
                  <a:pt x="7502008" y="450592"/>
                  <a:pt x="7486650" y="442913"/>
                </a:cubicBezTo>
                <a:cubicBezTo>
                  <a:pt x="7452050" y="425613"/>
                  <a:pt x="7447907" y="428625"/>
                  <a:pt x="7415212" y="428625"/>
                </a:cubicBezTo>
                <a:lnTo>
                  <a:pt x="7358062" y="400050"/>
                </a:lnTo>
                <a:close/>
              </a:path>
            </a:pathLst>
          </a:cu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lin ang="810000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71" name="Freeform 70"/>
          <p:cNvSpPr/>
          <p:nvPr/>
        </p:nvSpPr>
        <p:spPr>
          <a:xfrm>
            <a:off x="3470969" y="846713"/>
            <a:ext cx="7403223" cy="1785937"/>
          </a:xfrm>
          <a:custGeom>
            <a:avLst/>
            <a:gdLst>
              <a:gd name="connsiteX0" fmla="*/ 3431298 w 7403223"/>
              <a:gd name="connsiteY0" fmla="*/ 85725 h 1785937"/>
              <a:gd name="connsiteX1" fmla="*/ 3431298 w 7403223"/>
              <a:gd name="connsiteY1" fmla="*/ 85725 h 1785937"/>
              <a:gd name="connsiteX2" fmla="*/ 3602748 w 7403223"/>
              <a:gd name="connsiteY2" fmla="*/ 57150 h 1785937"/>
              <a:gd name="connsiteX3" fmla="*/ 3645611 w 7403223"/>
              <a:gd name="connsiteY3" fmla="*/ 42862 h 1785937"/>
              <a:gd name="connsiteX4" fmla="*/ 3745623 w 7403223"/>
              <a:gd name="connsiteY4" fmla="*/ 28575 h 1785937"/>
              <a:gd name="connsiteX5" fmla="*/ 3959936 w 7403223"/>
              <a:gd name="connsiteY5" fmla="*/ 0 h 1785937"/>
              <a:gd name="connsiteX6" fmla="*/ 4531436 w 7403223"/>
              <a:gd name="connsiteY6" fmla="*/ 14287 h 1785937"/>
              <a:gd name="connsiteX7" fmla="*/ 4617161 w 7403223"/>
              <a:gd name="connsiteY7" fmla="*/ 28575 h 1785937"/>
              <a:gd name="connsiteX8" fmla="*/ 5131511 w 7403223"/>
              <a:gd name="connsiteY8" fmla="*/ 57150 h 1785937"/>
              <a:gd name="connsiteX9" fmla="*/ 5202948 w 7403223"/>
              <a:gd name="connsiteY9" fmla="*/ 71437 h 1785937"/>
              <a:gd name="connsiteX10" fmla="*/ 5245811 w 7403223"/>
              <a:gd name="connsiteY10" fmla="*/ 85725 h 1785937"/>
              <a:gd name="connsiteX11" fmla="*/ 5374398 w 7403223"/>
              <a:gd name="connsiteY11" fmla="*/ 100012 h 1785937"/>
              <a:gd name="connsiteX12" fmla="*/ 5460123 w 7403223"/>
              <a:gd name="connsiteY12" fmla="*/ 142875 h 1785937"/>
              <a:gd name="connsiteX13" fmla="*/ 5502986 w 7403223"/>
              <a:gd name="connsiteY13" fmla="*/ 100012 h 1785937"/>
              <a:gd name="connsiteX14" fmla="*/ 5545848 w 7403223"/>
              <a:gd name="connsiteY14" fmla="*/ 85725 h 1785937"/>
              <a:gd name="connsiteX15" fmla="*/ 5631573 w 7403223"/>
              <a:gd name="connsiteY15" fmla="*/ 114300 h 1785937"/>
              <a:gd name="connsiteX16" fmla="*/ 5731586 w 7403223"/>
              <a:gd name="connsiteY16" fmla="*/ 142875 h 1785937"/>
              <a:gd name="connsiteX17" fmla="*/ 5845886 w 7403223"/>
              <a:gd name="connsiteY17" fmla="*/ 200025 h 1785937"/>
              <a:gd name="connsiteX18" fmla="*/ 5903036 w 7403223"/>
              <a:gd name="connsiteY18" fmla="*/ 214312 h 1785937"/>
              <a:gd name="connsiteX19" fmla="*/ 6045911 w 7403223"/>
              <a:gd name="connsiteY19" fmla="*/ 257175 h 1785937"/>
              <a:gd name="connsiteX20" fmla="*/ 6374523 w 7403223"/>
              <a:gd name="connsiteY20" fmla="*/ 300037 h 1785937"/>
              <a:gd name="connsiteX21" fmla="*/ 6517398 w 7403223"/>
              <a:gd name="connsiteY21" fmla="*/ 357187 h 1785937"/>
              <a:gd name="connsiteX22" fmla="*/ 6617411 w 7403223"/>
              <a:gd name="connsiteY22" fmla="*/ 400050 h 1785937"/>
              <a:gd name="connsiteX23" fmla="*/ 6703136 w 7403223"/>
              <a:gd name="connsiteY23" fmla="*/ 457200 h 1785937"/>
              <a:gd name="connsiteX24" fmla="*/ 6817436 w 7403223"/>
              <a:gd name="connsiteY24" fmla="*/ 485775 h 1785937"/>
              <a:gd name="connsiteX25" fmla="*/ 6860298 w 7403223"/>
              <a:gd name="connsiteY25" fmla="*/ 500062 h 1785937"/>
              <a:gd name="connsiteX26" fmla="*/ 6931736 w 7403223"/>
              <a:gd name="connsiteY26" fmla="*/ 514350 h 1785937"/>
              <a:gd name="connsiteX27" fmla="*/ 7117473 w 7403223"/>
              <a:gd name="connsiteY27" fmla="*/ 557212 h 1785937"/>
              <a:gd name="connsiteX28" fmla="*/ 7217486 w 7403223"/>
              <a:gd name="connsiteY28" fmla="*/ 585787 h 1785937"/>
              <a:gd name="connsiteX29" fmla="*/ 7260348 w 7403223"/>
              <a:gd name="connsiteY29" fmla="*/ 600075 h 1785937"/>
              <a:gd name="connsiteX30" fmla="*/ 7403223 w 7403223"/>
              <a:gd name="connsiteY30" fmla="*/ 614362 h 1785937"/>
              <a:gd name="connsiteX31" fmla="*/ 7274636 w 7403223"/>
              <a:gd name="connsiteY31" fmla="*/ 657225 h 1785937"/>
              <a:gd name="connsiteX32" fmla="*/ 7231773 w 7403223"/>
              <a:gd name="connsiteY32" fmla="*/ 671512 h 1785937"/>
              <a:gd name="connsiteX33" fmla="*/ 7046036 w 7403223"/>
              <a:gd name="connsiteY33" fmla="*/ 700087 h 1785937"/>
              <a:gd name="connsiteX34" fmla="*/ 7003173 w 7403223"/>
              <a:gd name="connsiteY34" fmla="*/ 714375 h 1785937"/>
              <a:gd name="connsiteX35" fmla="*/ 6946023 w 7403223"/>
              <a:gd name="connsiteY35" fmla="*/ 728662 h 1785937"/>
              <a:gd name="connsiteX36" fmla="*/ 6860298 w 7403223"/>
              <a:gd name="connsiteY36" fmla="*/ 757237 h 1785937"/>
              <a:gd name="connsiteX37" fmla="*/ 6774573 w 7403223"/>
              <a:gd name="connsiteY37" fmla="*/ 771525 h 1785937"/>
              <a:gd name="connsiteX38" fmla="*/ 6631698 w 7403223"/>
              <a:gd name="connsiteY38" fmla="*/ 814387 h 1785937"/>
              <a:gd name="connsiteX39" fmla="*/ 6503111 w 7403223"/>
              <a:gd name="connsiteY39" fmla="*/ 828675 h 1785937"/>
              <a:gd name="connsiteX40" fmla="*/ 6460248 w 7403223"/>
              <a:gd name="connsiteY40" fmla="*/ 857250 h 1785937"/>
              <a:gd name="connsiteX41" fmla="*/ 6431673 w 7403223"/>
              <a:gd name="connsiteY41" fmla="*/ 942975 h 1785937"/>
              <a:gd name="connsiteX42" fmla="*/ 6445961 w 7403223"/>
              <a:gd name="connsiteY42" fmla="*/ 1128712 h 1785937"/>
              <a:gd name="connsiteX43" fmla="*/ 6488823 w 7403223"/>
              <a:gd name="connsiteY43" fmla="*/ 1171575 h 1785937"/>
              <a:gd name="connsiteX44" fmla="*/ 6503111 w 7403223"/>
              <a:gd name="connsiteY44" fmla="*/ 1214437 h 1785937"/>
              <a:gd name="connsiteX45" fmla="*/ 6460248 w 7403223"/>
              <a:gd name="connsiteY45" fmla="*/ 1257300 h 1785937"/>
              <a:gd name="connsiteX46" fmla="*/ 6217361 w 7403223"/>
              <a:gd name="connsiteY46" fmla="*/ 1300162 h 1785937"/>
              <a:gd name="connsiteX47" fmla="*/ 6088773 w 7403223"/>
              <a:gd name="connsiteY47" fmla="*/ 1328737 h 1785937"/>
              <a:gd name="connsiteX48" fmla="*/ 5988761 w 7403223"/>
              <a:gd name="connsiteY48" fmla="*/ 1343025 h 1785937"/>
              <a:gd name="connsiteX49" fmla="*/ 5945898 w 7403223"/>
              <a:gd name="connsiteY49" fmla="*/ 1371600 h 1785937"/>
              <a:gd name="connsiteX50" fmla="*/ 5817311 w 7403223"/>
              <a:gd name="connsiteY50" fmla="*/ 1414462 h 1785937"/>
              <a:gd name="connsiteX51" fmla="*/ 5774448 w 7403223"/>
              <a:gd name="connsiteY51" fmla="*/ 1428750 h 1785937"/>
              <a:gd name="connsiteX52" fmla="*/ 5731586 w 7403223"/>
              <a:gd name="connsiteY52" fmla="*/ 1443037 h 1785937"/>
              <a:gd name="connsiteX53" fmla="*/ 5617286 w 7403223"/>
              <a:gd name="connsiteY53" fmla="*/ 1485900 h 1785937"/>
              <a:gd name="connsiteX54" fmla="*/ 5574423 w 7403223"/>
              <a:gd name="connsiteY54" fmla="*/ 1514475 h 1785937"/>
              <a:gd name="connsiteX55" fmla="*/ 5488698 w 7403223"/>
              <a:gd name="connsiteY55" fmla="*/ 1543050 h 1785937"/>
              <a:gd name="connsiteX56" fmla="*/ 5388686 w 7403223"/>
              <a:gd name="connsiteY56" fmla="*/ 1571625 h 1785937"/>
              <a:gd name="connsiteX57" fmla="*/ 5345823 w 7403223"/>
              <a:gd name="connsiteY57" fmla="*/ 1585912 h 1785937"/>
              <a:gd name="connsiteX58" fmla="*/ 5174373 w 7403223"/>
              <a:gd name="connsiteY58" fmla="*/ 1600200 h 1785937"/>
              <a:gd name="connsiteX59" fmla="*/ 4788611 w 7403223"/>
              <a:gd name="connsiteY59" fmla="*/ 1628775 h 1785937"/>
              <a:gd name="connsiteX60" fmla="*/ 4631448 w 7403223"/>
              <a:gd name="connsiteY60" fmla="*/ 1671637 h 1785937"/>
              <a:gd name="connsiteX61" fmla="*/ 4574298 w 7403223"/>
              <a:gd name="connsiteY61" fmla="*/ 1685925 h 1785937"/>
              <a:gd name="connsiteX62" fmla="*/ 4374273 w 7403223"/>
              <a:gd name="connsiteY62" fmla="*/ 1671637 h 1785937"/>
              <a:gd name="connsiteX63" fmla="*/ 4331411 w 7403223"/>
              <a:gd name="connsiteY63" fmla="*/ 1657350 h 1785937"/>
              <a:gd name="connsiteX64" fmla="*/ 4131386 w 7403223"/>
              <a:gd name="connsiteY64" fmla="*/ 1671637 h 1785937"/>
              <a:gd name="connsiteX65" fmla="*/ 4059948 w 7403223"/>
              <a:gd name="connsiteY65" fmla="*/ 1685925 h 1785937"/>
              <a:gd name="connsiteX66" fmla="*/ 3945648 w 7403223"/>
              <a:gd name="connsiteY66" fmla="*/ 1714500 h 1785937"/>
              <a:gd name="connsiteX67" fmla="*/ 3574173 w 7403223"/>
              <a:gd name="connsiteY67" fmla="*/ 1728787 h 1785937"/>
              <a:gd name="connsiteX68" fmla="*/ 3359861 w 7403223"/>
              <a:gd name="connsiteY68" fmla="*/ 1743075 h 1785937"/>
              <a:gd name="connsiteX69" fmla="*/ 2959811 w 7403223"/>
              <a:gd name="connsiteY69" fmla="*/ 1743075 h 1785937"/>
              <a:gd name="connsiteX70" fmla="*/ 2845511 w 7403223"/>
              <a:gd name="connsiteY70" fmla="*/ 1757362 h 1785937"/>
              <a:gd name="connsiteX71" fmla="*/ 2745498 w 7403223"/>
              <a:gd name="connsiteY71" fmla="*/ 1743075 h 1785937"/>
              <a:gd name="connsiteX72" fmla="*/ 2616911 w 7403223"/>
              <a:gd name="connsiteY72" fmla="*/ 1771650 h 1785937"/>
              <a:gd name="connsiteX73" fmla="*/ 2502611 w 7403223"/>
              <a:gd name="connsiteY73" fmla="*/ 1785937 h 1785937"/>
              <a:gd name="connsiteX74" fmla="*/ 1831098 w 7403223"/>
              <a:gd name="connsiteY74" fmla="*/ 1771650 h 1785937"/>
              <a:gd name="connsiteX75" fmla="*/ 1759661 w 7403223"/>
              <a:gd name="connsiteY75" fmla="*/ 1757362 h 1785937"/>
              <a:gd name="connsiteX76" fmla="*/ 1388186 w 7403223"/>
              <a:gd name="connsiteY76" fmla="*/ 1743075 h 1785937"/>
              <a:gd name="connsiteX77" fmla="*/ 1302461 w 7403223"/>
              <a:gd name="connsiteY77" fmla="*/ 1728787 h 1785937"/>
              <a:gd name="connsiteX78" fmla="*/ 1245311 w 7403223"/>
              <a:gd name="connsiteY78" fmla="*/ 1743075 h 1785937"/>
              <a:gd name="connsiteX79" fmla="*/ 1202448 w 7403223"/>
              <a:gd name="connsiteY79" fmla="*/ 1728787 h 1785937"/>
              <a:gd name="connsiteX80" fmla="*/ 1073861 w 7403223"/>
              <a:gd name="connsiteY80" fmla="*/ 1700212 h 1785937"/>
              <a:gd name="connsiteX81" fmla="*/ 1030998 w 7403223"/>
              <a:gd name="connsiteY81" fmla="*/ 1685925 h 1785937"/>
              <a:gd name="connsiteX82" fmla="*/ 859548 w 7403223"/>
              <a:gd name="connsiteY82" fmla="*/ 1671637 h 1785937"/>
              <a:gd name="connsiteX83" fmla="*/ 788111 w 7403223"/>
              <a:gd name="connsiteY83" fmla="*/ 1657350 h 1785937"/>
              <a:gd name="connsiteX84" fmla="*/ 745248 w 7403223"/>
              <a:gd name="connsiteY84" fmla="*/ 1643062 h 1785937"/>
              <a:gd name="connsiteX85" fmla="*/ 702386 w 7403223"/>
              <a:gd name="connsiteY85" fmla="*/ 1657350 h 1785937"/>
              <a:gd name="connsiteX86" fmla="*/ 588086 w 7403223"/>
              <a:gd name="connsiteY86" fmla="*/ 1643062 h 1785937"/>
              <a:gd name="connsiteX87" fmla="*/ 359486 w 7403223"/>
              <a:gd name="connsiteY87" fmla="*/ 1628775 h 1785937"/>
              <a:gd name="connsiteX88" fmla="*/ 273761 w 7403223"/>
              <a:gd name="connsiteY88" fmla="*/ 1600200 h 1785937"/>
              <a:gd name="connsiteX89" fmla="*/ 230898 w 7403223"/>
              <a:gd name="connsiteY89" fmla="*/ 1557337 h 1785937"/>
              <a:gd name="connsiteX90" fmla="*/ 188036 w 7403223"/>
              <a:gd name="connsiteY90" fmla="*/ 1543050 h 1785937"/>
              <a:gd name="connsiteX91" fmla="*/ 145173 w 7403223"/>
              <a:gd name="connsiteY91" fmla="*/ 1514475 h 1785937"/>
              <a:gd name="connsiteX92" fmla="*/ 116598 w 7403223"/>
              <a:gd name="connsiteY92" fmla="*/ 1471612 h 1785937"/>
              <a:gd name="connsiteX93" fmla="*/ 30873 w 7403223"/>
              <a:gd name="connsiteY93" fmla="*/ 1414462 h 1785937"/>
              <a:gd name="connsiteX94" fmla="*/ 2298 w 7403223"/>
              <a:gd name="connsiteY94" fmla="*/ 1371600 h 1785937"/>
              <a:gd name="connsiteX95" fmla="*/ 88023 w 7403223"/>
              <a:gd name="connsiteY95" fmla="*/ 1343025 h 1785937"/>
              <a:gd name="connsiteX96" fmla="*/ 130886 w 7403223"/>
              <a:gd name="connsiteY96" fmla="*/ 1328737 h 1785937"/>
              <a:gd name="connsiteX97" fmla="*/ 173748 w 7403223"/>
              <a:gd name="connsiteY97" fmla="*/ 1314450 h 1785937"/>
              <a:gd name="connsiteX98" fmla="*/ 302336 w 7403223"/>
              <a:gd name="connsiteY98" fmla="*/ 1328737 h 1785937"/>
              <a:gd name="connsiteX99" fmla="*/ 345198 w 7403223"/>
              <a:gd name="connsiteY99" fmla="*/ 1357312 h 1785937"/>
              <a:gd name="connsiteX100" fmla="*/ 388061 w 7403223"/>
              <a:gd name="connsiteY100" fmla="*/ 1371600 h 1785937"/>
              <a:gd name="connsiteX101" fmla="*/ 402348 w 7403223"/>
              <a:gd name="connsiteY101" fmla="*/ 1414462 h 1785937"/>
              <a:gd name="connsiteX102" fmla="*/ 430923 w 7403223"/>
              <a:gd name="connsiteY102" fmla="*/ 1457325 h 1785937"/>
              <a:gd name="connsiteX103" fmla="*/ 416636 w 7403223"/>
              <a:gd name="connsiteY103" fmla="*/ 1643062 h 1785937"/>
              <a:gd name="connsiteX104" fmla="*/ 430923 w 7403223"/>
              <a:gd name="connsiteY104" fmla="*/ 1728787 h 1785937"/>
              <a:gd name="connsiteX105" fmla="*/ 473786 w 7403223"/>
              <a:gd name="connsiteY105" fmla="*/ 1743075 h 1785937"/>
              <a:gd name="connsiteX106" fmla="*/ 559511 w 7403223"/>
              <a:gd name="connsiteY106" fmla="*/ 1614487 h 1785937"/>
              <a:gd name="connsiteX107" fmla="*/ 688098 w 7403223"/>
              <a:gd name="connsiteY107" fmla="*/ 1514475 h 1785937"/>
              <a:gd name="connsiteX108" fmla="*/ 788111 w 7403223"/>
              <a:gd name="connsiteY108" fmla="*/ 1457325 h 1785937"/>
              <a:gd name="connsiteX109" fmla="*/ 845261 w 7403223"/>
              <a:gd name="connsiteY109" fmla="*/ 1443037 h 1785937"/>
              <a:gd name="connsiteX110" fmla="*/ 888123 w 7403223"/>
              <a:gd name="connsiteY110" fmla="*/ 1400175 h 1785937"/>
              <a:gd name="connsiteX111" fmla="*/ 930986 w 7403223"/>
              <a:gd name="connsiteY111" fmla="*/ 1371600 h 1785937"/>
              <a:gd name="connsiteX112" fmla="*/ 1002423 w 7403223"/>
              <a:gd name="connsiteY112" fmla="*/ 1285875 h 1785937"/>
              <a:gd name="connsiteX113" fmla="*/ 1045286 w 7403223"/>
              <a:gd name="connsiteY113" fmla="*/ 1257300 h 1785937"/>
              <a:gd name="connsiteX114" fmla="*/ 1131011 w 7403223"/>
              <a:gd name="connsiteY114" fmla="*/ 1228725 h 1785937"/>
              <a:gd name="connsiteX115" fmla="*/ 1173873 w 7403223"/>
              <a:gd name="connsiteY115" fmla="*/ 1200150 h 1785937"/>
              <a:gd name="connsiteX116" fmla="*/ 1216736 w 7403223"/>
              <a:gd name="connsiteY116" fmla="*/ 1185862 h 1785937"/>
              <a:gd name="connsiteX117" fmla="*/ 1259598 w 7403223"/>
              <a:gd name="connsiteY117" fmla="*/ 942975 h 1785937"/>
              <a:gd name="connsiteX118" fmla="*/ 1302461 w 7403223"/>
              <a:gd name="connsiteY118" fmla="*/ 914400 h 1785937"/>
              <a:gd name="connsiteX119" fmla="*/ 1388186 w 7403223"/>
              <a:gd name="connsiteY119" fmla="*/ 814387 h 1785937"/>
              <a:gd name="connsiteX120" fmla="*/ 1531061 w 7403223"/>
              <a:gd name="connsiteY120" fmla="*/ 771525 h 1785937"/>
              <a:gd name="connsiteX121" fmla="*/ 1559636 w 7403223"/>
              <a:gd name="connsiteY121" fmla="*/ 728662 h 1785937"/>
              <a:gd name="connsiteX122" fmla="*/ 1602498 w 7403223"/>
              <a:gd name="connsiteY122" fmla="*/ 714375 h 1785937"/>
              <a:gd name="connsiteX123" fmla="*/ 1716798 w 7403223"/>
              <a:gd name="connsiteY123" fmla="*/ 657225 h 1785937"/>
              <a:gd name="connsiteX124" fmla="*/ 1816811 w 7403223"/>
              <a:gd name="connsiteY124" fmla="*/ 585787 h 1785937"/>
              <a:gd name="connsiteX125" fmla="*/ 1859673 w 7403223"/>
              <a:gd name="connsiteY125" fmla="*/ 557212 h 1785937"/>
              <a:gd name="connsiteX126" fmla="*/ 1959686 w 7403223"/>
              <a:gd name="connsiteY126" fmla="*/ 528637 h 1785937"/>
              <a:gd name="connsiteX127" fmla="*/ 2088273 w 7403223"/>
              <a:gd name="connsiteY127" fmla="*/ 457200 h 1785937"/>
              <a:gd name="connsiteX128" fmla="*/ 2145423 w 7403223"/>
              <a:gd name="connsiteY128" fmla="*/ 414337 h 1785937"/>
              <a:gd name="connsiteX129" fmla="*/ 2202573 w 7403223"/>
              <a:gd name="connsiteY129" fmla="*/ 400050 h 1785937"/>
              <a:gd name="connsiteX130" fmla="*/ 2274011 w 7403223"/>
              <a:gd name="connsiteY130" fmla="*/ 371475 h 1785937"/>
              <a:gd name="connsiteX131" fmla="*/ 2459748 w 7403223"/>
              <a:gd name="connsiteY131" fmla="*/ 285750 h 1785937"/>
              <a:gd name="connsiteX132" fmla="*/ 2531186 w 7403223"/>
              <a:gd name="connsiteY132" fmla="*/ 271462 h 1785937"/>
              <a:gd name="connsiteX133" fmla="*/ 2745498 w 7403223"/>
              <a:gd name="connsiteY133" fmla="*/ 228600 h 1785937"/>
              <a:gd name="connsiteX134" fmla="*/ 2874086 w 7403223"/>
              <a:gd name="connsiteY134" fmla="*/ 185737 h 1785937"/>
              <a:gd name="connsiteX135" fmla="*/ 2916948 w 7403223"/>
              <a:gd name="connsiteY135" fmla="*/ 171450 h 1785937"/>
              <a:gd name="connsiteX136" fmla="*/ 2959811 w 7403223"/>
              <a:gd name="connsiteY136" fmla="*/ 157162 h 1785937"/>
              <a:gd name="connsiteX137" fmla="*/ 3031248 w 7403223"/>
              <a:gd name="connsiteY137" fmla="*/ 142875 h 1785937"/>
              <a:gd name="connsiteX138" fmla="*/ 3116973 w 7403223"/>
              <a:gd name="connsiteY138" fmla="*/ 114300 h 1785937"/>
              <a:gd name="connsiteX139" fmla="*/ 3431298 w 7403223"/>
              <a:gd name="connsiteY139" fmla="*/ 85725 h 1785937"/>
              <a:gd name="connsiteX0" fmla="*/ 3431298 w 7403223"/>
              <a:gd name="connsiteY0" fmla="*/ 85725 h 1785937"/>
              <a:gd name="connsiteX1" fmla="*/ 3431298 w 7403223"/>
              <a:gd name="connsiteY1" fmla="*/ 85725 h 1785937"/>
              <a:gd name="connsiteX2" fmla="*/ 3602748 w 7403223"/>
              <a:gd name="connsiteY2" fmla="*/ 57150 h 1785937"/>
              <a:gd name="connsiteX3" fmla="*/ 3645611 w 7403223"/>
              <a:gd name="connsiteY3" fmla="*/ 42862 h 1785937"/>
              <a:gd name="connsiteX4" fmla="*/ 3745623 w 7403223"/>
              <a:gd name="connsiteY4" fmla="*/ 28575 h 1785937"/>
              <a:gd name="connsiteX5" fmla="*/ 3959936 w 7403223"/>
              <a:gd name="connsiteY5" fmla="*/ 0 h 1785937"/>
              <a:gd name="connsiteX6" fmla="*/ 4531436 w 7403223"/>
              <a:gd name="connsiteY6" fmla="*/ 14287 h 1785937"/>
              <a:gd name="connsiteX7" fmla="*/ 4617161 w 7403223"/>
              <a:gd name="connsiteY7" fmla="*/ 28575 h 1785937"/>
              <a:gd name="connsiteX8" fmla="*/ 5131511 w 7403223"/>
              <a:gd name="connsiteY8" fmla="*/ 57150 h 1785937"/>
              <a:gd name="connsiteX9" fmla="*/ 5202948 w 7403223"/>
              <a:gd name="connsiteY9" fmla="*/ 71437 h 1785937"/>
              <a:gd name="connsiteX10" fmla="*/ 5245811 w 7403223"/>
              <a:gd name="connsiteY10" fmla="*/ 85725 h 1785937"/>
              <a:gd name="connsiteX11" fmla="*/ 5374398 w 7403223"/>
              <a:gd name="connsiteY11" fmla="*/ 100012 h 1785937"/>
              <a:gd name="connsiteX12" fmla="*/ 5460123 w 7403223"/>
              <a:gd name="connsiteY12" fmla="*/ 142875 h 1785937"/>
              <a:gd name="connsiteX13" fmla="*/ 5502986 w 7403223"/>
              <a:gd name="connsiteY13" fmla="*/ 100012 h 1785937"/>
              <a:gd name="connsiteX14" fmla="*/ 5545848 w 7403223"/>
              <a:gd name="connsiteY14" fmla="*/ 85725 h 1785937"/>
              <a:gd name="connsiteX15" fmla="*/ 5631573 w 7403223"/>
              <a:gd name="connsiteY15" fmla="*/ 114300 h 1785937"/>
              <a:gd name="connsiteX16" fmla="*/ 5731586 w 7403223"/>
              <a:gd name="connsiteY16" fmla="*/ 142875 h 1785937"/>
              <a:gd name="connsiteX17" fmla="*/ 5845886 w 7403223"/>
              <a:gd name="connsiteY17" fmla="*/ 200025 h 1785937"/>
              <a:gd name="connsiteX18" fmla="*/ 5903036 w 7403223"/>
              <a:gd name="connsiteY18" fmla="*/ 214312 h 1785937"/>
              <a:gd name="connsiteX19" fmla="*/ 6045911 w 7403223"/>
              <a:gd name="connsiteY19" fmla="*/ 257175 h 1785937"/>
              <a:gd name="connsiteX20" fmla="*/ 6374523 w 7403223"/>
              <a:gd name="connsiteY20" fmla="*/ 300037 h 1785937"/>
              <a:gd name="connsiteX21" fmla="*/ 6517398 w 7403223"/>
              <a:gd name="connsiteY21" fmla="*/ 357187 h 1785937"/>
              <a:gd name="connsiteX22" fmla="*/ 6617411 w 7403223"/>
              <a:gd name="connsiteY22" fmla="*/ 400050 h 1785937"/>
              <a:gd name="connsiteX23" fmla="*/ 6703136 w 7403223"/>
              <a:gd name="connsiteY23" fmla="*/ 457200 h 1785937"/>
              <a:gd name="connsiteX24" fmla="*/ 6817436 w 7403223"/>
              <a:gd name="connsiteY24" fmla="*/ 485775 h 1785937"/>
              <a:gd name="connsiteX25" fmla="*/ 6860298 w 7403223"/>
              <a:gd name="connsiteY25" fmla="*/ 500062 h 1785937"/>
              <a:gd name="connsiteX26" fmla="*/ 6931736 w 7403223"/>
              <a:gd name="connsiteY26" fmla="*/ 514350 h 1785937"/>
              <a:gd name="connsiteX27" fmla="*/ 7117473 w 7403223"/>
              <a:gd name="connsiteY27" fmla="*/ 557212 h 1785937"/>
              <a:gd name="connsiteX28" fmla="*/ 7217486 w 7403223"/>
              <a:gd name="connsiteY28" fmla="*/ 585787 h 1785937"/>
              <a:gd name="connsiteX29" fmla="*/ 7260348 w 7403223"/>
              <a:gd name="connsiteY29" fmla="*/ 600075 h 1785937"/>
              <a:gd name="connsiteX30" fmla="*/ 7403223 w 7403223"/>
              <a:gd name="connsiteY30" fmla="*/ 614362 h 1785937"/>
              <a:gd name="connsiteX31" fmla="*/ 7274636 w 7403223"/>
              <a:gd name="connsiteY31" fmla="*/ 657225 h 1785937"/>
              <a:gd name="connsiteX32" fmla="*/ 7231773 w 7403223"/>
              <a:gd name="connsiteY32" fmla="*/ 671512 h 1785937"/>
              <a:gd name="connsiteX33" fmla="*/ 7046036 w 7403223"/>
              <a:gd name="connsiteY33" fmla="*/ 700087 h 1785937"/>
              <a:gd name="connsiteX34" fmla="*/ 7003173 w 7403223"/>
              <a:gd name="connsiteY34" fmla="*/ 714375 h 1785937"/>
              <a:gd name="connsiteX35" fmla="*/ 6946023 w 7403223"/>
              <a:gd name="connsiteY35" fmla="*/ 728662 h 1785937"/>
              <a:gd name="connsiteX36" fmla="*/ 6860298 w 7403223"/>
              <a:gd name="connsiteY36" fmla="*/ 757237 h 1785937"/>
              <a:gd name="connsiteX37" fmla="*/ 6774573 w 7403223"/>
              <a:gd name="connsiteY37" fmla="*/ 771525 h 1785937"/>
              <a:gd name="connsiteX38" fmla="*/ 6631698 w 7403223"/>
              <a:gd name="connsiteY38" fmla="*/ 814387 h 1785937"/>
              <a:gd name="connsiteX39" fmla="*/ 6503111 w 7403223"/>
              <a:gd name="connsiteY39" fmla="*/ 828675 h 1785937"/>
              <a:gd name="connsiteX40" fmla="*/ 6503111 w 7403223"/>
              <a:gd name="connsiteY40" fmla="*/ 885825 h 1785937"/>
              <a:gd name="connsiteX41" fmla="*/ 6431673 w 7403223"/>
              <a:gd name="connsiteY41" fmla="*/ 942975 h 1785937"/>
              <a:gd name="connsiteX42" fmla="*/ 6445961 w 7403223"/>
              <a:gd name="connsiteY42" fmla="*/ 1128712 h 1785937"/>
              <a:gd name="connsiteX43" fmla="*/ 6488823 w 7403223"/>
              <a:gd name="connsiteY43" fmla="*/ 1171575 h 1785937"/>
              <a:gd name="connsiteX44" fmla="*/ 6503111 w 7403223"/>
              <a:gd name="connsiteY44" fmla="*/ 1214437 h 1785937"/>
              <a:gd name="connsiteX45" fmla="*/ 6460248 w 7403223"/>
              <a:gd name="connsiteY45" fmla="*/ 1257300 h 1785937"/>
              <a:gd name="connsiteX46" fmla="*/ 6217361 w 7403223"/>
              <a:gd name="connsiteY46" fmla="*/ 1300162 h 1785937"/>
              <a:gd name="connsiteX47" fmla="*/ 6088773 w 7403223"/>
              <a:gd name="connsiteY47" fmla="*/ 1328737 h 1785937"/>
              <a:gd name="connsiteX48" fmla="*/ 5988761 w 7403223"/>
              <a:gd name="connsiteY48" fmla="*/ 1343025 h 1785937"/>
              <a:gd name="connsiteX49" fmla="*/ 5945898 w 7403223"/>
              <a:gd name="connsiteY49" fmla="*/ 1371600 h 1785937"/>
              <a:gd name="connsiteX50" fmla="*/ 5817311 w 7403223"/>
              <a:gd name="connsiteY50" fmla="*/ 1414462 h 1785937"/>
              <a:gd name="connsiteX51" fmla="*/ 5774448 w 7403223"/>
              <a:gd name="connsiteY51" fmla="*/ 1428750 h 1785937"/>
              <a:gd name="connsiteX52" fmla="*/ 5731586 w 7403223"/>
              <a:gd name="connsiteY52" fmla="*/ 1443037 h 1785937"/>
              <a:gd name="connsiteX53" fmla="*/ 5617286 w 7403223"/>
              <a:gd name="connsiteY53" fmla="*/ 1485900 h 1785937"/>
              <a:gd name="connsiteX54" fmla="*/ 5574423 w 7403223"/>
              <a:gd name="connsiteY54" fmla="*/ 1514475 h 1785937"/>
              <a:gd name="connsiteX55" fmla="*/ 5488698 w 7403223"/>
              <a:gd name="connsiteY55" fmla="*/ 1543050 h 1785937"/>
              <a:gd name="connsiteX56" fmla="*/ 5388686 w 7403223"/>
              <a:gd name="connsiteY56" fmla="*/ 1571625 h 1785937"/>
              <a:gd name="connsiteX57" fmla="*/ 5345823 w 7403223"/>
              <a:gd name="connsiteY57" fmla="*/ 1585912 h 1785937"/>
              <a:gd name="connsiteX58" fmla="*/ 5174373 w 7403223"/>
              <a:gd name="connsiteY58" fmla="*/ 1600200 h 1785937"/>
              <a:gd name="connsiteX59" fmla="*/ 4788611 w 7403223"/>
              <a:gd name="connsiteY59" fmla="*/ 1628775 h 1785937"/>
              <a:gd name="connsiteX60" fmla="*/ 4631448 w 7403223"/>
              <a:gd name="connsiteY60" fmla="*/ 1671637 h 1785937"/>
              <a:gd name="connsiteX61" fmla="*/ 4574298 w 7403223"/>
              <a:gd name="connsiteY61" fmla="*/ 1685925 h 1785937"/>
              <a:gd name="connsiteX62" fmla="*/ 4374273 w 7403223"/>
              <a:gd name="connsiteY62" fmla="*/ 1671637 h 1785937"/>
              <a:gd name="connsiteX63" fmla="*/ 4331411 w 7403223"/>
              <a:gd name="connsiteY63" fmla="*/ 1657350 h 1785937"/>
              <a:gd name="connsiteX64" fmla="*/ 4131386 w 7403223"/>
              <a:gd name="connsiteY64" fmla="*/ 1671637 h 1785937"/>
              <a:gd name="connsiteX65" fmla="*/ 4059948 w 7403223"/>
              <a:gd name="connsiteY65" fmla="*/ 1685925 h 1785937"/>
              <a:gd name="connsiteX66" fmla="*/ 3945648 w 7403223"/>
              <a:gd name="connsiteY66" fmla="*/ 1714500 h 1785937"/>
              <a:gd name="connsiteX67" fmla="*/ 3574173 w 7403223"/>
              <a:gd name="connsiteY67" fmla="*/ 1728787 h 1785937"/>
              <a:gd name="connsiteX68" fmla="*/ 3359861 w 7403223"/>
              <a:gd name="connsiteY68" fmla="*/ 1743075 h 1785937"/>
              <a:gd name="connsiteX69" fmla="*/ 2959811 w 7403223"/>
              <a:gd name="connsiteY69" fmla="*/ 1743075 h 1785937"/>
              <a:gd name="connsiteX70" fmla="*/ 2845511 w 7403223"/>
              <a:gd name="connsiteY70" fmla="*/ 1757362 h 1785937"/>
              <a:gd name="connsiteX71" fmla="*/ 2745498 w 7403223"/>
              <a:gd name="connsiteY71" fmla="*/ 1743075 h 1785937"/>
              <a:gd name="connsiteX72" fmla="*/ 2616911 w 7403223"/>
              <a:gd name="connsiteY72" fmla="*/ 1771650 h 1785937"/>
              <a:gd name="connsiteX73" fmla="*/ 2502611 w 7403223"/>
              <a:gd name="connsiteY73" fmla="*/ 1785937 h 1785937"/>
              <a:gd name="connsiteX74" fmla="*/ 1831098 w 7403223"/>
              <a:gd name="connsiteY74" fmla="*/ 1771650 h 1785937"/>
              <a:gd name="connsiteX75" fmla="*/ 1759661 w 7403223"/>
              <a:gd name="connsiteY75" fmla="*/ 1757362 h 1785937"/>
              <a:gd name="connsiteX76" fmla="*/ 1388186 w 7403223"/>
              <a:gd name="connsiteY76" fmla="*/ 1743075 h 1785937"/>
              <a:gd name="connsiteX77" fmla="*/ 1302461 w 7403223"/>
              <a:gd name="connsiteY77" fmla="*/ 1728787 h 1785937"/>
              <a:gd name="connsiteX78" fmla="*/ 1245311 w 7403223"/>
              <a:gd name="connsiteY78" fmla="*/ 1743075 h 1785937"/>
              <a:gd name="connsiteX79" fmla="*/ 1202448 w 7403223"/>
              <a:gd name="connsiteY79" fmla="*/ 1728787 h 1785937"/>
              <a:gd name="connsiteX80" fmla="*/ 1073861 w 7403223"/>
              <a:gd name="connsiteY80" fmla="*/ 1700212 h 1785937"/>
              <a:gd name="connsiteX81" fmla="*/ 1030998 w 7403223"/>
              <a:gd name="connsiteY81" fmla="*/ 1685925 h 1785937"/>
              <a:gd name="connsiteX82" fmla="*/ 859548 w 7403223"/>
              <a:gd name="connsiteY82" fmla="*/ 1671637 h 1785937"/>
              <a:gd name="connsiteX83" fmla="*/ 788111 w 7403223"/>
              <a:gd name="connsiteY83" fmla="*/ 1657350 h 1785937"/>
              <a:gd name="connsiteX84" fmla="*/ 745248 w 7403223"/>
              <a:gd name="connsiteY84" fmla="*/ 1643062 h 1785937"/>
              <a:gd name="connsiteX85" fmla="*/ 702386 w 7403223"/>
              <a:gd name="connsiteY85" fmla="*/ 1657350 h 1785937"/>
              <a:gd name="connsiteX86" fmla="*/ 588086 w 7403223"/>
              <a:gd name="connsiteY86" fmla="*/ 1643062 h 1785937"/>
              <a:gd name="connsiteX87" fmla="*/ 359486 w 7403223"/>
              <a:gd name="connsiteY87" fmla="*/ 1628775 h 1785937"/>
              <a:gd name="connsiteX88" fmla="*/ 273761 w 7403223"/>
              <a:gd name="connsiteY88" fmla="*/ 1600200 h 1785937"/>
              <a:gd name="connsiteX89" fmla="*/ 230898 w 7403223"/>
              <a:gd name="connsiteY89" fmla="*/ 1557337 h 1785937"/>
              <a:gd name="connsiteX90" fmla="*/ 188036 w 7403223"/>
              <a:gd name="connsiteY90" fmla="*/ 1543050 h 1785937"/>
              <a:gd name="connsiteX91" fmla="*/ 145173 w 7403223"/>
              <a:gd name="connsiteY91" fmla="*/ 1514475 h 1785937"/>
              <a:gd name="connsiteX92" fmla="*/ 116598 w 7403223"/>
              <a:gd name="connsiteY92" fmla="*/ 1471612 h 1785937"/>
              <a:gd name="connsiteX93" fmla="*/ 30873 w 7403223"/>
              <a:gd name="connsiteY93" fmla="*/ 1414462 h 1785937"/>
              <a:gd name="connsiteX94" fmla="*/ 2298 w 7403223"/>
              <a:gd name="connsiteY94" fmla="*/ 1371600 h 1785937"/>
              <a:gd name="connsiteX95" fmla="*/ 88023 w 7403223"/>
              <a:gd name="connsiteY95" fmla="*/ 1343025 h 1785937"/>
              <a:gd name="connsiteX96" fmla="*/ 130886 w 7403223"/>
              <a:gd name="connsiteY96" fmla="*/ 1328737 h 1785937"/>
              <a:gd name="connsiteX97" fmla="*/ 173748 w 7403223"/>
              <a:gd name="connsiteY97" fmla="*/ 1314450 h 1785937"/>
              <a:gd name="connsiteX98" fmla="*/ 302336 w 7403223"/>
              <a:gd name="connsiteY98" fmla="*/ 1328737 h 1785937"/>
              <a:gd name="connsiteX99" fmla="*/ 345198 w 7403223"/>
              <a:gd name="connsiteY99" fmla="*/ 1357312 h 1785937"/>
              <a:gd name="connsiteX100" fmla="*/ 388061 w 7403223"/>
              <a:gd name="connsiteY100" fmla="*/ 1371600 h 1785937"/>
              <a:gd name="connsiteX101" fmla="*/ 402348 w 7403223"/>
              <a:gd name="connsiteY101" fmla="*/ 1414462 h 1785937"/>
              <a:gd name="connsiteX102" fmla="*/ 430923 w 7403223"/>
              <a:gd name="connsiteY102" fmla="*/ 1457325 h 1785937"/>
              <a:gd name="connsiteX103" fmla="*/ 416636 w 7403223"/>
              <a:gd name="connsiteY103" fmla="*/ 1643062 h 1785937"/>
              <a:gd name="connsiteX104" fmla="*/ 430923 w 7403223"/>
              <a:gd name="connsiteY104" fmla="*/ 1728787 h 1785937"/>
              <a:gd name="connsiteX105" fmla="*/ 473786 w 7403223"/>
              <a:gd name="connsiteY105" fmla="*/ 1743075 h 1785937"/>
              <a:gd name="connsiteX106" fmla="*/ 559511 w 7403223"/>
              <a:gd name="connsiteY106" fmla="*/ 1614487 h 1785937"/>
              <a:gd name="connsiteX107" fmla="*/ 688098 w 7403223"/>
              <a:gd name="connsiteY107" fmla="*/ 1514475 h 1785937"/>
              <a:gd name="connsiteX108" fmla="*/ 788111 w 7403223"/>
              <a:gd name="connsiteY108" fmla="*/ 1457325 h 1785937"/>
              <a:gd name="connsiteX109" fmla="*/ 845261 w 7403223"/>
              <a:gd name="connsiteY109" fmla="*/ 1443037 h 1785937"/>
              <a:gd name="connsiteX110" fmla="*/ 888123 w 7403223"/>
              <a:gd name="connsiteY110" fmla="*/ 1400175 h 1785937"/>
              <a:gd name="connsiteX111" fmla="*/ 930986 w 7403223"/>
              <a:gd name="connsiteY111" fmla="*/ 1371600 h 1785937"/>
              <a:gd name="connsiteX112" fmla="*/ 1002423 w 7403223"/>
              <a:gd name="connsiteY112" fmla="*/ 1285875 h 1785937"/>
              <a:gd name="connsiteX113" fmla="*/ 1045286 w 7403223"/>
              <a:gd name="connsiteY113" fmla="*/ 1257300 h 1785937"/>
              <a:gd name="connsiteX114" fmla="*/ 1131011 w 7403223"/>
              <a:gd name="connsiteY114" fmla="*/ 1228725 h 1785937"/>
              <a:gd name="connsiteX115" fmla="*/ 1173873 w 7403223"/>
              <a:gd name="connsiteY115" fmla="*/ 1200150 h 1785937"/>
              <a:gd name="connsiteX116" fmla="*/ 1216736 w 7403223"/>
              <a:gd name="connsiteY116" fmla="*/ 1185862 h 1785937"/>
              <a:gd name="connsiteX117" fmla="*/ 1259598 w 7403223"/>
              <a:gd name="connsiteY117" fmla="*/ 942975 h 1785937"/>
              <a:gd name="connsiteX118" fmla="*/ 1302461 w 7403223"/>
              <a:gd name="connsiteY118" fmla="*/ 914400 h 1785937"/>
              <a:gd name="connsiteX119" fmla="*/ 1388186 w 7403223"/>
              <a:gd name="connsiteY119" fmla="*/ 814387 h 1785937"/>
              <a:gd name="connsiteX120" fmla="*/ 1531061 w 7403223"/>
              <a:gd name="connsiteY120" fmla="*/ 771525 h 1785937"/>
              <a:gd name="connsiteX121" fmla="*/ 1559636 w 7403223"/>
              <a:gd name="connsiteY121" fmla="*/ 728662 h 1785937"/>
              <a:gd name="connsiteX122" fmla="*/ 1602498 w 7403223"/>
              <a:gd name="connsiteY122" fmla="*/ 714375 h 1785937"/>
              <a:gd name="connsiteX123" fmla="*/ 1716798 w 7403223"/>
              <a:gd name="connsiteY123" fmla="*/ 657225 h 1785937"/>
              <a:gd name="connsiteX124" fmla="*/ 1816811 w 7403223"/>
              <a:gd name="connsiteY124" fmla="*/ 585787 h 1785937"/>
              <a:gd name="connsiteX125" fmla="*/ 1859673 w 7403223"/>
              <a:gd name="connsiteY125" fmla="*/ 557212 h 1785937"/>
              <a:gd name="connsiteX126" fmla="*/ 1959686 w 7403223"/>
              <a:gd name="connsiteY126" fmla="*/ 528637 h 1785937"/>
              <a:gd name="connsiteX127" fmla="*/ 2088273 w 7403223"/>
              <a:gd name="connsiteY127" fmla="*/ 457200 h 1785937"/>
              <a:gd name="connsiteX128" fmla="*/ 2145423 w 7403223"/>
              <a:gd name="connsiteY128" fmla="*/ 414337 h 1785937"/>
              <a:gd name="connsiteX129" fmla="*/ 2202573 w 7403223"/>
              <a:gd name="connsiteY129" fmla="*/ 400050 h 1785937"/>
              <a:gd name="connsiteX130" fmla="*/ 2274011 w 7403223"/>
              <a:gd name="connsiteY130" fmla="*/ 371475 h 1785937"/>
              <a:gd name="connsiteX131" fmla="*/ 2459748 w 7403223"/>
              <a:gd name="connsiteY131" fmla="*/ 285750 h 1785937"/>
              <a:gd name="connsiteX132" fmla="*/ 2531186 w 7403223"/>
              <a:gd name="connsiteY132" fmla="*/ 271462 h 1785937"/>
              <a:gd name="connsiteX133" fmla="*/ 2745498 w 7403223"/>
              <a:gd name="connsiteY133" fmla="*/ 228600 h 1785937"/>
              <a:gd name="connsiteX134" fmla="*/ 2874086 w 7403223"/>
              <a:gd name="connsiteY134" fmla="*/ 185737 h 1785937"/>
              <a:gd name="connsiteX135" fmla="*/ 2916948 w 7403223"/>
              <a:gd name="connsiteY135" fmla="*/ 171450 h 1785937"/>
              <a:gd name="connsiteX136" fmla="*/ 2959811 w 7403223"/>
              <a:gd name="connsiteY136" fmla="*/ 157162 h 1785937"/>
              <a:gd name="connsiteX137" fmla="*/ 3031248 w 7403223"/>
              <a:gd name="connsiteY137" fmla="*/ 142875 h 1785937"/>
              <a:gd name="connsiteX138" fmla="*/ 3116973 w 7403223"/>
              <a:gd name="connsiteY138" fmla="*/ 114300 h 1785937"/>
              <a:gd name="connsiteX139" fmla="*/ 3431298 w 7403223"/>
              <a:gd name="connsiteY139" fmla="*/ 85725 h 1785937"/>
              <a:gd name="connsiteX0" fmla="*/ 3431298 w 7403223"/>
              <a:gd name="connsiteY0" fmla="*/ 85725 h 1785937"/>
              <a:gd name="connsiteX1" fmla="*/ 3431298 w 7403223"/>
              <a:gd name="connsiteY1" fmla="*/ 85725 h 1785937"/>
              <a:gd name="connsiteX2" fmla="*/ 3602748 w 7403223"/>
              <a:gd name="connsiteY2" fmla="*/ 57150 h 1785937"/>
              <a:gd name="connsiteX3" fmla="*/ 3645611 w 7403223"/>
              <a:gd name="connsiteY3" fmla="*/ 42862 h 1785937"/>
              <a:gd name="connsiteX4" fmla="*/ 3745623 w 7403223"/>
              <a:gd name="connsiteY4" fmla="*/ 28575 h 1785937"/>
              <a:gd name="connsiteX5" fmla="*/ 3959936 w 7403223"/>
              <a:gd name="connsiteY5" fmla="*/ 0 h 1785937"/>
              <a:gd name="connsiteX6" fmla="*/ 4531436 w 7403223"/>
              <a:gd name="connsiteY6" fmla="*/ 14287 h 1785937"/>
              <a:gd name="connsiteX7" fmla="*/ 4617161 w 7403223"/>
              <a:gd name="connsiteY7" fmla="*/ 28575 h 1785937"/>
              <a:gd name="connsiteX8" fmla="*/ 5131511 w 7403223"/>
              <a:gd name="connsiteY8" fmla="*/ 57150 h 1785937"/>
              <a:gd name="connsiteX9" fmla="*/ 5202948 w 7403223"/>
              <a:gd name="connsiteY9" fmla="*/ 71437 h 1785937"/>
              <a:gd name="connsiteX10" fmla="*/ 5245811 w 7403223"/>
              <a:gd name="connsiteY10" fmla="*/ 85725 h 1785937"/>
              <a:gd name="connsiteX11" fmla="*/ 5374398 w 7403223"/>
              <a:gd name="connsiteY11" fmla="*/ 100012 h 1785937"/>
              <a:gd name="connsiteX12" fmla="*/ 5460123 w 7403223"/>
              <a:gd name="connsiteY12" fmla="*/ 142875 h 1785937"/>
              <a:gd name="connsiteX13" fmla="*/ 5502986 w 7403223"/>
              <a:gd name="connsiteY13" fmla="*/ 100012 h 1785937"/>
              <a:gd name="connsiteX14" fmla="*/ 5545848 w 7403223"/>
              <a:gd name="connsiteY14" fmla="*/ 85725 h 1785937"/>
              <a:gd name="connsiteX15" fmla="*/ 5631573 w 7403223"/>
              <a:gd name="connsiteY15" fmla="*/ 114300 h 1785937"/>
              <a:gd name="connsiteX16" fmla="*/ 5731586 w 7403223"/>
              <a:gd name="connsiteY16" fmla="*/ 142875 h 1785937"/>
              <a:gd name="connsiteX17" fmla="*/ 5845886 w 7403223"/>
              <a:gd name="connsiteY17" fmla="*/ 200025 h 1785937"/>
              <a:gd name="connsiteX18" fmla="*/ 5903036 w 7403223"/>
              <a:gd name="connsiteY18" fmla="*/ 214312 h 1785937"/>
              <a:gd name="connsiteX19" fmla="*/ 6045911 w 7403223"/>
              <a:gd name="connsiteY19" fmla="*/ 257175 h 1785937"/>
              <a:gd name="connsiteX20" fmla="*/ 6374523 w 7403223"/>
              <a:gd name="connsiteY20" fmla="*/ 300037 h 1785937"/>
              <a:gd name="connsiteX21" fmla="*/ 6517398 w 7403223"/>
              <a:gd name="connsiteY21" fmla="*/ 357187 h 1785937"/>
              <a:gd name="connsiteX22" fmla="*/ 6617411 w 7403223"/>
              <a:gd name="connsiteY22" fmla="*/ 400050 h 1785937"/>
              <a:gd name="connsiteX23" fmla="*/ 6703136 w 7403223"/>
              <a:gd name="connsiteY23" fmla="*/ 457200 h 1785937"/>
              <a:gd name="connsiteX24" fmla="*/ 6817436 w 7403223"/>
              <a:gd name="connsiteY24" fmla="*/ 485775 h 1785937"/>
              <a:gd name="connsiteX25" fmla="*/ 6860298 w 7403223"/>
              <a:gd name="connsiteY25" fmla="*/ 500062 h 1785937"/>
              <a:gd name="connsiteX26" fmla="*/ 6931736 w 7403223"/>
              <a:gd name="connsiteY26" fmla="*/ 514350 h 1785937"/>
              <a:gd name="connsiteX27" fmla="*/ 7117473 w 7403223"/>
              <a:gd name="connsiteY27" fmla="*/ 557212 h 1785937"/>
              <a:gd name="connsiteX28" fmla="*/ 7217486 w 7403223"/>
              <a:gd name="connsiteY28" fmla="*/ 585787 h 1785937"/>
              <a:gd name="connsiteX29" fmla="*/ 7260348 w 7403223"/>
              <a:gd name="connsiteY29" fmla="*/ 600075 h 1785937"/>
              <a:gd name="connsiteX30" fmla="*/ 7403223 w 7403223"/>
              <a:gd name="connsiteY30" fmla="*/ 614362 h 1785937"/>
              <a:gd name="connsiteX31" fmla="*/ 7274636 w 7403223"/>
              <a:gd name="connsiteY31" fmla="*/ 657225 h 1785937"/>
              <a:gd name="connsiteX32" fmla="*/ 7231773 w 7403223"/>
              <a:gd name="connsiteY32" fmla="*/ 671512 h 1785937"/>
              <a:gd name="connsiteX33" fmla="*/ 7046036 w 7403223"/>
              <a:gd name="connsiteY33" fmla="*/ 700087 h 1785937"/>
              <a:gd name="connsiteX34" fmla="*/ 7003173 w 7403223"/>
              <a:gd name="connsiteY34" fmla="*/ 714375 h 1785937"/>
              <a:gd name="connsiteX35" fmla="*/ 6946023 w 7403223"/>
              <a:gd name="connsiteY35" fmla="*/ 728662 h 1785937"/>
              <a:gd name="connsiteX36" fmla="*/ 6860298 w 7403223"/>
              <a:gd name="connsiteY36" fmla="*/ 757237 h 1785937"/>
              <a:gd name="connsiteX37" fmla="*/ 6774573 w 7403223"/>
              <a:gd name="connsiteY37" fmla="*/ 771525 h 1785937"/>
              <a:gd name="connsiteX38" fmla="*/ 6631698 w 7403223"/>
              <a:gd name="connsiteY38" fmla="*/ 814387 h 1785937"/>
              <a:gd name="connsiteX39" fmla="*/ 6536448 w 7403223"/>
              <a:gd name="connsiteY39" fmla="*/ 845343 h 1785937"/>
              <a:gd name="connsiteX40" fmla="*/ 6503111 w 7403223"/>
              <a:gd name="connsiteY40" fmla="*/ 885825 h 1785937"/>
              <a:gd name="connsiteX41" fmla="*/ 6431673 w 7403223"/>
              <a:gd name="connsiteY41" fmla="*/ 942975 h 1785937"/>
              <a:gd name="connsiteX42" fmla="*/ 6445961 w 7403223"/>
              <a:gd name="connsiteY42" fmla="*/ 1128712 h 1785937"/>
              <a:gd name="connsiteX43" fmla="*/ 6488823 w 7403223"/>
              <a:gd name="connsiteY43" fmla="*/ 1171575 h 1785937"/>
              <a:gd name="connsiteX44" fmla="*/ 6503111 w 7403223"/>
              <a:gd name="connsiteY44" fmla="*/ 1214437 h 1785937"/>
              <a:gd name="connsiteX45" fmla="*/ 6460248 w 7403223"/>
              <a:gd name="connsiteY45" fmla="*/ 1257300 h 1785937"/>
              <a:gd name="connsiteX46" fmla="*/ 6217361 w 7403223"/>
              <a:gd name="connsiteY46" fmla="*/ 1300162 h 1785937"/>
              <a:gd name="connsiteX47" fmla="*/ 6088773 w 7403223"/>
              <a:gd name="connsiteY47" fmla="*/ 1328737 h 1785937"/>
              <a:gd name="connsiteX48" fmla="*/ 5988761 w 7403223"/>
              <a:gd name="connsiteY48" fmla="*/ 1343025 h 1785937"/>
              <a:gd name="connsiteX49" fmla="*/ 5945898 w 7403223"/>
              <a:gd name="connsiteY49" fmla="*/ 1371600 h 1785937"/>
              <a:gd name="connsiteX50" fmla="*/ 5817311 w 7403223"/>
              <a:gd name="connsiteY50" fmla="*/ 1414462 h 1785937"/>
              <a:gd name="connsiteX51" fmla="*/ 5774448 w 7403223"/>
              <a:gd name="connsiteY51" fmla="*/ 1428750 h 1785937"/>
              <a:gd name="connsiteX52" fmla="*/ 5731586 w 7403223"/>
              <a:gd name="connsiteY52" fmla="*/ 1443037 h 1785937"/>
              <a:gd name="connsiteX53" fmla="*/ 5617286 w 7403223"/>
              <a:gd name="connsiteY53" fmla="*/ 1485900 h 1785937"/>
              <a:gd name="connsiteX54" fmla="*/ 5574423 w 7403223"/>
              <a:gd name="connsiteY54" fmla="*/ 1514475 h 1785937"/>
              <a:gd name="connsiteX55" fmla="*/ 5488698 w 7403223"/>
              <a:gd name="connsiteY55" fmla="*/ 1543050 h 1785937"/>
              <a:gd name="connsiteX56" fmla="*/ 5388686 w 7403223"/>
              <a:gd name="connsiteY56" fmla="*/ 1571625 h 1785937"/>
              <a:gd name="connsiteX57" fmla="*/ 5345823 w 7403223"/>
              <a:gd name="connsiteY57" fmla="*/ 1585912 h 1785937"/>
              <a:gd name="connsiteX58" fmla="*/ 5174373 w 7403223"/>
              <a:gd name="connsiteY58" fmla="*/ 1600200 h 1785937"/>
              <a:gd name="connsiteX59" fmla="*/ 4788611 w 7403223"/>
              <a:gd name="connsiteY59" fmla="*/ 1628775 h 1785937"/>
              <a:gd name="connsiteX60" fmla="*/ 4631448 w 7403223"/>
              <a:gd name="connsiteY60" fmla="*/ 1671637 h 1785937"/>
              <a:gd name="connsiteX61" fmla="*/ 4574298 w 7403223"/>
              <a:gd name="connsiteY61" fmla="*/ 1685925 h 1785937"/>
              <a:gd name="connsiteX62" fmla="*/ 4374273 w 7403223"/>
              <a:gd name="connsiteY62" fmla="*/ 1671637 h 1785937"/>
              <a:gd name="connsiteX63" fmla="*/ 4331411 w 7403223"/>
              <a:gd name="connsiteY63" fmla="*/ 1657350 h 1785937"/>
              <a:gd name="connsiteX64" fmla="*/ 4131386 w 7403223"/>
              <a:gd name="connsiteY64" fmla="*/ 1671637 h 1785937"/>
              <a:gd name="connsiteX65" fmla="*/ 4059948 w 7403223"/>
              <a:gd name="connsiteY65" fmla="*/ 1685925 h 1785937"/>
              <a:gd name="connsiteX66" fmla="*/ 3945648 w 7403223"/>
              <a:gd name="connsiteY66" fmla="*/ 1714500 h 1785937"/>
              <a:gd name="connsiteX67" fmla="*/ 3574173 w 7403223"/>
              <a:gd name="connsiteY67" fmla="*/ 1728787 h 1785937"/>
              <a:gd name="connsiteX68" fmla="*/ 3359861 w 7403223"/>
              <a:gd name="connsiteY68" fmla="*/ 1743075 h 1785937"/>
              <a:gd name="connsiteX69" fmla="*/ 2959811 w 7403223"/>
              <a:gd name="connsiteY69" fmla="*/ 1743075 h 1785937"/>
              <a:gd name="connsiteX70" fmla="*/ 2845511 w 7403223"/>
              <a:gd name="connsiteY70" fmla="*/ 1757362 h 1785937"/>
              <a:gd name="connsiteX71" fmla="*/ 2745498 w 7403223"/>
              <a:gd name="connsiteY71" fmla="*/ 1743075 h 1785937"/>
              <a:gd name="connsiteX72" fmla="*/ 2616911 w 7403223"/>
              <a:gd name="connsiteY72" fmla="*/ 1771650 h 1785937"/>
              <a:gd name="connsiteX73" fmla="*/ 2502611 w 7403223"/>
              <a:gd name="connsiteY73" fmla="*/ 1785937 h 1785937"/>
              <a:gd name="connsiteX74" fmla="*/ 1831098 w 7403223"/>
              <a:gd name="connsiteY74" fmla="*/ 1771650 h 1785937"/>
              <a:gd name="connsiteX75" fmla="*/ 1759661 w 7403223"/>
              <a:gd name="connsiteY75" fmla="*/ 1757362 h 1785937"/>
              <a:gd name="connsiteX76" fmla="*/ 1388186 w 7403223"/>
              <a:gd name="connsiteY76" fmla="*/ 1743075 h 1785937"/>
              <a:gd name="connsiteX77" fmla="*/ 1302461 w 7403223"/>
              <a:gd name="connsiteY77" fmla="*/ 1728787 h 1785937"/>
              <a:gd name="connsiteX78" fmla="*/ 1245311 w 7403223"/>
              <a:gd name="connsiteY78" fmla="*/ 1743075 h 1785937"/>
              <a:gd name="connsiteX79" fmla="*/ 1202448 w 7403223"/>
              <a:gd name="connsiteY79" fmla="*/ 1728787 h 1785937"/>
              <a:gd name="connsiteX80" fmla="*/ 1073861 w 7403223"/>
              <a:gd name="connsiteY80" fmla="*/ 1700212 h 1785937"/>
              <a:gd name="connsiteX81" fmla="*/ 1030998 w 7403223"/>
              <a:gd name="connsiteY81" fmla="*/ 1685925 h 1785937"/>
              <a:gd name="connsiteX82" fmla="*/ 859548 w 7403223"/>
              <a:gd name="connsiteY82" fmla="*/ 1671637 h 1785937"/>
              <a:gd name="connsiteX83" fmla="*/ 788111 w 7403223"/>
              <a:gd name="connsiteY83" fmla="*/ 1657350 h 1785937"/>
              <a:gd name="connsiteX84" fmla="*/ 745248 w 7403223"/>
              <a:gd name="connsiteY84" fmla="*/ 1643062 h 1785937"/>
              <a:gd name="connsiteX85" fmla="*/ 702386 w 7403223"/>
              <a:gd name="connsiteY85" fmla="*/ 1657350 h 1785937"/>
              <a:gd name="connsiteX86" fmla="*/ 588086 w 7403223"/>
              <a:gd name="connsiteY86" fmla="*/ 1643062 h 1785937"/>
              <a:gd name="connsiteX87" fmla="*/ 359486 w 7403223"/>
              <a:gd name="connsiteY87" fmla="*/ 1628775 h 1785937"/>
              <a:gd name="connsiteX88" fmla="*/ 273761 w 7403223"/>
              <a:gd name="connsiteY88" fmla="*/ 1600200 h 1785937"/>
              <a:gd name="connsiteX89" fmla="*/ 230898 w 7403223"/>
              <a:gd name="connsiteY89" fmla="*/ 1557337 h 1785937"/>
              <a:gd name="connsiteX90" fmla="*/ 188036 w 7403223"/>
              <a:gd name="connsiteY90" fmla="*/ 1543050 h 1785937"/>
              <a:gd name="connsiteX91" fmla="*/ 145173 w 7403223"/>
              <a:gd name="connsiteY91" fmla="*/ 1514475 h 1785937"/>
              <a:gd name="connsiteX92" fmla="*/ 116598 w 7403223"/>
              <a:gd name="connsiteY92" fmla="*/ 1471612 h 1785937"/>
              <a:gd name="connsiteX93" fmla="*/ 30873 w 7403223"/>
              <a:gd name="connsiteY93" fmla="*/ 1414462 h 1785937"/>
              <a:gd name="connsiteX94" fmla="*/ 2298 w 7403223"/>
              <a:gd name="connsiteY94" fmla="*/ 1371600 h 1785937"/>
              <a:gd name="connsiteX95" fmla="*/ 88023 w 7403223"/>
              <a:gd name="connsiteY95" fmla="*/ 1343025 h 1785937"/>
              <a:gd name="connsiteX96" fmla="*/ 130886 w 7403223"/>
              <a:gd name="connsiteY96" fmla="*/ 1328737 h 1785937"/>
              <a:gd name="connsiteX97" fmla="*/ 173748 w 7403223"/>
              <a:gd name="connsiteY97" fmla="*/ 1314450 h 1785937"/>
              <a:gd name="connsiteX98" fmla="*/ 302336 w 7403223"/>
              <a:gd name="connsiteY98" fmla="*/ 1328737 h 1785937"/>
              <a:gd name="connsiteX99" fmla="*/ 345198 w 7403223"/>
              <a:gd name="connsiteY99" fmla="*/ 1357312 h 1785937"/>
              <a:gd name="connsiteX100" fmla="*/ 388061 w 7403223"/>
              <a:gd name="connsiteY100" fmla="*/ 1371600 h 1785937"/>
              <a:gd name="connsiteX101" fmla="*/ 402348 w 7403223"/>
              <a:gd name="connsiteY101" fmla="*/ 1414462 h 1785937"/>
              <a:gd name="connsiteX102" fmla="*/ 430923 w 7403223"/>
              <a:gd name="connsiteY102" fmla="*/ 1457325 h 1785937"/>
              <a:gd name="connsiteX103" fmla="*/ 416636 w 7403223"/>
              <a:gd name="connsiteY103" fmla="*/ 1643062 h 1785937"/>
              <a:gd name="connsiteX104" fmla="*/ 430923 w 7403223"/>
              <a:gd name="connsiteY104" fmla="*/ 1728787 h 1785937"/>
              <a:gd name="connsiteX105" fmla="*/ 473786 w 7403223"/>
              <a:gd name="connsiteY105" fmla="*/ 1743075 h 1785937"/>
              <a:gd name="connsiteX106" fmla="*/ 559511 w 7403223"/>
              <a:gd name="connsiteY106" fmla="*/ 1614487 h 1785937"/>
              <a:gd name="connsiteX107" fmla="*/ 688098 w 7403223"/>
              <a:gd name="connsiteY107" fmla="*/ 1514475 h 1785937"/>
              <a:gd name="connsiteX108" fmla="*/ 788111 w 7403223"/>
              <a:gd name="connsiteY108" fmla="*/ 1457325 h 1785937"/>
              <a:gd name="connsiteX109" fmla="*/ 845261 w 7403223"/>
              <a:gd name="connsiteY109" fmla="*/ 1443037 h 1785937"/>
              <a:gd name="connsiteX110" fmla="*/ 888123 w 7403223"/>
              <a:gd name="connsiteY110" fmla="*/ 1400175 h 1785937"/>
              <a:gd name="connsiteX111" fmla="*/ 930986 w 7403223"/>
              <a:gd name="connsiteY111" fmla="*/ 1371600 h 1785937"/>
              <a:gd name="connsiteX112" fmla="*/ 1002423 w 7403223"/>
              <a:gd name="connsiteY112" fmla="*/ 1285875 h 1785937"/>
              <a:gd name="connsiteX113" fmla="*/ 1045286 w 7403223"/>
              <a:gd name="connsiteY113" fmla="*/ 1257300 h 1785937"/>
              <a:gd name="connsiteX114" fmla="*/ 1131011 w 7403223"/>
              <a:gd name="connsiteY114" fmla="*/ 1228725 h 1785937"/>
              <a:gd name="connsiteX115" fmla="*/ 1173873 w 7403223"/>
              <a:gd name="connsiteY115" fmla="*/ 1200150 h 1785937"/>
              <a:gd name="connsiteX116" fmla="*/ 1216736 w 7403223"/>
              <a:gd name="connsiteY116" fmla="*/ 1185862 h 1785937"/>
              <a:gd name="connsiteX117" fmla="*/ 1259598 w 7403223"/>
              <a:gd name="connsiteY117" fmla="*/ 942975 h 1785937"/>
              <a:gd name="connsiteX118" fmla="*/ 1302461 w 7403223"/>
              <a:gd name="connsiteY118" fmla="*/ 914400 h 1785937"/>
              <a:gd name="connsiteX119" fmla="*/ 1388186 w 7403223"/>
              <a:gd name="connsiteY119" fmla="*/ 814387 h 1785937"/>
              <a:gd name="connsiteX120" fmla="*/ 1531061 w 7403223"/>
              <a:gd name="connsiteY120" fmla="*/ 771525 h 1785937"/>
              <a:gd name="connsiteX121" fmla="*/ 1559636 w 7403223"/>
              <a:gd name="connsiteY121" fmla="*/ 728662 h 1785937"/>
              <a:gd name="connsiteX122" fmla="*/ 1602498 w 7403223"/>
              <a:gd name="connsiteY122" fmla="*/ 714375 h 1785937"/>
              <a:gd name="connsiteX123" fmla="*/ 1716798 w 7403223"/>
              <a:gd name="connsiteY123" fmla="*/ 657225 h 1785937"/>
              <a:gd name="connsiteX124" fmla="*/ 1816811 w 7403223"/>
              <a:gd name="connsiteY124" fmla="*/ 585787 h 1785937"/>
              <a:gd name="connsiteX125" fmla="*/ 1859673 w 7403223"/>
              <a:gd name="connsiteY125" fmla="*/ 557212 h 1785937"/>
              <a:gd name="connsiteX126" fmla="*/ 1959686 w 7403223"/>
              <a:gd name="connsiteY126" fmla="*/ 528637 h 1785937"/>
              <a:gd name="connsiteX127" fmla="*/ 2088273 w 7403223"/>
              <a:gd name="connsiteY127" fmla="*/ 457200 h 1785937"/>
              <a:gd name="connsiteX128" fmla="*/ 2145423 w 7403223"/>
              <a:gd name="connsiteY128" fmla="*/ 414337 h 1785937"/>
              <a:gd name="connsiteX129" fmla="*/ 2202573 w 7403223"/>
              <a:gd name="connsiteY129" fmla="*/ 400050 h 1785937"/>
              <a:gd name="connsiteX130" fmla="*/ 2274011 w 7403223"/>
              <a:gd name="connsiteY130" fmla="*/ 371475 h 1785937"/>
              <a:gd name="connsiteX131" fmla="*/ 2459748 w 7403223"/>
              <a:gd name="connsiteY131" fmla="*/ 285750 h 1785937"/>
              <a:gd name="connsiteX132" fmla="*/ 2531186 w 7403223"/>
              <a:gd name="connsiteY132" fmla="*/ 271462 h 1785937"/>
              <a:gd name="connsiteX133" fmla="*/ 2745498 w 7403223"/>
              <a:gd name="connsiteY133" fmla="*/ 228600 h 1785937"/>
              <a:gd name="connsiteX134" fmla="*/ 2874086 w 7403223"/>
              <a:gd name="connsiteY134" fmla="*/ 185737 h 1785937"/>
              <a:gd name="connsiteX135" fmla="*/ 2916948 w 7403223"/>
              <a:gd name="connsiteY135" fmla="*/ 171450 h 1785937"/>
              <a:gd name="connsiteX136" fmla="*/ 2959811 w 7403223"/>
              <a:gd name="connsiteY136" fmla="*/ 157162 h 1785937"/>
              <a:gd name="connsiteX137" fmla="*/ 3031248 w 7403223"/>
              <a:gd name="connsiteY137" fmla="*/ 142875 h 1785937"/>
              <a:gd name="connsiteX138" fmla="*/ 3116973 w 7403223"/>
              <a:gd name="connsiteY138" fmla="*/ 114300 h 1785937"/>
              <a:gd name="connsiteX139" fmla="*/ 3431298 w 7403223"/>
              <a:gd name="connsiteY139" fmla="*/ 85725 h 1785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</a:cxnLst>
            <a:rect l="l" t="t" r="r" b="b"/>
            <a:pathLst>
              <a:path w="7403223" h="1785937">
                <a:moveTo>
                  <a:pt x="3431298" y="85725"/>
                </a:moveTo>
                <a:lnTo>
                  <a:pt x="3431298" y="85725"/>
                </a:lnTo>
                <a:cubicBezTo>
                  <a:pt x="3488448" y="76200"/>
                  <a:pt x="3545935" y="68513"/>
                  <a:pt x="3602748" y="57150"/>
                </a:cubicBezTo>
                <a:cubicBezTo>
                  <a:pt x="3617516" y="54196"/>
                  <a:pt x="3630843" y="45816"/>
                  <a:pt x="3645611" y="42862"/>
                </a:cubicBezTo>
                <a:cubicBezTo>
                  <a:pt x="3678633" y="36258"/>
                  <a:pt x="3712405" y="34111"/>
                  <a:pt x="3745623" y="28575"/>
                </a:cubicBezTo>
                <a:cubicBezTo>
                  <a:pt x="3923186" y="-1019"/>
                  <a:pt x="3676234" y="28369"/>
                  <a:pt x="3959936" y="0"/>
                </a:cubicBezTo>
                <a:lnTo>
                  <a:pt x="4531436" y="14287"/>
                </a:lnTo>
                <a:cubicBezTo>
                  <a:pt x="4560378" y="15545"/>
                  <a:pt x="4588351" y="25542"/>
                  <a:pt x="4617161" y="28575"/>
                </a:cubicBezTo>
                <a:cubicBezTo>
                  <a:pt x="4776862" y="45386"/>
                  <a:pt x="4979856" y="50556"/>
                  <a:pt x="5131511" y="57150"/>
                </a:cubicBezTo>
                <a:cubicBezTo>
                  <a:pt x="5155323" y="61912"/>
                  <a:pt x="5179389" y="65547"/>
                  <a:pt x="5202948" y="71437"/>
                </a:cubicBezTo>
                <a:cubicBezTo>
                  <a:pt x="5217559" y="75090"/>
                  <a:pt x="5230955" y="83249"/>
                  <a:pt x="5245811" y="85725"/>
                </a:cubicBezTo>
                <a:cubicBezTo>
                  <a:pt x="5288350" y="92815"/>
                  <a:pt x="5331536" y="95250"/>
                  <a:pt x="5374398" y="100012"/>
                </a:cubicBezTo>
                <a:cubicBezTo>
                  <a:pt x="5384827" y="106965"/>
                  <a:pt x="5440407" y="149447"/>
                  <a:pt x="5460123" y="142875"/>
                </a:cubicBezTo>
                <a:cubicBezTo>
                  <a:pt x="5479292" y="136485"/>
                  <a:pt x="5486174" y="111220"/>
                  <a:pt x="5502986" y="100012"/>
                </a:cubicBezTo>
                <a:cubicBezTo>
                  <a:pt x="5515517" y="91658"/>
                  <a:pt x="5531561" y="90487"/>
                  <a:pt x="5545848" y="85725"/>
                </a:cubicBezTo>
                <a:cubicBezTo>
                  <a:pt x="5574423" y="95250"/>
                  <a:pt x="5602352" y="106995"/>
                  <a:pt x="5631573" y="114300"/>
                </a:cubicBezTo>
                <a:cubicBezTo>
                  <a:pt x="5655828" y="120364"/>
                  <a:pt x="5706530" y="131486"/>
                  <a:pt x="5731586" y="142875"/>
                </a:cubicBezTo>
                <a:cubicBezTo>
                  <a:pt x="5770365" y="160502"/>
                  <a:pt x="5804561" y="189694"/>
                  <a:pt x="5845886" y="200025"/>
                </a:cubicBezTo>
                <a:cubicBezTo>
                  <a:pt x="5864936" y="204787"/>
                  <a:pt x="5884228" y="208670"/>
                  <a:pt x="5903036" y="214312"/>
                </a:cubicBezTo>
                <a:cubicBezTo>
                  <a:pt x="6076983" y="266496"/>
                  <a:pt x="5914170" y="224239"/>
                  <a:pt x="6045911" y="257175"/>
                </a:cubicBezTo>
                <a:cubicBezTo>
                  <a:pt x="6174593" y="342964"/>
                  <a:pt x="6035698" y="260942"/>
                  <a:pt x="6374523" y="300037"/>
                </a:cubicBezTo>
                <a:cubicBezTo>
                  <a:pt x="6433858" y="306883"/>
                  <a:pt x="6466256" y="335269"/>
                  <a:pt x="6517398" y="357187"/>
                </a:cubicBezTo>
                <a:cubicBezTo>
                  <a:pt x="6586373" y="386748"/>
                  <a:pt x="6538438" y="352666"/>
                  <a:pt x="6617411" y="400050"/>
                </a:cubicBezTo>
                <a:cubicBezTo>
                  <a:pt x="6646860" y="417719"/>
                  <a:pt x="6669819" y="448871"/>
                  <a:pt x="6703136" y="457200"/>
                </a:cubicBezTo>
                <a:cubicBezTo>
                  <a:pt x="6741236" y="466725"/>
                  <a:pt x="6780179" y="473356"/>
                  <a:pt x="6817436" y="485775"/>
                </a:cubicBezTo>
                <a:cubicBezTo>
                  <a:pt x="6831723" y="490537"/>
                  <a:pt x="6845688" y="496409"/>
                  <a:pt x="6860298" y="500062"/>
                </a:cubicBezTo>
                <a:cubicBezTo>
                  <a:pt x="6883857" y="505952"/>
                  <a:pt x="6908307" y="507960"/>
                  <a:pt x="6931736" y="514350"/>
                </a:cubicBezTo>
                <a:cubicBezTo>
                  <a:pt x="7104318" y="561418"/>
                  <a:pt x="6926253" y="529896"/>
                  <a:pt x="7117473" y="557212"/>
                </a:cubicBezTo>
                <a:cubicBezTo>
                  <a:pt x="7220250" y="591472"/>
                  <a:pt x="7091896" y="549904"/>
                  <a:pt x="7217486" y="585787"/>
                </a:cubicBezTo>
                <a:cubicBezTo>
                  <a:pt x="7231967" y="589924"/>
                  <a:pt x="7245463" y="597785"/>
                  <a:pt x="7260348" y="600075"/>
                </a:cubicBezTo>
                <a:cubicBezTo>
                  <a:pt x="7307654" y="607353"/>
                  <a:pt x="7355598" y="609600"/>
                  <a:pt x="7403223" y="614362"/>
                </a:cubicBezTo>
                <a:lnTo>
                  <a:pt x="7274636" y="657225"/>
                </a:lnTo>
                <a:cubicBezTo>
                  <a:pt x="7260348" y="661988"/>
                  <a:pt x="7246717" y="669644"/>
                  <a:pt x="7231773" y="671512"/>
                </a:cubicBezTo>
                <a:cubicBezTo>
                  <a:pt x="7162381" y="680186"/>
                  <a:pt x="7111482" y="683725"/>
                  <a:pt x="7046036" y="700087"/>
                </a:cubicBezTo>
                <a:cubicBezTo>
                  <a:pt x="7031425" y="703740"/>
                  <a:pt x="7017654" y="710238"/>
                  <a:pt x="7003173" y="714375"/>
                </a:cubicBezTo>
                <a:cubicBezTo>
                  <a:pt x="6984292" y="719769"/>
                  <a:pt x="6964831" y="723020"/>
                  <a:pt x="6946023" y="728662"/>
                </a:cubicBezTo>
                <a:cubicBezTo>
                  <a:pt x="6917173" y="737317"/>
                  <a:pt x="6890009" y="752285"/>
                  <a:pt x="6860298" y="757237"/>
                </a:cubicBezTo>
                <a:cubicBezTo>
                  <a:pt x="6831723" y="762000"/>
                  <a:pt x="6802677" y="764499"/>
                  <a:pt x="6774573" y="771525"/>
                </a:cubicBezTo>
                <a:cubicBezTo>
                  <a:pt x="6712257" y="787104"/>
                  <a:pt x="6671385" y="802084"/>
                  <a:pt x="6631698" y="814387"/>
                </a:cubicBezTo>
                <a:cubicBezTo>
                  <a:pt x="6592011" y="826690"/>
                  <a:pt x="6579310" y="840580"/>
                  <a:pt x="6536448" y="845343"/>
                </a:cubicBezTo>
                <a:cubicBezTo>
                  <a:pt x="6522160" y="854868"/>
                  <a:pt x="6520574" y="869553"/>
                  <a:pt x="6503111" y="885825"/>
                </a:cubicBezTo>
                <a:cubicBezTo>
                  <a:pt x="6485648" y="902097"/>
                  <a:pt x="6441198" y="902494"/>
                  <a:pt x="6431673" y="942975"/>
                </a:cubicBezTo>
                <a:cubicBezTo>
                  <a:pt x="6422148" y="983456"/>
                  <a:pt x="6430901" y="1068471"/>
                  <a:pt x="6445961" y="1128712"/>
                </a:cubicBezTo>
                <a:cubicBezTo>
                  <a:pt x="6450862" y="1148314"/>
                  <a:pt x="6477615" y="1154763"/>
                  <a:pt x="6488823" y="1171575"/>
                </a:cubicBezTo>
                <a:cubicBezTo>
                  <a:pt x="6497177" y="1184106"/>
                  <a:pt x="6498348" y="1200150"/>
                  <a:pt x="6503111" y="1214437"/>
                </a:cubicBezTo>
                <a:cubicBezTo>
                  <a:pt x="6488823" y="1228725"/>
                  <a:pt x="6477911" y="1247487"/>
                  <a:pt x="6460248" y="1257300"/>
                </a:cubicBezTo>
                <a:cubicBezTo>
                  <a:pt x="6389485" y="1296613"/>
                  <a:pt x="6291237" y="1293446"/>
                  <a:pt x="6217361" y="1300162"/>
                </a:cubicBezTo>
                <a:cubicBezTo>
                  <a:pt x="6165975" y="1313009"/>
                  <a:pt x="6143202" y="1319666"/>
                  <a:pt x="6088773" y="1328737"/>
                </a:cubicBezTo>
                <a:cubicBezTo>
                  <a:pt x="6055555" y="1334273"/>
                  <a:pt x="6022098" y="1338262"/>
                  <a:pt x="5988761" y="1343025"/>
                </a:cubicBezTo>
                <a:cubicBezTo>
                  <a:pt x="5974473" y="1352550"/>
                  <a:pt x="5961590" y="1364626"/>
                  <a:pt x="5945898" y="1371600"/>
                </a:cubicBezTo>
                <a:cubicBezTo>
                  <a:pt x="5945888" y="1371604"/>
                  <a:pt x="5838748" y="1407316"/>
                  <a:pt x="5817311" y="1414462"/>
                </a:cubicBezTo>
                <a:lnTo>
                  <a:pt x="5774448" y="1428750"/>
                </a:lnTo>
                <a:lnTo>
                  <a:pt x="5731586" y="1443037"/>
                </a:lnTo>
                <a:cubicBezTo>
                  <a:pt x="5631064" y="1510051"/>
                  <a:pt x="5758527" y="1432934"/>
                  <a:pt x="5617286" y="1485900"/>
                </a:cubicBezTo>
                <a:cubicBezTo>
                  <a:pt x="5601208" y="1491929"/>
                  <a:pt x="5590115" y="1507501"/>
                  <a:pt x="5574423" y="1514475"/>
                </a:cubicBezTo>
                <a:cubicBezTo>
                  <a:pt x="5546898" y="1526708"/>
                  <a:pt x="5517273" y="1533525"/>
                  <a:pt x="5488698" y="1543050"/>
                </a:cubicBezTo>
                <a:cubicBezTo>
                  <a:pt x="5385947" y="1577300"/>
                  <a:pt x="5514244" y="1535751"/>
                  <a:pt x="5388686" y="1571625"/>
                </a:cubicBezTo>
                <a:cubicBezTo>
                  <a:pt x="5374205" y="1575762"/>
                  <a:pt x="5360751" y="1583922"/>
                  <a:pt x="5345823" y="1585912"/>
                </a:cubicBezTo>
                <a:cubicBezTo>
                  <a:pt x="5288978" y="1593491"/>
                  <a:pt x="5231523" y="1595437"/>
                  <a:pt x="5174373" y="1600200"/>
                </a:cubicBezTo>
                <a:cubicBezTo>
                  <a:pt x="5018116" y="1652284"/>
                  <a:pt x="5183519" y="1601540"/>
                  <a:pt x="4788611" y="1628775"/>
                </a:cubicBezTo>
                <a:cubicBezTo>
                  <a:pt x="4720357" y="1633482"/>
                  <a:pt x="4699628" y="1654591"/>
                  <a:pt x="4631448" y="1671637"/>
                </a:cubicBezTo>
                <a:lnTo>
                  <a:pt x="4574298" y="1685925"/>
                </a:lnTo>
                <a:cubicBezTo>
                  <a:pt x="4507623" y="1681162"/>
                  <a:pt x="4440660" y="1679447"/>
                  <a:pt x="4374273" y="1671637"/>
                </a:cubicBezTo>
                <a:cubicBezTo>
                  <a:pt x="4359316" y="1669877"/>
                  <a:pt x="4346471" y="1657350"/>
                  <a:pt x="4331411" y="1657350"/>
                </a:cubicBezTo>
                <a:cubicBezTo>
                  <a:pt x="4264566" y="1657350"/>
                  <a:pt x="4198061" y="1666875"/>
                  <a:pt x="4131386" y="1671637"/>
                </a:cubicBezTo>
                <a:cubicBezTo>
                  <a:pt x="4107573" y="1676400"/>
                  <a:pt x="4083507" y="1680035"/>
                  <a:pt x="4059948" y="1685925"/>
                </a:cubicBezTo>
                <a:cubicBezTo>
                  <a:pt x="4003495" y="1700038"/>
                  <a:pt x="4016620" y="1709921"/>
                  <a:pt x="3945648" y="1714500"/>
                </a:cubicBezTo>
                <a:cubicBezTo>
                  <a:pt x="3821989" y="1722478"/>
                  <a:pt x="3697942" y="1722749"/>
                  <a:pt x="3574173" y="1728787"/>
                </a:cubicBezTo>
                <a:cubicBezTo>
                  <a:pt x="3502662" y="1732275"/>
                  <a:pt x="3431298" y="1738312"/>
                  <a:pt x="3359861" y="1743075"/>
                </a:cubicBezTo>
                <a:cubicBezTo>
                  <a:pt x="3181356" y="1787700"/>
                  <a:pt x="3382750" y="1743075"/>
                  <a:pt x="2959811" y="1743075"/>
                </a:cubicBezTo>
                <a:cubicBezTo>
                  <a:pt x="2921415" y="1743075"/>
                  <a:pt x="2883611" y="1752600"/>
                  <a:pt x="2845511" y="1757362"/>
                </a:cubicBezTo>
                <a:cubicBezTo>
                  <a:pt x="2812173" y="1752600"/>
                  <a:pt x="2779174" y="1743075"/>
                  <a:pt x="2745498" y="1743075"/>
                </a:cubicBezTo>
                <a:cubicBezTo>
                  <a:pt x="2624343" y="1743075"/>
                  <a:pt x="2697952" y="1756915"/>
                  <a:pt x="2616911" y="1771650"/>
                </a:cubicBezTo>
                <a:cubicBezTo>
                  <a:pt x="2579134" y="1778519"/>
                  <a:pt x="2540711" y="1781175"/>
                  <a:pt x="2502611" y="1785937"/>
                </a:cubicBezTo>
                <a:lnTo>
                  <a:pt x="1831098" y="1771650"/>
                </a:lnTo>
                <a:cubicBezTo>
                  <a:pt x="1806832" y="1770717"/>
                  <a:pt x="1783895" y="1758925"/>
                  <a:pt x="1759661" y="1757362"/>
                </a:cubicBezTo>
                <a:cubicBezTo>
                  <a:pt x="1636002" y="1749384"/>
                  <a:pt x="1512011" y="1747837"/>
                  <a:pt x="1388186" y="1743075"/>
                </a:cubicBezTo>
                <a:cubicBezTo>
                  <a:pt x="1359611" y="1738312"/>
                  <a:pt x="1331430" y="1728787"/>
                  <a:pt x="1302461" y="1728787"/>
                </a:cubicBezTo>
                <a:cubicBezTo>
                  <a:pt x="1282825" y="1728787"/>
                  <a:pt x="1264947" y="1743075"/>
                  <a:pt x="1245311" y="1743075"/>
                </a:cubicBezTo>
                <a:cubicBezTo>
                  <a:pt x="1230250" y="1743075"/>
                  <a:pt x="1216929" y="1732924"/>
                  <a:pt x="1202448" y="1728787"/>
                </a:cubicBezTo>
                <a:cubicBezTo>
                  <a:pt x="1099813" y="1699463"/>
                  <a:pt x="1191669" y="1729664"/>
                  <a:pt x="1073861" y="1700212"/>
                </a:cubicBezTo>
                <a:cubicBezTo>
                  <a:pt x="1059250" y="1696559"/>
                  <a:pt x="1045926" y="1687915"/>
                  <a:pt x="1030998" y="1685925"/>
                </a:cubicBezTo>
                <a:cubicBezTo>
                  <a:pt x="974153" y="1678346"/>
                  <a:pt x="916698" y="1676400"/>
                  <a:pt x="859548" y="1671637"/>
                </a:cubicBezTo>
                <a:cubicBezTo>
                  <a:pt x="835736" y="1666875"/>
                  <a:pt x="811670" y="1663240"/>
                  <a:pt x="788111" y="1657350"/>
                </a:cubicBezTo>
                <a:cubicBezTo>
                  <a:pt x="773500" y="1653697"/>
                  <a:pt x="760309" y="1643062"/>
                  <a:pt x="745248" y="1643062"/>
                </a:cubicBezTo>
                <a:cubicBezTo>
                  <a:pt x="730188" y="1643062"/>
                  <a:pt x="716673" y="1652587"/>
                  <a:pt x="702386" y="1657350"/>
                </a:cubicBezTo>
                <a:cubicBezTo>
                  <a:pt x="664286" y="1652587"/>
                  <a:pt x="626350" y="1646251"/>
                  <a:pt x="588086" y="1643062"/>
                </a:cubicBezTo>
                <a:cubicBezTo>
                  <a:pt x="512001" y="1636722"/>
                  <a:pt x="435135" y="1639091"/>
                  <a:pt x="359486" y="1628775"/>
                </a:cubicBezTo>
                <a:cubicBezTo>
                  <a:pt x="329642" y="1624705"/>
                  <a:pt x="273761" y="1600200"/>
                  <a:pt x="273761" y="1600200"/>
                </a:cubicBezTo>
                <a:cubicBezTo>
                  <a:pt x="259473" y="1585912"/>
                  <a:pt x="247710" y="1568545"/>
                  <a:pt x="230898" y="1557337"/>
                </a:cubicBezTo>
                <a:cubicBezTo>
                  <a:pt x="218367" y="1548983"/>
                  <a:pt x="201506" y="1549785"/>
                  <a:pt x="188036" y="1543050"/>
                </a:cubicBezTo>
                <a:cubicBezTo>
                  <a:pt x="172677" y="1535371"/>
                  <a:pt x="159461" y="1524000"/>
                  <a:pt x="145173" y="1514475"/>
                </a:cubicBezTo>
                <a:cubicBezTo>
                  <a:pt x="135648" y="1500187"/>
                  <a:pt x="129521" y="1482920"/>
                  <a:pt x="116598" y="1471612"/>
                </a:cubicBezTo>
                <a:cubicBezTo>
                  <a:pt x="90752" y="1448997"/>
                  <a:pt x="30873" y="1414462"/>
                  <a:pt x="30873" y="1414462"/>
                </a:cubicBezTo>
                <a:cubicBezTo>
                  <a:pt x="21348" y="1400175"/>
                  <a:pt x="-8429" y="1385008"/>
                  <a:pt x="2298" y="1371600"/>
                </a:cubicBezTo>
                <a:cubicBezTo>
                  <a:pt x="21114" y="1348080"/>
                  <a:pt x="59448" y="1352550"/>
                  <a:pt x="88023" y="1343025"/>
                </a:cubicBezTo>
                <a:lnTo>
                  <a:pt x="130886" y="1328737"/>
                </a:lnTo>
                <a:lnTo>
                  <a:pt x="173748" y="1314450"/>
                </a:lnTo>
                <a:cubicBezTo>
                  <a:pt x="216611" y="1319212"/>
                  <a:pt x="260497" y="1318277"/>
                  <a:pt x="302336" y="1328737"/>
                </a:cubicBezTo>
                <a:cubicBezTo>
                  <a:pt x="318995" y="1332902"/>
                  <a:pt x="329840" y="1349633"/>
                  <a:pt x="345198" y="1357312"/>
                </a:cubicBezTo>
                <a:cubicBezTo>
                  <a:pt x="358669" y="1364047"/>
                  <a:pt x="373773" y="1366837"/>
                  <a:pt x="388061" y="1371600"/>
                </a:cubicBezTo>
                <a:cubicBezTo>
                  <a:pt x="392823" y="1385887"/>
                  <a:pt x="395613" y="1400992"/>
                  <a:pt x="402348" y="1414462"/>
                </a:cubicBezTo>
                <a:cubicBezTo>
                  <a:pt x="410027" y="1429821"/>
                  <a:pt x="429852" y="1440187"/>
                  <a:pt x="430923" y="1457325"/>
                </a:cubicBezTo>
                <a:cubicBezTo>
                  <a:pt x="434797" y="1519299"/>
                  <a:pt x="421398" y="1581150"/>
                  <a:pt x="416636" y="1643062"/>
                </a:cubicBezTo>
                <a:cubicBezTo>
                  <a:pt x="421398" y="1671637"/>
                  <a:pt x="416550" y="1703635"/>
                  <a:pt x="430923" y="1728787"/>
                </a:cubicBezTo>
                <a:cubicBezTo>
                  <a:pt x="438395" y="1741863"/>
                  <a:pt x="461531" y="1751829"/>
                  <a:pt x="473786" y="1743075"/>
                </a:cubicBezTo>
                <a:cubicBezTo>
                  <a:pt x="523795" y="1707355"/>
                  <a:pt x="520219" y="1653779"/>
                  <a:pt x="559511" y="1614487"/>
                </a:cubicBezTo>
                <a:cubicBezTo>
                  <a:pt x="626657" y="1547341"/>
                  <a:pt x="585562" y="1582832"/>
                  <a:pt x="688098" y="1514475"/>
                </a:cubicBezTo>
                <a:cubicBezTo>
                  <a:pt x="723628" y="1490788"/>
                  <a:pt x="746678" y="1472862"/>
                  <a:pt x="788111" y="1457325"/>
                </a:cubicBezTo>
                <a:cubicBezTo>
                  <a:pt x="806497" y="1450430"/>
                  <a:pt x="826211" y="1447800"/>
                  <a:pt x="845261" y="1443037"/>
                </a:cubicBezTo>
                <a:cubicBezTo>
                  <a:pt x="859548" y="1428750"/>
                  <a:pt x="872601" y="1413110"/>
                  <a:pt x="888123" y="1400175"/>
                </a:cubicBezTo>
                <a:cubicBezTo>
                  <a:pt x="901315" y="1389182"/>
                  <a:pt x="918844" y="1383742"/>
                  <a:pt x="930986" y="1371600"/>
                </a:cubicBezTo>
                <a:cubicBezTo>
                  <a:pt x="1043372" y="1259214"/>
                  <a:pt x="861989" y="1402903"/>
                  <a:pt x="1002423" y="1285875"/>
                </a:cubicBezTo>
                <a:cubicBezTo>
                  <a:pt x="1015615" y="1274882"/>
                  <a:pt x="1029594" y="1264274"/>
                  <a:pt x="1045286" y="1257300"/>
                </a:cubicBezTo>
                <a:cubicBezTo>
                  <a:pt x="1072811" y="1245067"/>
                  <a:pt x="1131011" y="1228725"/>
                  <a:pt x="1131011" y="1228725"/>
                </a:cubicBezTo>
                <a:cubicBezTo>
                  <a:pt x="1145298" y="1219200"/>
                  <a:pt x="1158515" y="1207829"/>
                  <a:pt x="1173873" y="1200150"/>
                </a:cubicBezTo>
                <a:cubicBezTo>
                  <a:pt x="1187344" y="1193415"/>
                  <a:pt x="1212855" y="1200414"/>
                  <a:pt x="1216736" y="1185862"/>
                </a:cubicBezTo>
                <a:cubicBezTo>
                  <a:pt x="1243592" y="1085153"/>
                  <a:pt x="1191029" y="1011543"/>
                  <a:pt x="1259598" y="942975"/>
                </a:cubicBezTo>
                <a:cubicBezTo>
                  <a:pt x="1271740" y="930833"/>
                  <a:pt x="1288173" y="923925"/>
                  <a:pt x="1302461" y="914400"/>
                </a:cubicBezTo>
                <a:cubicBezTo>
                  <a:pt x="1317243" y="894690"/>
                  <a:pt x="1362599" y="828602"/>
                  <a:pt x="1388186" y="814387"/>
                </a:cubicBezTo>
                <a:cubicBezTo>
                  <a:pt x="1416648" y="798575"/>
                  <a:pt x="1494165" y="780749"/>
                  <a:pt x="1531061" y="771525"/>
                </a:cubicBezTo>
                <a:cubicBezTo>
                  <a:pt x="1540586" y="757237"/>
                  <a:pt x="1546227" y="739389"/>
                  <a:pt x="1559636" y="728662"/>
                </a:cubicBezTo>
                <a:cubicBezTo>
                  <a:pt x="1571396" y="719254"/>
                  <a:pt x="1589028" y="721110"/>
                  <a:pt x="1602498" y="714375"/>
                </a:cubicBezTo>
                <a:cubicBezTo>
                  <a:pt x="1737460" y="646894"/>
                  <a:pt x="1620144" y="689442"/>
                  <a:pt x="1716798" y="657225"/>
                </a:cubicBezTo>
                <a:cubicBezTo>
                  <a:pt x="1817800" y="589891"/>
                  <a:pt x="1692776" y="674384"/>
                  <a:pt x="1816811" y="585787"/>
                </a:cubicBezTo>
                <a:cubicBezTo>
                  <a:pt x="1830784" y="575806"/>
                  <a:pt x="1844314" y="564891"/>
                  <a:pt x="1859673" y="557212"/>
                </a:cubicBezTo>
                <a:cubicBezTo>
                  <a:pt x="1880165" y="546966"/>
                  <a:pt x="1941382" y="533213"/>
                  <a:pt x="1959686" y="528637"/>
                </a:cubicBezTo>
                <a:cubicBezTo>
                  <a:pt x="2057942" y="463133"/>
                  <a:pt x="2012830" y="482347"/>
                  <a:pt x="2088273" y="457200"/>
                </a:cubicBezTo>
                <a:cubicBezTo>
                  <a:pt x="2107323" y="442912"/>
                  <a:pt x="2124124" y="424986"/>
                  <a:pt x="2145423" y="414337"/>
                </a:cubicBezTo>
                <a:cubicBezTo>
                  <a:pt x="2162986" y="405555"/>
                  <a:pt x="2183944" y="406259"/>
                  <a:pt x="2202573" y="400050"/>
                </a:cubicBezTo>
                <a:cubicBezTo>
                  <a:pt x="2226904" y="391940"/>
                  <a:pt x="2250725" y="382223"/>
                  <a:pt x="2274011" y="371475"/>
                </a:cubicBezTo>
                <a:cubicBezTo>
                  <a:pt x="2329810" y="345722"/>
                  <a:pt x="2397794" y="304336"/>
                  <a:pt x="2459748" y="285750"/>
                </a:cubicBezTo>
                <a:cubicBezTo>
                  <a:pt x="2483008" y="278772"/>
                  <a:pt x="2507524" y="276923"/>
                  <a:pt x="2531186" y="271462"/>
                </a:cubicBezTo>
                <a:cubicBezTo>
                  <a:pt x="2710300" y="230128"/>
                  <a:pt x="2579045" y="252378"/>
                  <a:pt x="2745498" y="228600"/>
                </a:cubicBezTo>
                <a:lnTo>
                  <a:pt x="2874086" y="185737"/>
                </a:lnTo>
                <a:lnTo>
                  <a:pt x="2916948" y="171450"/>
                </a:lnTo>
                <a:cubicBezTo>
                  <a:pt x="2931236" y="166687"/>
                  <a:pt x="2945043" y="160116"/>
                  <a:pt x="2959811" y="157162"/>
                </a:cubicBezTo>
                <a:cubicBezTo>
                  <a:pt x="2983623" y="152400"/>
                  <a:pt x="3007820" y="149264"/>
                  <a:pt x="3031248" y="142875"/>
                </a:cubicBezTo>
                <a:cubicBezTo>
                  <a:pt x="3060307" y="134950"/>
                  <a:pt x="3086886" y="115733"/>
                  <a:pt x="3116973" y="114300"/>
                </a:cubicBezTo>
                <a:cubicBezTo>
                  <a:pt x="3421768" y="99785"/>
                  <a:pt x="3378911" y="90487"/>
                  <a:pt x="3431298" y="85725"/>
                </a:cubicBezTo>
                <a:close/>
              </a:path>
            </a:pathLst>
          </a:custGeom>
          <a:solidFill>
            <a:srgbClr val="00FF00">
              <a:alpha val="50196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70" name="Freeform 69"/>
          <p:cNvSpPr/>
          <p:nvPr/>
        </p:nvSpPr>
        <p:spPr>
          <a:xfrm>
            <a:off x="3144655" y="1488097"/>
            <a:ext cx="8101013" cy="1927641"/>
          </a:xfrm>
          <a:custGeom>
            <a:avLst/>
            <a:gdLst>
              <a:gd name="connsiteX0" fmla="*/ 0 w 8101013"/>
              <a:gd name="connsiteY0" fmla="*/ 1573178 h 1927641"/>
              <a:gd name="connsiteX1" fmla="*/ 0 w 8101013"/>
              <a:gd name="connsiteY1" fmla="*/ 1573178 h 1927641"/>
              <a:gd name="connsiteX2" fmla="*/ 228600 w 8101013"/>
              <a:gd name="connsiteY2" fmla="*/ 1616040 h 1927641"/>
              <a:gd name="connsiteX3" fmla="*/ 642938 w 8101013"/>
              <a:gd name="connsiteY3" fmla="*/ 1630328 h 1927641"/>
              <a:gd name="connsiteX4" fmla="*/ 885825 w 8101013"/>
              <a:gd name="connsiteY4" fmla="*/ 1658903 h 1927641"/>
              <a:gd name="connsiteX5" fmla="*/ 1028700 w 8101013"/>
              <a:gd name="connsiteY5" fmla="*/ 1673190 h 1927641"/>
              <a:gd name="connsiteX6" fmla="*/ 1114425 w 8101013"/>
              <a:gd name="connsiteY6" fmla="*/ 1687478 h 1927641"/>
              <a:gd name="connsiteX7" fmla="*/ 1243013 w 8101013"/>
              <a:gd name="connsiteY7" fmla="*/ 1701765 h 1927641"/>
              <a:gd name="connsiteX8" fmla="*/ 1357313 w 8101013"/>
              <a:gd name="connsiteY8" fmla="*/ 1716053 h 1927641"/>
              <a:gd name="connsiteX9" fmla="*/ 1685925 w 8101013"/>
              <a:gd name="connsiteY9" fmla="*/ 1730340 h 1927641"/>
              <a:gd name="connsiteX10" fmla="*/ 1800225 w 8101013"/>
              <a:gd name="connsiteY10" fmla="*/ 1744628 h 1927641"/>
              <a:gd name="connsiteX11" fmla="*/ 1857375 w 8101013"/>
              <a:gd name="connsiteY11" fmla="*/ 1773203 h 1927641"/>
              <a:gd name="connsiteX12" fmla="*/ 2071688 w 8101013"/>
              <a:gd name="connsiteY12" fmla="*/ 1787490 h 1927641"/>
              <a:gd name="connsiteX13" fmla="*/ 2171700 w 8101013"/>
              <a:gd name="connsiteY13" fmla="*/ 1816065 h 1927641"/>
              <a:gd name="connsiteX14" fmla="*/ 2443163 w 8101013"/>
              <a:gd name="connsiteY14" fmla="*/ 1801778 h 1927641"/>
              <a:gd name="connsiteX15" fmla="*/ 2514600 w 8101013"/>
              <a:gd name="connsiteY15" fmla="*/ 1787490 h 1927641"/>
              <a:gd name="connsiteX16" fmla="*/ 2557463 w 8101013"/>
              <a:gd name="connsiteY16" fmla="*/ 1758915 h 1927641"/>
              <a:gd name="connsiteX17" fmla="*/ 2657475 w 8101013"/>
              <a:gd name="connsiteY17" fmla="*/ 1744628 h 1927641"/>
              <a:gd name="connsiteX18" fmla="*/ 2557463 w 8101013"/>
              <a:gd name="connsiteY18" fmla="*/ 1773203 h 1927641"/>
              <a:gd name="connsiteX19" fmla="*/ 2457450 w 8101013"/>
              <a:gd name="connsiteY19" fmla="*/ 1801778 h 1927641"/>
              <a:gd name="connsiteX20" fmla="*/ 2500313 w 8101013"/>
              <a:gd name="connsiteY20" fmla="*/ 1830353 h 1927641"/>
              <a:gd name="connsiteX21" fmla="*/ 2543175 w 8101013"/>
              <a:gd name="connsiteY21" fmla="*/ 1844640 h 1927641"/>
              <a:gd name="connsiteX22" fmla="*/ 3000375 w 8101013"/>
              <a:gd name="connsiteY22" fmla="*/ 1830353 h 1927641"/>
              <a:gd name="connsiteX23" fmla="*/ 3086100 w 8101013"/>
              <a:gd name="connsiteY23" fmla="*/ 1844640 h 1927641"/>
              <a:gd name="connsiteX24" fmla="*/ 3171825 w 8101013"/>
              <a:gd name="connsiteY24" fmla="*/ 1873215 h 1927641"/>
              <a:gd name="connsiteX25" fmla="*/ 3214688 w 8101013"/>
              <a:gd name="connsiteY25" fmla="*/ 1887503 h 1927641"/>
              <a:gd name="connsiteX26" fmla="*/ 3357563 w 8101013"/>
              <a:gd name="connsiteY26" fmla="*/ 1901790 h 1927641"/>
              <a:gd name="connsiteX27" fmla="*/ 3757613 w 8101013"/>
              <a:gd name="connsiteY27" fmla="*/ 1901790 h 1927641"/>
              <a:gd name="connsiteX28" fmla="*/ 3871913 w 8101013"/>
              <a:gd name="connsiteY28" fmla="*/ 1873215 h 1927641"/>
              <a:gd name="connsiteX29" fmla="*/ 4186238 w 8101013"/>
              <a:gd name="connsiteY29" fmla="*/ 1844640 h 1927641"/>
              <a:gd name="connsiteX30" fmla="*/ 4300538 w 8101013"/>
              <a:gd name="connsiteY30" fmla="*/ 1830353 h 1927641"/>
              <a:gd name="connsiteX31" fmla="*/ 5129213 w 8101013"/>
              <a:gd name="connsiteY31" fmla="*/ 1816065 h 1927641"/>
              <a:gd name="connsiteX32" fmla="*/ 5200650 w 8101013"/>
              <a:gd name="connsiteY32" fmla="*/ 1801778 h 1927641"/>
              <a:gd name="connsiteX33" fmla="*/ 5300663 w 8101013"/>
              <a:gd name="connsiteY33" fmla="*/ 1773203 h 1927641"/>
              <a:gd name="connsiteX34" fmla="*/ 5557838 w 8101013"/>
              <a:gd name="connsiteY34" fmla="*/ 1744628 h 1927641"/>
              <a:gd name="connsiteX35" fmla="*/ 5857875 w 8101013"/>
              <a:gd name="connsiteY35" fmla="*/ 1716053 h 1927641"/>
              <a:gd name="connsiteX36" fmla="*/ 6000750 w 8101013"/>
              <a:gd name="connsiteY36" fmla="*/ 1701765 h 1927641"/>
              <a:gd name="connsiteX37" fmla="*/ 6043613 w 8101013"/>
              <a:gd name="connsiteY37" fmla="*/ 1687478 h 1927641"/>
              <a:gd name="connsiteX38" fmla="*/ 6243638 w 8101013"/>
              <a:gd name="connsiteY38" fmla="*/ 1658903 h 1927641"/>
              <a:gd name="connsiteX39" fmla="*/ 6300788 w 8101013"/>
              <a:gd name="connsiteY39" fmla="*/ 1644615 h 1927641"/>
              <a:gd name="connsiteX40" fmla="*/ 6386513 w 8101013"/>
              <a:gd name="connsiteY40" fmla="*/ 1616040 h 1927641"/>
              <a:gd name="connsiteX41" fmla="*/ 6472238 w 8101013"/>
              <a:gd name="connsiteY41" fmla="*/ 1544603 h 1927641"/>
              <a:gd name="connsiteX42" fmla="*/ 6557963 w 8101013"/>
              <a:gd name="connsiteY42" fmla="*/ 1501740 h 1927641"/>
              <a:gd name="connsiteX43" fmla="*/ 6600825 w 8101013"/>
              <a:gd name="connsiteY43" fmla="*/ 1458878 h 1927641"/>
              <a:gd name="connsiteX44" fmla="*/ 6657975 w 8101013"/>
              <a:gd name="connsiteY44" fmla="*/ 1430303 h 1927641"/>
              <a:gd name="connsiteX45" fmla="*/ 6743700 w 8101013"/>
              <a:gd name="connsiteY45" fmla="*/ 1344578 h 1927641"/>
              <a:gd name="connsiteX46" fmla="*/ 6800850 w 8101013"/>
              <a:gd name="connsiteY46" fmla="*/ 1301715 h 1927641"/>
              <a:gd name="connsiteX47" fmla="*/ 6843713 w 8101013"/>
              <a:gd name="connsiteY47" fmla="*/ 1258853 h 1927641"/>
              <a:gd name="connsiteX48" fmla="*/ 6929438 w 8101013"/>
              <a:gd name="connsiteY48" fmla="*/ 1230278 h 1927641"/>
              <a:gd name="connsiteX49" fmla="*/ 6972300 w 8101013"/>
              <a:gd name="connsiteY49" fmla="*/ 1201703 h 1927641"/>
              <a:gd name="connsiteX50" fmla="*/ 7029450 w 8101013"/>
              <a:gd name="connsiteY50" fmla="*/ 1144553 h 1927641"/>
              <a:gd name="connsiteX51" fmla="*/ 7115175 w 8101013"/>
              <a:gd name="connsiteY51" fmla="*/ 1101690 h 1927641"/>
              <a:gd name="connsiteX52" fmla="*/ 7200900 w 8101013"/>
              <a:gd name="connsiteY52" fmla="*/ 1058828 h 1927641"/>
              <a:gd name="connsiteX53" fmla="*/ 7286625 w 8101013"/>
              <a:gd name="connsiteY53" fmla="*/ 1001678 h 1927641"/>
              <a:gd name="connsiteX54" fmla="*/ 7329488 w 8101013"/>
              <a:gd name="connsiteY54" fmla="*/ 973103 h 1927641"/>
              <a:gd name="connsiteX55" fmla="*/ 7529513 w 8101013"/>
              <a:gd name="connsiteY55" fmla="*/ 930240 h 1927641"/>
              <a:gd name="connsiteX56" fmla="*/ 7615238 w 8101013"/>
              <a:gd name="connsiteY56" fmla="*/ 901665 h 1927641"/>
              <a:gd name="connsiteX57" fmla="*/ 7658100 w 8101013"/>
              <a:gd name="connsiteY57" fmla="*/ 887378 h 1927641"/>
              <a:gd name="connsiteX58" fmla="*/ 7700963 w 8101013"/>
              <a:gd name="connsiteY58" fmla="*/ 858803 h 1927641"/>
              <a:gd name="connsiteX59" fmla="*/ 7958138 w 8101013"/>
              <a:gd name="connsiteY59" fmla="*/ 801653 h 1927641"/>
              <a:gd name="connsiteX60" fmla="*/ 8029575 w 8101013"/>
              <a:gd name="connsiteY60" fmla="*/ 787365 h 1927641"/>
              <a:gd name="connsiteX61" fmla="*/ 8101013 w 8101013"/>
              <a:gd name="connsiteY61" fmla="*/ 658778 h 1927641"/>
              <a:gd name="connsiteX62" fmla="*/ 8058150 w 8101013"/>
              <a:gd name="connsiteY62" fmla="*/ 501615 h 1927641"/>
              <a:gd name="connsiteX63" fmla="*/ 8015288 w 8101013"/>
              <a:gd name="connsiteY63" fmla="*/ 487328 h 1927641"/>
              <a:gd name="connsiteX64" fmla="*/ 7900988 w 8101013"/>
              <a:gd name="connsiteY64" fmla="*/ 444465 h 1927641"/>
              <a:gd name="connsiteX65" fmla="*/ 7800975 w 8101013"/>
              <a:gd name="connsiteY65" fmla="*/ 415890 h 1927641"/>
              <a:gd name="connsiteX66" fmla="*/ 7700963 w 8101013"/>
              <a:gd name="connsiteY66" fmla="*/ 401603 h 1927641"/>
              <a:gd name="connsiteX67" fmla="*/ 7643813 w 8101013"/>
              <a:gd name="connsiteY67" fmla="*/ 387315 h 1927641"/>
              <a:gd name="connsiteX68" fmla="*/ 7572375 w 8101013"/>
              <a:gd name="connsiteY68" fmla="*/ 373028 h 1927641"/>
              <a:gd name="connsiteX69" fmla="*/ 7429500 w 8101013"/>
              <a:gd name="connsiteY69" fmla="*/ 344453 h 1927641"/>
              <a:gd name="connsiteX70" fmla="*/ 7415213 w 8101013"/>
              <a:gd name="connsiteY70" fmla="*/ 301590 h 1927641"/>
              <a:gd name="connsiteX71" fmla="*/ 7429500 w 8101013"/>
              <a:gd name="connsiteY71" fmla="*/ 244440 h 1927641"/>
              <a:gd name="connsiteX72" fmla="*/ 7515225 w 8101013"/>
              <a:gd name="connsiteY72" fmla="*/ 201578 h 1927641"/>
              <a:gd name="connsiteX73" fmla="*/ 7558088 w 8101013"/>
              <a:gd name="connsiteY73" fmla="*/ 173003 h 1927641"/>
              <a:gd name="connsiteX74" fmla="*/ 7643813 w 8101013"/>
              <a:gd name="connsiteY74" fmla="*/ 144428 h 1927641"/>
              <a:gd name="connsiteX75" fmla="*/ 7729538 w 8101013"/>
              <a:gd name="connsiteY75" fmla="*/ 58703 h 1927641"/>
              <a:gd name="connsiteX76" fmla="*/ 7815263 w 8101013"/>
              <a:gd name="connsiteY76" fmla="*/ 1553 h 1927641"/>
              <a:gd name="connsiteX77" fmla="*/ 7643813 w 8101013"/>
              <a:gd name="connsiteY77" fmla="*/ 44415 h 1927641"/>
              <a:gd name="connsiteX78" fmla="*/ 7472363 w 8101013"/>
              <a:gd name="connsiteY78" fmla="*/ 87278 h 1927641"/>
              <a:gd name="connsiteX79" fmla="*/ 7400925 w 8101013"/>
              <a:gd name="connsiteY79" fmla="*/ 115853 h 1927641"/>
              <a:gd name="connsiteX80" fmla="*/ 7272338 w 8101013"/>
              <a:gd name="connsiteY80" fmla="*/ 144428 h 1927641"/>
              <a:gd name="connsiteX81" fmla="*/ 7229475 w 8101013"/>
              <a:gd name="connsiteY81" fmla="*/ 158715 h 1927641"/>
              <a:gd name="connsiteX82" fmla="*/ 7129463 w 8101013"/>
              <a:gd name="connsiteY82" fmla="*/ 173003 h 1927641"/>
              <a:gd name="connsiteX83" fmla="*/ 7043738 w 8101013"/>
              <a:gd name="connsiteY83" fmla="*/ 187290 h 1927641"/>
              <a:gd name="connsiteX84" fmla="*/ 7000875 w 8101013"/>
              <a:gd name="connsiteY84" fmla="*/ 201578 h 1927641"/>
              <a:gd name="connsiteX85" fmla="*/ 6900863 w 8101013"/>
              <a:gd name="connsiteY85" fmla="*/ 258728 h 1927641"/>
              <a:gd name="connsiteX86" fmla="*/ 6872288 w 8101013"/>
              <a:gd name="connsiteY86" fmla="*/ 301590 h 1927641"/>
              <a:gd name="connsiteX87" fmla="*/ 6843713 w 8101013"/>
              <a:gd name="connsiteY87" fmla="*/ 430178 h 1927641"/>
              <a:gd name="connsiteX88" fmla="*/ 6900863 w 8101013"/>
              <a:gd name="connsiteY88" fmla="*/ 515903 h 1927641"/>
              <a:gd name="connsiteX89" fmla="*/ 6886575 w 8101013"/>
              <a:gd name="connsiteY89" fmla="*/ 601628 h 1927641"/>
              <a:gd name="connsiteX90" fmla="*/ 6843713 w 8101013"/>
              <a:gd name="connsiteY90" fmla="*/ 630203 h 1927641"/>
              <a:gd name="connsiteX91" fmla="*/ 6586538 w 8101013"/>
              <a:gd name="connsiteY91" fmla="*/ 673065 h 1927641"/>
              <a:gd name="connsiteX92" fmla="*/ 6443663 w 8101013"/>
              <a:gd name="connsiteY92" fmla="*/ 701640 h 1927641"/>
              <a:gd name="connsiteX93" fmla="*/ 6357938 w 8101013"/>
              <a:gd name="connsiteY93" fmla="*/ 730215 h 1927641"/>
              <a:gd name="connsiteX94" fmla="*/ 6315075 w 8101013"/>
              <a:gd name="connsiteY94" fmla="*/ 744503 h 1927641"/>
              <a:gd name="connsiteX95" fmla="*/ 6043613 w 8101013"/>
              <a:gd name="connsiteY95" fmla="*/ 758790 h 1927641"/>
              <a:gd name="connsiteX96" fmla="*/ 5915025 w 8101013"/>
              <a:gd name="connsiteY96" fmla="*/ 801653 h 1927641"/>
              <a:gd name="connsiteX97" fmla="*/ 5743575 w 8101013"/>
              <a:gd name="connsiteY97" fmla="*/ 830228 h 1927641"/>
              <a:gd name="connsiteX98" fmla="*/ 5700713 w 8101013"/>
              <a:gd name="connsiteY98" fmla="*/ 844515 h 1927641"/>
              <a:gd name="connsiteX99" fmla="*/ 5529263 w 8101013"/>
              <a:gd name="connsiteY99" fmla="*/ 873090 h 1927641"/>
              <a:gd name="connsiteX100" fmla="*/ 5357813 w 8101013"/>
              <a:gd name="connsiteY100" fmla="*/ 930240 h 1927641"/>
              <a:gd name="connsiteX101" fmla="*/ 5257800 w 8101013"/>
              <a:gd name="connsiteY101" fmla="*/ 958815 h 1927641"/>
              <a:gd name="connsiteX102" fmla="*/ 5157788 w 8101013"/>
              <a:gd name="connsiteY102" fmla="*/ 973103 h 1927641"/>
              <a:gd name="connsiteX103" fmla="*/ 5072063 w 8101013"/>
              <a:gd name="connsiteY103" fmla="*/ 987390 h 1927641"/>
              <a:gd name="connsiteX104" fmla="*/ 4814888 w 8101013"/>
              <a:gd name="connsiteY104" fmla="*/ 1001678 h 1927641"/>
              <a:gd name="connsiteX105" fmla="*/ 4186238 w 8101013"/>
              <a:gd name="connsiteY105" fmla="*/ 1015965 h 1927641"/>
              <a:gd name="connsiteX106" fmla="*/ 4043363 w 8101013"/>
              <a:gd name="connsiteY106" fmla="*/ 1030253 h 1927641"/>
              <a:gd name="connsiteX107" fmla="*/ 3943350 w 8101013"/>
              <a:gd name="connsiteY107" fmla="*/ 1044540 h 1927641"/>
              <a:gd name="connsiteX108" fmla="*/ 3686175 w 8101013"/>
              <a:gd name="connsiteY108" fmla="*/ 1058828 h 1927641"/>
              <a:gd name="connsiteX109" fmla="*/ 3643313 w 8101013"/>
              <a:gd name="connsiteY109" fmla="*/ 1073115 h 1927641"/>
              <a:gd name="connsiteX110" fmla="*/ 3314700 w 8101013"/>
              <a:gd name="connsiteY110" fmla="*/ 1101690 h 1927641"/>
              <a:gd name="connsiteX111" fmla="*/ 3271838 w 8101013"/>
              <a:gd name="connsiteY111" fmla="*/ 1115978 h 1927641"/>
              <a:gd name="connsiteX112" fmla="*/ 2700338 w 8101013"/>
              <a:gd name="connsiteY112" fmla="*/ 1144553 h 1927641"/>
              <a:gd name="connsiteX113" fmla="*/ 2571750 w 8101013"/>
              <a:gd name="connsiteY113" fmla="*/ 1130265 h 1927641"/>
              <a:gd name="connsiteX114" fmla="*/ 2528888 w 8101013"/>
              <a:gd name="connsiteY114" fmla="*/ 1115978 h 1927641"/>
              <a:gd name="connsiteX115" fmla="*/ 2228850 w 8101013"/>
              <a:gd name="connsiteY115" fmla="*/ 1130265 h 1927641"/>
              <a:gd name="connsiteX116" fmla="*/ 1985963 w 8101013"/>
              <a:gd name="connsiteY116" fmla="*/ 1130265 h 1927641"/>
              <a:gd name="connsiteX117" fmla="*/ 1814513 w 8101013"/>
              <a:gd name="connsiteY117" fmla="*/ 1101690 h 1927641"/>
              <a:gd name="connsiteX118" fmla="*/ 1757363 w 8101013"/>
              <a:gd name="connsiteY118" fmla="*/ 1087403 h 1927641"/>
              <a:gd name="connsiteX119" fmla="*/ 1714500 w 8101013"/>
              <a:gd name="connsiteY119" fmla="*/ 1073115 h 1927641"/>
              <a:gd name="connsiteX120" fmla="*/ 1585913 w 8101013"/>
              <a:gd name="connsiteY120" fmla="*/ 1058828 h 1927641"/>
              <a:gd name="connsiteX121" fmla="*/ 1400175 w 8101013"/>
              <a:gd name="connsiteY121" fmla="*/ 1015965 h 1927641"/>
              <a:gd name="connsiteX122" fmla="*/ 1300163 w 8101013"/>
              <a:gd name="connsiteY122" fmla="*/ 1030253 h 1927641"/>
              <a:gd name="connsiteX123" fmla="*/ 1257300 w 8101013"/>
              <a:gd name="connsiteY123" fmla="*/ 1044540 h 1927641"/>
              <a:gd name="connsiteX124" fmla="*/ 742950 w 8101013"/>
              <a:gd name="connsiteY124" fmla="*/ 1058828 h 1927641"/>
              <a:gd name="connsiteX125" fmla="*/ 128588 w 8101013"/>
              <a:gd name="connsiteY125" fmla="*/ 801653 h 1927641"/>
              <a:gd name="connsiteX126" fmla="*/ 28575 w 8101013"/>
              <a:gd name="connsiteY126" fmla="*/ 901665 h 1927641"/>
              <a:gd name="connsiteX127" fmla="*/ 0 w 8101013"/>
              <a:gd name="connsiteY127" fmla="*/ 958815 h 1927641"/>
              <a:gd name="connsiteX128" fmla="*/ 0 w 8101013"/>
              <a:gd name="connsiteY128" fmla="*/ 1573178 h 1927641"/>
              <a:gd name="connsiteX0" fmla="*/ 0 w 8101013"/>
              <a:gd name="connsiteY0" fmla="*/ 1573178 h 1927641"/>
              <a:gd name="connsiteX1" fmla="*/ 0 w 8101013"/>
              <a:gd name="connsiteY1" fmla="*/ 1573178 h 1927641"/>
              <a:gd name="connsiteX2" fmla="*/ 228600 w 8101013"/>
              <a:gd name="connsiteY2" fmla="*/ 1616040 h 1927641"/>
              <a:gd name="connsiteX3" fmla="*/ 642938 w 8101013"/>
              <a:gd name="connsiteY3" fmla="*/ 1630328 h 1927641"/>
              <a:gd name="connsiteX4" fmla="*/ 885825 w 8101013"/>
              <a:gd name="connsiteY4" fmla="*/ 1658903 h 1927641"/>
              <a:gd name="connsiteX5" fmla="*/ 1028700 w 8101013"/>
              <a:gd name="connsiteY5" fmla="*/ 1673190 h 1927641"/>
              <a:gd name="connsiteX6" fmla="*/ 1114425 w 8101013"/>
              <a:gd name="connsiteY6" fmla="*/ 1687478 h 1927641"/>
              <a:gd name="connsiteX7" fmla="*/ 1243013 w 8101013"/>
              <a:gd name="connsiteY7" fmla="*/ 1701765 h 1927641"/>
              <a:gd name="connsiteX8" fmla="*/ 1357313 w 8101013"/>
              <a:gd name="connsiteY8" fmla="*/ 1716053 h 1927641"/>
              <a:gd name="connsiteX9" fmla="*/ 1685925 w 8101013"/>
              <a:gd name="connsiteY9" fmla="*/ 1730340 h 1927641"/>
              <a:gd name="connsiteX10" fmla="*/ 1800225 w 8101013"/>
              <a:gd name="connsiteY10" fmla="*/ 1744628 h 1927641"/>
              <a:gd name="connsiteX11" fmla="*/ 1857375 w 8101013"/>
              <a:gd name="connsiteY11" fmla="*/ 1773203 h 1927641"/>
              <a:gd name="connsiteX12" fmla="*/ 2071688 w 8101013"/>
              <a:gd name="connsiteY12" fmla="*/ 1787490 h 1927641"/>
              <a:gd name="connsiteX13" fmla="*/ 2171700 w 8101013"/>
              <a:gd name="connsiteY13" fmla="*/ 1816065 h 1927641"/>
              <a:gd name="connsiteX14" fmla="*/ 2443163 w 8101013"/>
              <a:gd name="connsiteY14" fmla="*/ 1801778 h 1927641"/>
              <a:gd name="connsiteX15" fmla="*/ 2514600 w 8101013"/>
              <a:gd name="connsiteY15" fmla="*/ 1787490 h 1927641"/>
              <a:gd name="connsiteX16" fmla="*/ 2557463 w 8101013"/>
              <a:gd name="connsiteY16" fmla="*/ 1758915 h 1927641"/>
              <a:gd name="connsiteX17" fmla="*/ 2657475 w 8101013"/>
              <a:gd name="connsiteY17" fmla="*/ 1744628 h 1927641"/>
              <a:gd name="connsiteX18" fmla="*/ 2557463 w 8101013"/>
              <a:gd name="connsiteY18" fmla="*/ 1773203 h 1927641"/>
              <a:gd name="connsiteX19" fmla="*/ 2457450 w 8101013"/>
              <a:gd name="connsiteY19" fmla="*/ 1801778 h 1927641"/>
              <a:gd name="connsiteX20" fmla="*/ 2500313 w 8101013"/>
              <a:gd name="connsiteY20" fmla="*/ 1830353 h 1927641"/>
              <a:gd name="connsiteX21" fmla="*/ 3000375 w 8101013"/>
              <a:gd name="connsiteY21" fmla="*/ 1830353 h 1927641"/>
              <a:gd name="connsiteX22" fmla="*/ 3086100 w 8101013"/>
              <a:gd name="connsiteY22" fmla="*/ 1844640 h 1927641"/>
              <a:gd name="connsiteX23" fmla="*/ 3171825 w 8101013"/>
              <a:gd name="connsiteY23" fmla="*/ 1873215 h 1927641"/>
              <a:gd name="connsiteX24" fmla="*/ 3214688 w 8101013"/>
              <a:gd name="connsiteY24" fmla="*/ 1887503 h 1927641"/>
              <a:gd name="connsiteX25" fmla="*/ 3357563 w 8101013"/>
              <a:gd name="connsiteY25" fmla="*/ 1901790 h 1927641"/>
              <a:gd name="connsiteX26" fmla="*/ 3757613 w 8101013"/>
              <a:gd name="connsiteY26" fmla="*/ 1901790 h 1927641"/>
              <a:gd name="connsiteX27" fmla="*/ 3871913 w 8101013"/>
              <a:gd name="connsiteY27" fmla="*/ 1873215 h 1927641"/>
              <a:gd name="connsiteX28" fmla="*/ 4186238 w 8101013"/>
              <a:gd name="connsiteY28" fmla="*/ 1844640 h 1927641"/>
              <a:gd name="connsiteX29" fmla="*/ 4300538 w 8101013"/>
              <a:gd name="connsiteY29" fmla="*/ 1830353 h 1927641"/>
              <a:gd name="connsiteX30" fmla="*/ 5129213 w 8101013"/>
              <a:gd name="connsiteY30" fmla="*/ 1816065 h 1927641"/>
              <a:gd name="connsiteX31" fmla="*/ 5200650 w 8101013"/>
              <a:gd name="connsiteY31" fmla="*/ 1801778 h 1927641"/>
              <a:gd name="connsiteX32" fmla="*/ 5300663 w 8101013"/>
              <a:gd name="connsiteY32" fmla="*/ 1773203 h 1927641"/>
              <a:gd name="connsiteX33" fmla="*/ 5557838 w 8101013"/>
              <a:gd name="connsiteY33" fmla="*/ 1744628 h 1927641"/>
              <a:gd name="connsiteX34" fmla="*/ 5857875 w 8101013"/>
              <a:gd name="connsiteY34" fmla="*/ 1716053 h 1927641"/>
              <a:gd name="connsiteX35" fmla="*/ 6000750 w 8101013"/>
              <a:gd name="connsiteY35" fmla="*/ 1701765 h 1927641"/>
              <a:gd name="connsiteX36" fmla="*/ 6043613 w 8101013"/>
              <a:gd name="connsiteY36" fmla="*/ 1687478 h 1927641"/>
              <a:gd name="connsiteX37" fmla="*/ 6243638 w 8101013"/>
              <a:gd name="connsiteY37" fmla="*/ 1658903 h 1927641"/>
              <a:gd name="connsiteX38" fmla="*/ 6300788 w 8101013"/>
              <a:gd name="connsiteY38" fmla="*/ 1644615 h 1927641"/>
              <a:gd name="connsiteX39" fmla="*/ 6386513 w 8101013"/>
              <a:gd name="connsiteY39" fmla="*/ 1616040 h 1927641"/>
              <a:gd name="connsiteX40" fmla="*/ 6472238 w 8101013"/>
              <a:gd name="connsiteY40" fmla="*/ 1544603 h 1927641"/>
              <a:gd name="connsiteX41" fmla="*/ 6557963 w 8101013"/>
              <a:gd name="connsiteY41" fmla="*/ 1501740 h 1927641"/>
              <a:gd name="connsiteX42" fmla="*/ 6600825 w 8101013"/>
              <a:gd name="connsiteY42" fmla="*/ 1458878 h 1927641"/>
              <a:gd name="connsiteX43" fmla="*/ 6657975 w 8101013"/>
              <a:gd name="connsiteY43" fmla="*/ 1430303 h 1927641"/>
              <a:gd name="connsiteX44" fmla="*/ 6743700 w 8101013"/>
              <a:gd name="connsiteY44" fmla="*/ 1344578 h 1927641"/>
              <a:gd name="connsiteX45" fmla="*/ 6800850 w 8101013"/>
              <a:gd name="connsiteY45" fmla="*/ 1301715 h 1927641"/>
              <a:gd name="connsiteX46" fmla="*/ 6843713 w 8101013"/>
              <a:gd name="connsiteY46" fmla="*/ 1258853 h 1927641"/>
              <a:gd name="connsiteX47" fmla="*/ 6929438 w 8101013"/>
              <a:gd name="connsiteY47" fmla="*/ 1230278 h 1927641"/>
              <a:gd name="connsiteX48" fmla="*/ 6972300 w 8101013"/>
              <a:gd name="connsiteY48" fmla="*/ 1201703 h 1927641"/>
              <a:gd name="connsiteX49" fmla="*/ 7029450 w 8101013"/>
              <a:gd name="connsiteY49" fmla="*/ 1144553 h 1927641"/>
              <a:gd name="connsiteX50" fmla="*/ 7115175 w 8101013"/>
              <a:gd name="connsiteY50" fmla="*/ 1101690 h 1927641"/>
              <a:gd name="connsiteX51" fmla="*/ 7200900 w 8101013"/>
              <a:gd name="connsiteY51" fmla="*/ 1058828 h 1927641"/>
              <a:gd name="connsiteX52" fmla="*/ 7286625 w 8101013"/>
              <a:gd name="connsiteY52" fmla="*/ 1001678 h 1927641"/>
              <a:gd name="connsiteX53" fmla="*/ 7329488 w 8101013"/>
              <a:gd name="connsiteY53" fmla="*/ 973103 h 1927641"/>
              <a:gd name="connsiteX54" fmla="*/ 7529513 w 8101013"/>
              <a:gd name="connsiteY54" fmla="*/ 930240 h 1927641"/>
              <a:gd name="connsiteX55" fmla="*/ 7615238 w 8101013"/>
              <a:gd name="connsiteY55" fmla="*/ 901665 h 1927641"/>
              <a:gd name="connsiteX56" fmla="*/ 7658100 w 8101013"/>
              <a:gd name="connsiteY56" fmla="*/ 887378 h 1927641"/>
              <a:gd name="connsiteX57" fmla="*/ 7700963 w 8101013"/>
              <a:gd name="connsiteY57" fmla="*/ 858803 h 1927641"/>
              <a:gd name="connsiteX58" fmla="*/ 7958138 w 8101013"/>
              <a:gd name="connsiteY58" fmla="*/ 801653 h 1927641"/>
              <a:gd name="connsiteX59" fmla="*/ 8029575 w 8101013"/>
              <a:gd name="connsiteY59" fmla="*/ 787365 h 1927641"/>
              <a:gd name="connsiteX60" fmla="*/ 8101013 w 8101013"/>
              <a:gd name="connsiteY60" fmla="*/ 658778 h 1927641"/>
              <a:gd name="connsiteX61" fmla="*/ 8058150 w 8101013"/>
              <a:gd name="connsiteY61" fmla="*/ 501615 h 1927641"/>
              <a:gd name="connsiteX62" fmla="*/ 8015288 w 8101013"/>
              <a:gd name="connsiteY62" fmla="*/ 487328 h 1927641"/>
              <a:gd name="connsiteX63" fmla="*/ 7900988 w 8101013"/>
              <a:gd name="connsiteY63" fmla="*/ 444465 h 1927641"/>
              <a:gd name="connsiteX64" fmla="*/ 7800975 w 8101013"/>
              <a:gd name="connsiteY64" fmla="*/ 415890 h 1927641"/>
              <a:gd name="connsiteX65" fmla="*/ 7700963 w 8101013"/>
              <a:gd name="connsiteY65" fmla="*/ 401603 h 1927641"/>
              <a:gd name="connsiteX66" fmla="*/ 7643813 w 8101013"/>
              <a:gd name="connsiteY66" fmla="*/ 387315 h 1927641"/>
              <a:gd name="connsiteX67" fmla="*/ 7572375 w 8101013"/>
              <a:gd name="connsiteY67" fmla="*/ 373028 h 1927641"/>
              <a:gd name="connsiteX68" fmla="*/ 7429500 w 8101013"/>
              <a:gd name="connsiteY68" fmla="*/ 344453 h 1927641"/>
              <a:gd name="connsiteX69" fmla="*/ 7415213 w 8101013"/>
              <a:gd name="connsiteY69" fmla="*/ 301590 h 1927641"/>
              <a:gd name="connsiteX70" fmla="*/ 7429500 w 8101013"/>
              <a:gd name="connsiteY70" fmla="*/ 244440 h 1927641"/>
              <a:gd name="connsiteX71" fmla="*/ 7515225 w 8101013"/>
              <a:gd name="connsiteY71" fmla="*/ 201578 h 1927641"/>
              <a:gd name="connsiteX72" fmla="*/ 7558088 w 8101013"/>
              <a:gd name="connsiteY72" fmla="*/ 173003 h 1927641"/>
              <a:gd name="connsiteX73" fmla="*/ 7643813 w 8101013"/>
              <a:gd name="connsiteY73" fmla="*/ 144428 h 1927641"/>
              <a:gd name="connsiteX74" fmla="*/ 7729538 w 8101013"/>
              <a:gd name="connsiteY74" fmla="*/ 58703 h 1927641"/>
              <a:gd name="connsiteX75" fmla="*/ 7815263 w 8101013"/>
              <a:gd name="connsiteY75" fmla="*/ 1553 h 1927641"/>
              <a:gd name="connsiteX76" fmla="*/ 7643813 w 8101013"/>
              <a:gd name="connsiteY76" fmla="*/ 44415 h 1927641"/>
              <a:gd name="connsiteX77" fmla="*/ 7472363 w 8101013"/>
              <a:gd name="connsiteY77" fmla="*/ 87278 h 1927641"/>
              <a:gd name="connsiteX78" fmla="*/ 7400925 w 8101013"/>
              <a:gd name="connsiteY78" fmla="*/ 115853 h 1927641"/>
              <a:gd name="connsiteX79" fmla="*/ 7272338 w 8101013"/>
              <a:gd name="connsiteY79" fmla="*/ 144428 h 1927641"/>
              <a:gd name="connsiteX80" fmla="*/ 7229475 w 8101013"/>
              <a:gd name="connsiteY80" fmla="*/ 158715 h 1927641"/>
              <a:gd name="connsiteX81" fmla="*/ 7129463 w 8101013"/>
              <a:gd name="connsiteY81" fmla="*/ 173003 h 1927641"/>
              <a:gd name="connsiteX82" fmla="*/ 7043738 w 8101013"/>
              <a:gd name="connsiteY82" fmla="*/ 187290 h 1927641"/>
              <a:gd name="connsiteX83" fmla="*/ 7000875 w 8101013"/>
              <a:gd name="connsiteY83" fmla="*/ 201578 h 1927641"/>
              <a:gd name="connsiteX84" fmla="*/ 6900863 w 8101013"/>
              <a:gd name="connsiteY84" fmla="*/ 258728 h 1927641"/>
              <a:gd name="connsiteX85" fmla="*/ 6872288 w 8101013"/>
              <a:gd name="connsiteY85" fmla="*/ 301590 h 1927641"/>
              <a:gd name="connsiteX86" fmla="*/ 6843713 w 8101013"/>
              <a:gd name="connsiteY86" fmla="*/ 430178 h 1927641"/>
              <a:gd name="connsiteX87" fmla="*/ 6900863 w 8101013"/>
              <a:gd name="connsiteY87" fmla="*/ 515903 h 1927641"/>
              <a:gd name="connsiteX88" fmla="*/ 6886575 w 8101013"/>
              <a:gd name="connsiteY88" fmla="*/ 601628 h 1927641"/>
              <a:gd name="connsiteX89" fmla="*/ 6843713 w 8101013"/>
              <a:gd name="connsiteY89" fmla="*/ 630203 h 1927641"/>
              <a:gd name="connsiteX90" fmla="*/ 6586538 w 8101013"/>
              <a:gd name="connsiteY90" fmla="*/ 673065 h 1927641"/>
              <a:gd name="connsiteX91" fmla="*/ 6443663 w 8101013"/>
              <a:gd name="connsiteY91" fmla="*/ 701640 h 1927641"/>
              <a:gd name="connsiteX92" fmla="*/ 6357938 w 8101013"/>
              <a:gd name="connsiteY92" fmla="*/ 730215 h 1927641"/>
              <a:gd name="connsiteX93" fmla="*/ 6315075 w 8101013"/>
              <a:gd name="connsiteY93" fmla="*/ 744503 h 1927641"/>
              <a:gd name="connsiteX94" fmla="*/ 6043613 w 8101013"/>
              <a:gd name="connsiteY94" fmla="*/ 758790 h 1927641"/>
              <a:gd name="connsiteX95" fmla="*/ 5915025 w 8101013"/>
              <a:gd name="connsiteY95" fmla="*/ 801653 h 1927641"/>
              <a:gd name="connsiteX96" fmla="*/ 5743575 w 8101013"/>
              <a:gd name="connsiteY96" fmla="*/ 830228 h 1927641"/>
              <a:gd name="connsiteX97" fmla="*/ 5700713 w 8101013"/>
              <a:gd name="connsiteY97" fmla="*/ 844515 h 1927641"/>
              <a:gd name="connsiteX98" fmla="*/ 5529263 w 8101013"/>
              <a:gd name="connsiteY98" fmla="*/ 873090 h 1927641"/>
              <a:gd name="connsiteX99" fmla="*/ 5357813 w 8101013"/>
              <a:gd name="connsiteY99" fmla="*/ 930240 h 1927641"/>
              <a:gd name="connsiteX100" fmla="*/ 5257800 w 8101013"/>
              <a:gd name="connsiteY100" fmla="*/ 958815 h 1927641"/>
              <a:gd name="connsiteX101" fmla="*/ 5157788 w 8101013"/>
              <a:gd name="connsiteY101" fmla="*/ 973103 h 1927641"/>
              <a:gd name="connsiteX102" fmla="*/ 5072063 w 8101013"/>
              <a:gd name="connsiteY102" fmla="*/ 987390 h 1927641"/>
              <a:gd name="connsiteX103" fmla="*/ 4814888 w 8101013"/>
              <a:gd name="connsiteY103" fmla="*/ 1001678 h 1927641"/>
              <a:gd name="connsiteX104" fmla="*/ 4186238 w 8101013"/>
              <a:gd name="connsiteY104" fmla="*/ 1015965 h 1927641"/>
              <a:gd name="connsiteX105" fmla="*/ 4043363 w 8101013"/>
              <a:gd name="connsiteY105" fmla="*/ 1030253 h 1927641"/>
              <a:gd name="connsiteX106" fmla="*/ 3943350 w 8101013"/>
              <a:gd name="connsiteY106" fmla="*/ 1044540 h 1927641"/>
              <a:gd name="connsiteX107" fmla="*/ 3686175 w 8101013"/>
              <a:gd name="connsiteY107" fmla="*/ 1058828 h 1927641"/>
              <a:gd name="connsiteX108" fmla="*/ 3643313 w 8101013"/>
              <a:gd name="connsiteY108" fmla="*/ 1073115 h 1927641"/>
              <a:gd name="connsiteX109" fmla="*/ 3314700 w 8101013"/>
              <a:gd name="connsiteY109" fmla="*/ 1101690 h 1927641"/>
              <a:gd name="connsiteX110" fmla="*/ 3271838 w 8101013"/>
              <a:gd name="connsiteY110" fmla="*/ 1115978 h 1927641"/>
              <a:gd name="connsiteX111" fmla="*/ 2700338 w 8101013"/>
              <a:gd name="connsiteY111" fmla="*/ 1144553 h 1927641"/>
              <a:gd name="connsiteX112" fmla="*/ 2571750 w 8101013"/>
              <a:gd name="connsiteY112" fmla="*/ 1130265 h 1927641"/>
              <a:gd name="connsiteX113" fmla="*/ 2528888 w 8101013"/>
              <a:gd name="connsiteY113" fmla="*/ 1115978 h 1927641"/>
              <a:gd name="connsiteX114" fmla="*/ 2228850 w 8101013"/>
              <a:gd name="connsiteY114" fmla="*/ 1130265 h 1927641"/>
              <a:gd name="connsiteX115" fmla="*/ 1985963 w 8101013"/>
              <a:gd name="connsiteY115" fmla="*/ 1130265 h 1927641"/>
              <a:gd name="connsiteX116" fmla="*/ 1814513 w 8101013"/>
              <a:gd name="connsiteY116" fmla="*/ 1101690 h 1927641"/>
              <a:gd name="connsiteX117" fmla="*/ 1757363 w 8101013"/>
              <a:gd name="connsiteY117" fmla="*/ 1087403 h 1927641"/>
              <a:gd name="connsiteX118" fmla="*/ 1714500 w 8101013"/>
              <a:gd name="connsiteY118" fmla="*/ 1073115 h 1927641"/>
              <a:gd name="connsiteX119" fmla="*/ 1585913 w 8101013"/>
              <a:gd name="connsiteY119" fmla="*/ 1058828 h 1927641"/>
              <a:gd name="connsiteX120" fmla="*/ 1400175 w 8101013"/>
              <a:gd name="connsiteY120" fmla="*/ 1015965 h 1927641"/>
              <a:gd name="connsiteX121" fmla="*/ 1300163 w 8101013"/>
              <a:gd name="connsiteY121" fmla="*/ 1030253 h 1927641"/>
              <a:gd name="connsiteX122" fmla="*/ 1257300 w 8101013"/>
              <a:gd name="connsiteY122" fmla="*/ 1044540 h 1927641"/>
              <a:gd name="connsiteX123" fmla="*/ 742950 w 8101013"/>
              <a:gd name="connsiteY123" fmla="*/ 1058828 h 1927641"/>
              <a:gd name="connsiteX124" fmla="*/ 128588 w 8101013"/>
              <a:gd name="connsiteY124" fmla="*/ 801653 h 1927641"/>
              <a:gd name="connsiteX125" fmla="*/ 28575 w 8101013"/>
              <a:gd name="connsiteY125" fmla="*/ 901665 h 1927641"/>
              <a:gd name="connsiteX126" fmla="*/ 0 w 8101013"/>
              <a:gd name="connsiteY126" fmla="*/ 958815 h 1927641"/>
              <a:gd name="connsiteX127" fmla="*/ 0 w 8101013"/>
              <a:gd name="connsiteY127" fmla="*/ 1573178 h 1927641"/>
              <a:gd name="connsiteX0" fmla="*/ 0 w 8101013"/>
              <a:gd name="connsiteY0" fmla="*/ 1573178 h 1927641"/>
              <a:gd name="connsiteX1" fmla="*/ 0 w 8101013"/>
              <a:gd name="connsiteY1" fmla="*/ 1573178 h 1927641"/>
              <a:gd name="connsiteX2" fmla="*/ 228600 w 8101013"/>
              <a:gd name="connsiteY2" fmla="*/ 1616040 h 1927641"/>
              <a:gd name="connsiteX3" fmla="*/ 642938 w 8101013"/>
              <a:gd name="connsiteY3" fmla="*/ 1630328 h 1927641"/>
              <a:gd name="connsiteX4" fmla="*/ 885825 w 8101013"/>
              <a:gd name="connsiteY4" fmla="*/ 1658903 h 1927641"/>
              <a:gd name="connsiteX5" fmla="*/ 1028700 w 8101013"/>
              <a:gd name="connsiteY5" fmla="*/ 1673190 h 1927641"/>
              <a:gd name="connsiteX6" fmla="*/ 1114425 w 8101013"/>
              <a:gd name="connsiteY6" fmla="*/ 1687478 h 1927641"/>
              <a:gd name="connsiteX7" fmla="*/ 1243013 w 8101013"/>
              <a:gd name="connsiteY7" fmla="*/ 1701765 h 1927641"/>
              <a:gd name="connsiteX8" fmla="*/ 1357313 w 8101013"/>
              <a:gd name="connsiteY8" fmla="*/ 1716053 h 1927641"/>
              <a:gd name="connsiteX9" fmla="*/ 1685925 w 8101013"/>
              <a:gd name="connsiteY9" fmla="*/ 1730340 h 1927641"/>
              <a:gd name="connsiteX10" fmla="*/ 1800225 w 8101013"/>
              <a:gd name="connsiteY10" fmla="*/ 1744628 h 1927641"/>
              <a:gd name="connsiteX11" fmla="*/ 1857375 w 8101013"/>
              <a:gd name="connsiteY11" fmla="*/ 1773203 h 1927641"/>
              <a:gd name="connsiteX12" fmla="*/ 2071688 w 8101013"/>
              <a:gd name="connsiteY12" fmla="*/ 1787490 h 1927641"/>
              <a:gd name="connsiteX13" fmla="*/ 2171700 w 8101013"/>
              <a:gd name="connsiteY13" fmla="*/ 1816065 h 1927641"/>
              <a:gd name="connsiteX14" fmla="*/ 2443163 w 8101013"/>
              <a:gd name="connsiteY14" fmla="*/ 1801778 h 1927641"/>
              <a:gd name="connsiteX15" fmla="*/ 2514600 w 8101013"/>
              <a:gd name="connsiteY15" fmla="*/ 1787490 h 1927641"/>
              <a:gd name="connsiteX16" fmla="*/ 2557463 w 8101013"/>
              <a:gd name="connsiteY16" fmla="*/ 1758915 h 1927641"/>
              <a:gd name="connsiteX17" fmla="*/ 2657475 w 8101013"/>
              <a:gd name="connsiteY17" fmla="*/ 1744628 h 1927641"/>
              <a:gd name="connsiteX18" fmla="*/ 2457450 w 8101013"/>
              <a:gd name="connsiteY18" fmla="*/ 1801778 h 1927641"/>
              <a:gd name="connsiteX19" fmla="*/ 2500313 w 8101013"/>
              <a:gd name="connsiteY19" fmla="*/ 1830353 h 1927641"/>
              <a:gd name="connsiteX20" fmla="*/ 3000375 w 8101013"/>
              <a:gd name="connsiteY20" fmla="*/ 1830353 h 1927641"/>
              <a:gd name="connsiteX21" fmla="*/ 3086100 w 8101013"/>
              <a:gd name="connsiteY21" fmla="*/ 1844640 h 1927641"/>
              <a:gd name="connsiteX22" fmla="*/ 3171825 w 8101013"/>
              <a:gd name="connsiteY22" fmla="*/ 1873215 h 1927641"/>
              <a:gd name="connsiteX23" fmla="*/ 3214688 w 8101013"/>
              <a:gd name="connsiteY23" fmla="*/ 1887503 h 1927641"/>
              <a:gd name="connsiteX24" fmla="*/ 3357563 w 8101013"/>
              <a:gd name="connsiteY24" fmla="*/ 1901790 h 1927641"/>
              <a:gd name="connsiteX25" fmla="*/ 3757613 w 8101013"/>
              <a:gd name="connsiteY25" fmla="*/ 1901790 h 1927641"/>
              <a:gd name="connsiteX26" fmla="*/ 3871913 w 8101013"/>
              <a:gd name="connsiteY26" fmla="*/ 1873215 h 1927641"/>
              <a:gd name="connsiteX27" fmla="*/ 4186238 w 8101013"/>
              <a:gd name="connsiteY27" fmla="*/ 1844640 h 1927641"/>
              <a:gd name="connsiteX28" fmla="*/ 4300538 w 8101013"/>
              <a:gd name="connsiteY28" fmla="*/ 1830353 h 1927641"/>
              <a:gd name="connsiteX29" fmla="*/ 5129213 w 8101013"/>
              <a:gd name="connsiteY29" fmla="*/ 1816065 h 1927641"/>
              <a:gd name="connsiteX30" fmla="*/ 5200650 w 8101013"/>
              <a:gd name="connsiteY30" fmla="*/ 1801778 h 1927641"/>
              <a:gd name="connsiteX31" fmla="*/ 5300663 w 8101013"/>
              <a:gd name="connsiteY31" fmla="*/ 1773203 h 1927641"/>
              <a:gd name="connsiteX32" fmla="*/ 5557838 w 8101013"/>
              <a:gd name="connsiteY32" fmla="*/ 1744628 h 1927641"/>
              <a:gd name="connsiteX33" fmla="*/ 5857875 w 8101013"/>
              <a:gd name="connsiteY33" fmla="*/ 1716053 h 1927641"/>
              <a:gd name="connsiteX34" fmla="*/ 6000750 w 8101013"/>
              <a:gd name="connsiteY34" fmla="*/ 1701765 h 1927641"/>
              <a:gd name="connsiteX35" fmla="*/ 6043613 w 8101013"/>
              <a:gd name="connsiteY35" fmla="*/ 1687478 h 1927641"/>
              <a:gd name="connsiteX36" fmla="*/ 6243638 w 8101013"/>
              <a:gd name="connsiteY36" fmla="*/ 1658903 h 1927641"/>
              <a:gd name="connsiteX37" fmla="*/ 6300788 w 8101013"/>
              <a:gd name="connsiteY37" fmla="*/ 1644615 h 1927641"/>
              <a:gd name="connsiteX38" fmla="*/ 6386513 w 8101013"/>
              <a:gd name="connsiteY38" fmla="*/ 1616040 h 1927641"/>
              <a:gd name="connsiteX39" fmla="*/ 6472238 w 8101013"/>
              <a:gd name="connsiteY39" fmla="*/ 1544603 h 1927641"/>
              <a:gd name="connsiteX40" fmla="*/ 6557963 w 8101013"/>
              <a:gd name="connsiteY40" fmla="*/ 1501740 h 1927641"/>
              <a:gd name="connsiteX41" fmla="*/ 6600825 w 8101013"/>
              <a:gd name="connsiteY41" fmla="*/ 1458878 h 1927641"/>
              <a:gd name="connsiteX42" fmla="*/ 6657975 w 8101013"/>
              <a:gd name="connsiteY42" fmla="*/ 1430303 h 1927641"/>
              <a:gd name="connsiteX43" fmla="*/ 6743700 w 8101013"/>
              <a:gd name="connsiteY43" fmla="*/ 1344578 h 1927641"/>
              <a:gd name="connsiteX44" fmla="*/ 6800850 w 8101013"/>
              <a:gd name="connsiteY44" fmla="*/ 1301715 h 1927641"/>
              <a:gd name="connsiteX45" fmla="*/ 6843713 w 8101013"/>
              <a:gd name="connsiteY45" fmla="*/ 1258853 h 1927641"/>
              <a:gd name="connsiteX46" fmla="*/ 6929438 w 8101013"/>
              <a:gd name="connsiteY46" fmla="*/ 1230278 h 1927641"/>
              <a:gd name="connsiteX47" fmla="*/ 6972300 w 8101013"/>
              <a:gd name="connsiteY47" fmla="*/ 1201703 h 1927641"/>
              <a:gd name="connsiteX48" fmla="*/ 7029450 w 8101013"/>
              <a:gd name="connsiteY48" fmla="*/ 1144553 h 1927641"/>
              <a:gd name="connsiteX49" fmla="*/ 7115175 w 8101013"/>
              <a:gd name="connsiteY49" fmla="*/ 1101690 h 1927641"/>
              <a:gd name="connsiteX50" fmla="*/ 7200900 w 8101013"/>
              <a:gd name="connsiteY50" fmla="*/ 1058828 h 1927641"/>
              <a:gd name="connsiteX51" fmla="*/ 7286625 w 8101013"/>
              <a:gd name="connsiteY51" fmla="*/ 1001678 h 1927641"/>
              <a:gd name="connsiteX52" fmla="*/ 7329488 w 8101013"/>
              <a:gd name="connsiteY52" fmla="*/ 973103 h 1927641"/>
              <a:gd name="connsiteX53" fmla="*/ 7529513 w 8101013"/>
              <a:gd name="connsiteY53" fmla="*/ 930240 h 1927641"/>
              <a:gd name="connsiteX54" fmla="*/ 7615238 w 8101013"/>
              <a:gd name="connsiteY54" fmla="*/ 901665 h 1927641"/>
              <a:gd name="connsiteX55" fmla="*/ 7658100 w 8101013"/>
              <a:gd name="connsiteY55" fmla="*/ 887378 h 1927641"/>
              <a:gd name="connsiteX56" fmla="*/ 7700963 w 8101013"/>
              <a:gd name="connsiteY56" fmla="*/ 858803 h 1927641"/>
              <a:gd name="connsiteX57" fmla="*/ 7958138 w 8101013"/>
              <a:gd name="connsiteY57" fmla="*/ 801653 h 1927641"/>
              <a:gd name="connsiteX58" fmla="*/ 8029575 w 8101013"/>
              <a:gd name="connsiteY58" fmla="*/ 787365 h 1927641"/>
              <a:gd name="connsiteX59" fmla="*/ 8101013 w 8101013"/>
              <a:gd name="connsiteY59" fmla="*/ 658778 h 1927641"/>
              <a:gd name="connsiteX60" fmla="*/ 8058150 w 8101013"/>
              <a:gd name="connsiteY60" fmla="*/ 501615 h 1927641"/>
              <a:gd name="connsiteX61" fmla="*/ 8015288 w 8101013"/>
              <a:gd name="connsiteY61" fmla="*/ 487328 h 1927641"/>
              <a:gd name="connsiteX62" fmla="*/ 7900988 w 8101013"/>
              <a:gd name="connsiteY62" fmla="*/ 444465 h 1927641"/>
              <a:gd name="connsiteX63" fmla="*/ 7800975 w 8101013"/>
              <a:gd name="connsiteY63" fmla="*/ 415890 h 1927641"/>
              <a:gd name="connsiteX64" fmla="*/ 7700963 w 8101013"/>
              <a:gd name="connsiteY64" fmla="*/ 401603 h 1927641"/>
              <a:gd name="connsiteX65" fmla="*/ 7643813 w 8101013"/>
              <a:gd name="connsiteY65" fmla="*/ 387315 h 1927641"/>
              <a:gd name="connsiteX66" fmla="*/ 7572375 w 8101013"/>
              <a:gd name="connsiteY66" fmla="*/ 373028 h 1927641"/>
              <a:gd name="connsiteX67" fmla="*/ 7429500 w 8101013"/>
              <a:gd name="connsiteY67" fmla="*/ 344453 h 1927641"/>
              <a:gd name="connsiteX68" fmla="*/ 7415213 w 8101013"/>
              <a:gd name="connsiteY68" fmla="*/ 301590 h 1927641"/>
              <a:gd name="connsiteX69" fmla="*/ 7429500 w 8101013"/>
              <a:gd name="connsiteY69" fmla="*/ 244440 h 1927641"/>
              <a:gd name="connsiteX70" fmla="*/ 7515225 w 8101013"/>
              <a:gd name="connsiteY70" fmla="*/ 201578 h 1927641"/>
              <a:gd name="connsiteX71" fmla="*/ 7558088 w 8101013"/>
              <a:gd name="connsiteY71" fmla="*/ 173003 h 1927641"/>
              <a:gd name="connsiteX72" fmla="*/ 7643813 w 8101013"/>
              <a:gd name="connsiteY72" fmla="*/ 144428 h 1927641"/>
              <a:gd name="connsiteX73" fmla="*/ 7729538 w 8101013"/>
              <a:gd name="connsiteY73" fmla="*/ 58703 h 1927641"/>
              <a:gd name="connsiteX74" fmla="*/ 7815263 w 8101013"/>
              <a:gd name="connsiteY74" fmla="*/ 1553 h 1927641"/>
              <a:gd name="connsiteX75" fmla="*/ 7643813 w 8101013"/>
              <a:gd name="connsiteY75" fmla="*/ 44415 h 1927641"/>
              <a:gd name="connsiteX76" fmla="*/ 7472363 w 8101013"/>
              <a:gd name="connsiteY76" fmla="*/ 87278 h 1927641"/>
              <a:gd name="connsiteX77" fmla="*/ 7400925 w 8101013"/>
              <a:gd name="connsiteY77" fmla="*/ 115853 h 1927641"/>
              <a:gd name="connsiteX78" fmla="*/ 7272338 w 8101013"/>
              <a:gd name="connsiteY78" fmla="*/ 144428 h 1927641"/>
              <a:gd name="connsiteX79" fmla="*/ 7229475 w 8101013"/>
              <a:gd name="connsiteY79" fmla="*/ 158715 h 1927641"/>
              <a:gd name="connsiteX80" fmla="*/ 7129463 w 8101013"/>
              <a:gd name="connsiteY80" fmla="*/ 173003 h 1927641"/>
              <a:gd name="connsiteX81" fmla="*/ 7043738 w 8101013"/>
              <a:gd name="connsiteY81" fmla="*/ 187290 h 1927641"/>
              <a:gd name="connsiteX82" fmla="*/ 7000875 w 8101013"/>
              <a:gd name="connsiteY82" fmla="*/ 201578 h 1927641"/>
              <a:gd name="connsiteX83" fmla="*/ 6900863 w 8101013"/>
              <a:gd name="connsiteY83" fmla="*/ 258728 h 1927641"/>
              <a:gd name="connsiteX84" fmla="*/ 6872288 w 8101013"/>
              <a:gd name="connsiteY84" fmla="*/ 301590 h 1927641"/>
              <a:gd name="connsiteX85" fmla="*/ 6843713 w 8101013"/>
              <a:gd name="connsiteY85" fmla="*/ 430178 h 1927641"/>
              <a:gd name="connsiteX86" fmla="*/ 6900863 w 8101013"/>
              <a:gd name="connsiteY86" fmla="*/ 515903 h 1927641"/>
              <a:gd name="connsiteX87" fmla="*/ 6886575 w 8101013"/>
              <a:gd name="connsiteY87" fmla="*/ 601628 h 1927641"/>
              <a:gd name="connsiteX88" fmla="*/ 6843713 w 8101013"/>
              <a:gd name="connsiteY88" fmla="*/ 630203 h 1927641"/>
              <a:gd name="connsiteX89" fmla="*/ 6586538 w 8101013"/>
              <a:gd name="connsiteY89" fmla="*/ 673065 h 1927641"/>
              <a:gd name="connsiteX90" fmla="*/ 6443663 w 8101013"/>
              <a:gd name="connsiteY90" fmla="*/ 701640 h 1927641"/>
              <a:gd name="connsiteX91" fmla="*/ 6357938 w 8101013"/>
              <a:gd name="connsiteY91" fmla="*/ 730215 h 1927641"/>
              <a:gd name="connsiteX92" fmla="*/ 6315075 w 8101013"/>
              <a:gd name="connsiteY92" fmla="*/ 744503 h 1927641"/>
              <a:gd name="connsiteX93" fmla="*/ 6043613 w 8101013"/>
              <a:gd name="connsiteY93" fmla="*/ 758790 h 1927641"/>
              <a:gd name="connsiteX94" fmla="*/ 5915025 w 8101013"/>
              <a:gd name="connsiteY94" fmla="*/ 801653 h 1927641"/>
              <a:gd name="connsiteX95" fmla="*/ 5743575 w 8101013"/>
              <a:gd name="connsiteY95" fmla="*/ 830228 h 1927641"/>
              <a:gd name="connsiteX96" fmla="*/ 5700713 w 8101013"/>
              <a:gd name="connsiteY96" fmla="*/ 844515 h 1927641"/>
              <a:gd name="connsiteX97" fmla="*/ 5529263 w 8101013"/>
              <a:gd name="connsiteY97" fmla="*/ 873090 h 1927641"/>
              <a:gd name="connsiteX98" fmla="*/ 5357813 w 8101013"/>
              <a:gd name="connsiteY98" fmla="*/ 930240 h 1927641"/>
              <a:gd name="connsiteX99" fmla="*/ 5257800 w 8101013"/>
              <a:gd name="connsiteY99" fmla="*/ 958815 h 1927641"/>
              <a:gd name="connsiteX100" fmla="*/ 5157788 w 8101013"/>
              <a:gd name="connsiteY100" fmla="*/ 973103 h 1927641"/>
              <a:gd name="connsiteX101" fmla="*/ 5072063 w 8101013"/>
              <a:gd name="connsiteY101" fmla="*/ 987390 h 1927641"/>
              <a:gd name="connsiteX102" fmla="*/ 4814888 w 8101013"/>
              <a:gd name="connsiteY102" fmla="*/ 1001678 h 1927641"/>
              <a:gd name="connsiteX103" fmla="*/ 4186238 w 8101013"/>
              <a:gd name="connsiteY103" fmla="*/ 1015965 h 1927641"/>
              <a:gd name="connsiteX104" fmla="*/ 4043363 w 8101013"/>
              <a:gd name="connsiteY104" fmla="*/ 1030253 h 1927641"/>
              <a:gd name="connsiteX105" fmla="*/ 3943350 w 8101013"/>
              <a:gd name="connsiteY105" fmla="*/ 1044540 h 1927641"/>
              <a:gd name="connsiteX106" fmla="*/ 3686175 w 8101013"/>
              <a:gd name="connsiteY106" fmla="*/ 1058828 h 1927641"/>
              <a:gd name="connsiteX107" fmla="*/ 3643313 w 8101013"/>
              <a:gd name="connsiteY107" fmla="*/ 1073115 h 1927641"/>
              <a:gd name="connsiteX108" fmla="*/ 3314700 w 8101013"/>
              <a:gd name="connsiteY108" fmla="*/ 1101690 h 1927641"/>
              <a:gd name="connsiteX109" fmla="*/ 3271838 w 8101013"/>
              <a:gd name="connsiteY109" fmla="*/ 1115978 h 1927641"/>
              <a:gd name="connsiteX110" fmla="*/ 2700338 w 8101013"/>
              <a:gd name="connsiteY110" fmla="*/ 1144553 h 1927641"/>
              <a:gd name="connsiteX111" fmla="*/ 2571750 w 8101013"/>
              <a:gd name="connsiteY111" fmla="*/ 1130265 h 1927641"/>
              <a:gd name="connsiteX112" fmla="*/ 2528888 w 8101013"/>
              <a:gd name="connsiteY112" fmla="*/ 1115978 h 1927641"/>
              <a:gd name="connsiteX113" fmla="*/ 2228850 w 8101013"/>
              <a:gd name="connsiteY113" fmla="*/ 1130265 h 1927641"/>
              <a:gd name="connsiteX114" fmla="*/ 1985963 w 8101013"/>
              <a:gd name="connsiteY114" fmla="*/ 1130265 h 1927641"/>
              <a:gd name="connsiteX115" fmla="*/ 1814513 w 8101013"/>
              <a:gd name="connsiteY115" fmla="*/ 1101690 h 1927641"/>
              <a:gd name="connsiteX116" fmla="*/ 1757363 w 8101013"/>
              <a:gd name="connsiteY116" fmla="*/ 1087403 h 1927641"/>
              <a:gd name="connsiteX117" fmla="*/ 1714500 w 8101013"/>
              <a:gd name="connsiteY117" fmla="*/ 1073115 h 1927641"/>
              <a:gd name="connsiteX118" fmla="*/ 1585913 w 8101013"/>
              <a:gd name="connsiteY118" fmla="*/ 1058828 h 1927641"/>
              <a:gd name="connsiteX119" fmla="*/ 1400175 w 8101013"/>
              <a:gd name="connsiteY119" fmla="*/ 1015965 h 1927641"/>
              <a:gd name="connsiteX120" fmla="*/ 1300163 w 8101013"/>
              <a:gd name="connsiteY120" fmla="*/ 1030253 h 1927641"/>
              <a:gd name="connsiteX121" fmla="*/ 1257300 w 8101013"/>
              <a:gd name="connsiteY121" fmla="*/ 1044540 h 1927641"/>
              <a:gd name="connsiteX122" fmla="*/ 742950 w 8101013"/>
              <a:gd name="connsiteY122" fmla="*/ 1058828 h 1927641"/>
              <a:gd name="connsiteX123" fmla="*/ 128588 w 8101013"/>
              <a:gd name="connsiteY123" fmla="*/ 801653 h 1927641"/>
              <a:gd name="connsiteX124" fmla="*/ 28575 w 8101013"/>
              <a:gd name="connsiteY124" fmla="*/ 901665 h 1927641"/>
              <a:gd name="connsiteX125" fmla="*/ 0 w 8101013"/>
              <a:gd name="connsiteY125" fmla="*/ 958815 h 1927641"/>
              <a:gd name="connsiteX126" fmla="*/ 0 w 8101013"/>
              <a:gd name="connsiteY126" fmla="*/ 1573178 h 1927641"/>
              <a:gd name="connsiteX0" fmla="*/ 0 w 8101013"/>
              <a:gd name="connsiteY0" fmla="*/ 1573178 h 1927641"/>
              <a:gd name="connsiteX1" fmla="*/ 0 w 8101013"/>
              <a:gd name="connsiteY1" fmla="*/ 1573178 h 1927641"/>
              <a:gd name="connsiteX2" fmla="*/ 228600 w 8101013"/>
              <a:gd name="connsiteY2" fmla="*/ 1616040 h 1927641"/>
              <a:gd name="connsiteX3" fmla="*/ 642938 w 8101013"/>
              <a:gd name="connsiteY3" fmla="*/ 1630328 h 1927641"/>
              <a:gd name="connsiteX4" fmla="*/ 885825 w 8101013"/>
              <a:gd name="connsiteY4" fmla="*/ 1658903 h 1927641"/>
              <a:gd name="connsiteX5" fmla="*/ 1028700 w 8101013"/>
              <a:gd name="connsiteY5" fmla="*/ 1673190 h 1927641"/>
              <a:gd name="connsiteX6" fmla="*/ 1114425 w 8101013"/>
              <a:gd name="connsiteY6" fmla="*/ 1687478 h 1927641"/>
              <a:gd name="connsiteX7" fmla="*/ 1243013 w 8101013"/>
              <a:gd name="connsiteY7" fmla="*/ 1701765 h 1927641"/>
              <a:gd name="connsiteX8" fmla="*/ 1357313 w 8101013"/>
              <a:gd name="connsiteY8" fmla="*/ 1716053 h 1927641"/>
              <a:gd name="connsiteX9" fmla="*/ 1685925 w 8101013"/>
              <a:gd name="connsiteY9" fmla="*/ 1730340 h 1927641"/>
              <a:gd name="connsiteX10" fmla="*/ 1800225 w 8101013"/>
              <a:gd name="connsiteY10" fmla="*/ 1744628 h 1927641"/>
              <a:gd name="connsiteX11" fmla="*/ 1857375 w 8101013"/>
              <a:gd name="connsiteY11" fmla="*/ 1773203 h 1927641"/>
              <a:gd name="connsiteX12" fmla="*/ 2071688 w 8101013"/>
              <a:gd name="connsiteY12" fmla="*/ 1787490 h 1927641"/>
              <a:gd name="connsiteX13" fmla="*/ 2171700 w 8101013"/>
              <a:gd name="connsiteY13" fmla="*/ 1816065 h 1927641"/>
              <a:gd name="connsiteX14" fmla="*/ 2443163 w 8101013"/>
              <a:gd name="connsiteY14" fmla="*/ 1801778 h 1927641"/>
              <a:gd name="connsiteX15" fmla="*/ 2514600 w 8101013"/>
              <a:gd name="connsiteY15" fmla="*/ 1787490 h 1927641"/>
              <a:gd name="connsiteX16" fmla="*/ 2557463 w 8101013"/>
              <a:gd name="connsiteY16" fmla="*/ 1758915 h 1927641"/>
              <a:gd name="connsiteX17" fmla="*/ 2457450 w 8101013"/>
              <a:gd name="connsiteY17" fmla="*/ 1801778 h 1927641"/>
              <a:gd name="connsiteX18" fmla="*/ 2500313 w 8101013"/>
              <a:gd name="connsiteY18" fmla="*/ 1830353 h 1927641"/>
              <a:gd name="connsiteX19" fmla="*/ 3000375 w 8101013"/>
              <a:gd name="connsiteY19" fmla="*/ 1830353 h 1927641"/>
              <a:gd name="connsiteX20" fmla="*/ 3086100 w 8101013"/>
              <a:gd name="connsiteY20" fmla="*/ 1844640 h 1927641"/>
              <a:gd name="connsiteX21" fmla="*/ 3171825 w 8101013"/>
              <a:gd name="connsiteY21" fmla="*/ 1873215 h 1927641"/>
              <a:gd name="connsiteX22" fmla="*/ 3214688 w 8101013"/>
              <a:gd name="connsiteY22" fmla="*/ 1887503 h 1927641"/>
              <a:gd name="connsiteX23" fmla="*/ 3357563 w 8101013"/>
              <a:gd name="connsiteY23" fmla="*/ 1901790 h 1927641"/>
              <a:gd name="connsiteX24" fmla="*/ 3757613 w 8101013"/>
              <a:gd name="connsiteY24" fmla="*/ 1901790 h 1927641"/>
              <a:gd name="connsiteX25" fmla="*/ 3871913 w 8101013"/>
              <a:gd name="connsiteY25" fmla="*/ 1873215 h 1927641"/>
              <a:gd name="connsiteX26" fmla="*/ 4186238 w 8101013"/>
              <a:gd name="connsiteY26" fmla="*/ 1844640 h 1927641"/>
              <a:gd name="connsiteX27" fmla="*/ 4300538 w 8101013"/>
              <a:gd name="connsiteY27" fmla="*/ 1830353 h 1927641"/>
              <a:gd name="connsiteX28" fmla="*/ 5129213 w 8101013"/>
              <a:gd name="connsiteY28" fmla="*/ 1816065 h 1927641"/>
              <a:gd name="connsiteX29" fmla="*/ 5200650 w 8101013"/>
              <a:gd name="connsiteY29" fmla="*/ 1801778 h 1927641"/>
              <a:gd name="connsiteX30" fmla="*/ 5300663 w 8101013"/>
              <a:gd name="connsiteY30" fmla="*/ 1773203 h 1927641"/>
              <a:gd name="connsiteX31" fmla="*/ 5557838 w 8101013"/>
              <a:gd name="connsiteY31" fmla="*/ 1744628 h 1927641"/>
              <a:gd name="connsiteX32" fmla="*/ 5857875 w 8101013"/>
              <a:gd name="connsiteY32" fmla="*/ 1716053 h 1927641"/>
              <a:gd name="connsiteX33" fmla="*/ 6000750 w 8101013"/>
              <a:gd name="connsiteY33" fmla="*/ 1701765 h 1927641"/>
              <a:gd name="connsiteX34" fmla="*/ 6043613 w 8101013"/>
              <a:gd name="connsiteY34" fmla="*/ 1687478 h 1927641"/>
              <a:gd name="connsiteX35" fmla="*/ 6243638 w 8101013"/>
              <a:gd name="connsiteY35" fmla="*/ 1658903 h 1927641"/>
              <a:gd name="connsiteX36" fmla="*/ 6300788 w 8101013"/>
              <a:gd name="connsiteY36" fmla="*/ 1644615 h 1927641"/>
              <a:gd name="connsiteX37" fmla="*/ 6386513 w 8101013"/>
              <a:gd name="connsiteY37" fmla="*/ 1616040 h 1927641"/>
              <a:gd name="connsiteX38" fmla="*/ 6472238 w 8101013"/>
              <a:gd name="connsiteY38" fmla="*/ 1544603 h 1927641"/>
              <a:gd name="connsiteX39" fmla="*/ 6557963 w 8101013"/>
              <a:gd name="connsiteY39" fmla="*/ 1501740 h 1927641"/>
              <a:gd name="connsiteX40" fmla="*/ 6600825 w 8101013"/>
              <a:gd name="connsiteY40" fmla="*/ 1458878 h 1927641"/>
              <a:gd name="connsiteX41" fmla="*/ 6657975 w 8101013"/>
              <a:gd name="connsiteY41" fmla="*/ 1430303 h 1927641"/>
              <a:gd name="connsiteX42" fmla="*/ 6743700 w 8101013"/>
              <a:gd name="connsiteY42" fmla="*/ 1344578 h 1927641"/>
              <a:gd name="connsiteX43" fmla="*/ 6800850 w 8101013"/>
              <a:gd name="connsiteY43" fmla="*/ 1301715 h 1927641"/>
              <a:gd name="connsiteX44" fmla="*/ 6843713 w 8101013"/>
              <a:gd name="connsiteY44" fmla="*/ 1258853 h 1927641"/>
              <a:gd name="connsiteX45" fmla="*/ 6929438 w 8101013"/>
              <a:gd name="connsiteY45" fmla="*/ 1230278 h 1927641"/>
              <a:gd name="connsiteX46" fmla="*/ 6972300 w 8101013"/>
              <a:gd name="connsiteY46" fmla="*/ 1201703 h 1927641"/>
              <a:gd name="connsiteX47" fmla="*/ 7029450 w 8101013"/>
              <a:gd name="connsiteY47" fmla="*/ 1144553 h 1927641"/>
              <a:gd name="connsiteX48" fmla="*/ 7115175 w 8101013"/>
              <a:gd name="connsiteY48" fmla="*/ 1101690 h 1927641"/>
              <a:gd name="connsiteX49" fmla="*/ 7200900 w 8101013"/>
              <a:gd name="connsiteY49" fmla="*/ 1058828 h 1927641"/>
              <a:gd name="connsiteX50" fmla="*/ 7286625 w 8101013"/>
              <a:gd name="connsiteY50" fmla="*/ 1001678 h 1927641"/>
              <a:gd name="connsiteX51" fmla="*/ 7329488 w 8101013"/>
              <a:gd name="connsiteY51" fmla="*/ 973103 h 1927641"/>
              <a:gd name="connsiteX52" fmla="*/ 7529513 w 8101013"/>
              <a:gd name="connsiteY52" fmla="*/ 930240 h 1927641"/>
              <a:gd name="connsiteX53" fmla="*/ 7615238 w 8101013"/>
              <a:gd name="connsiteY53" fmla="*/ 901665 h 1927641"/>
              <a:gd name="connsiteX54" fmla="*/ 7658100 w 8101013"/>
              <a:gd name="connsiteY54" fmla="*/ 887378 h 1927641"/>
              <a:gd name="connsiteX55" fmla="*/ 7700963 w 8101013"/>
              <a:gd name="connsiteY55" fmla="*/ 858803 h 1927641"/>
              <a:gd name="connsiteX56" fmla="*/ 7958138 w 8101013"/>
              <a:gd name="connsiteY56" fmla="*/ 801653 h 1927641"/>
              <a:gd name="connsiteX57" fmla="*/ 8029575 w 8101013"/>
              <a:gd name="connsiteY57" fmla="*/ 787365 h 1927641"/>
              <a:gd name="connsiteX58" fmla="*/ 8101013 w 8101013"/>
              <a:gd name="connsiteY58" fmla="*/ 658778 h 1927641"/>
              <a:gd name="connsiteX59" fmla="*/ 8058150 w 8101013"/>
              <a:gd name="connsiteY59" fmla="*/ 501615 h 1927641"/>
              <a:gd name="connsiteX60" fmla="*/ 8015288 w 8101013"/>
              <a:gd name="connsiteY60" fmla="*/ 487328 h 1927641"/>
              <a:gd name="connsiteX61" fmla="*/ 7900988 w 8101013"/>
              <a:gd name="connsiteY61" fmla="*/ 444465 h 1927641"/>
              <a:gd name="connsiteX62" fmla="*/ 7800975 w 8101013"/>
              <a:gd name="connsiteY62" fmla="*/ 415890 h 1927641"/>
              <a:gd name="connsiteX63" fmla="*/ 7700963 w 8101013"/>
              <a:gd name="connsiteY63" fmla="*/ 401603 h 1927641"/>
              <a:gd name="connsiteX64" fmla="*/ 7643813 w 8101013"/>
              <a:gd name="connsiteY64" fmla="*/ 387315 h 1927641"/>
              <a:gd name="connsiteX65" fmla="*/ 7572375 w 8101013"/>
              <a:gd name="connsiteY65" fmla="*/ 373028 h 1927641"/>
              <a:gd name="connsiteX66" fmla="*/ 7429500 w 8101013"/>
              <a:gd name="connsiteY66" fmla="*/ 344453 h 1927641"/>
              <a:gd name="connsiteX67" fmla="*/ 7415213 w 8101013"/>
              <a:gd name="connsiteY67" fmla="*/ 301590 h 1927641"/>
              <a:gd name="connsiteX68" fmla="*/ 7429500 w 8101013"/>
              <a:gd name="connsiteY68" fmla="*/ 244440 h 1927641"/>
              <a:gd name="connsiteX69" fmla="*/ 7515225 w 8101013"/>
              <a:gd name="connsiteY69" fmla="*/ 201578 h 1927641"/>
              <a:gd name="connsiteX70" fmla="*/ 7558088 w 8101013"/>
              <a:gd name="connsiteY70" fmla="*/ 173003 h 1927641"/>
              <a:gd name="connsiteX71" fmla="*/ 7643813 w 8101013"/>
              <a:gd name="connsiteY71" fmla="*/ 144428 h 1927641"/>
              <a:gd name="connsiteX72" fmla="*/ 7729538 w 8101013"/>
              <a:gd name="connsiteY72" fmla="*/ 58703 h 1927641"/>
              <a:gd name="connsiteX73" fmla="*/ 7815263 w 8101013"/>
              <a:gd name="connsiteY73" fmla="*/ 1553 h 1927641"/>
              <a:gd name="connsiteX74" fmla="*/ 7643813 w 8101013"/>
              <a:gd name="connsiteY74" fmla="*/ 44415 h 1927641"/>
              <a:gd name="connsiteX75" fmla="*/ 7472363 w 8101013"/>
              <a:gd name="connsiteY75" fmla="*/ 87278 h 1927641"/>
              <a:gd name="connsiteX76" fmla="*/ 7400925 w 8101013"/>
              <a:gd name="connsiteY76" fmla="*/ 115853 h 1927641"/>
              <a:gd name="connsiteX77" fmla="*/ 7272338 w 8101013"/>
              <a:gd name="connsiteY77" fmla="*/ 144428 h 1927641"/>
              <a:gd name="connsiteX78" fmla="*/ 7229475 w 8101013"/>
              <a:gd name="connsiteY78" fmla="*/ 158715 h 1927641"/>
              <a:gd name="connsiteX79" fmla="*/ 7129463 w 8101013"/>
              <a:gd name="connsiteY79" fmla="*/ 173003 h 1927641"/>
              <a:gd name="connsiteX80" fmla="*/ 7043738 w 8101013"/>
              <a:gd name="connsiteY80" fmla="*/ 187290 h 1927641"/>
              <a:gd name="connsiteX81" fmla="*/ 7000875 w 8101013"/>
              <a:gd name="connsiteY81" fmla="*/ 201578 h 1927641"/>
              <a:gd name="connsiteX82" fmla="*/ 6900863 w 8101013"/>
              <a:gd name="connsiteY82" fmla="*/ 258728 h 1927641"/>
              <a:gd name="connsiteX83" fmla="*/ 6872288 w 8101013"/>
              <a:gd name="connsiteY83" fmla="*/ 301590 h 1927641"/>
              <a:gd name="connsiteX84" fmla="*/ 6843713 w 8101013"/>
              <a:gd name="connsiteY84" fmla="*/ 430178 h 1927641"/>
              <a:gd name="connsiteX85" fmla="*/ 6900863 w 8101013"/>
              <a:gd name="connsiteY85" fmla="*/ 515903 h 1927641"/>
              <a:gd name="connsiteX86" fmla="*/ 6886575 w 8101013"/>
              <a:gd name="connsiteY86" fmla="*/ 601628 h 1927641"/>
              <a:gd name="connsiteX87" fmla="*/ 6843713 w 8101013"/>
              <a:gd name="connsiteY87" fmla="*/ 630203 h 1927641"/>
              <a:gd name="connsiteX88" fmla="*/ 6586538 w 8101013"/>
              <a:gd name="connsiteY88" fmla="*/ 673065 h 1927641"/>
              <a:gd name="connsiteX89" fmla="*/ 6443663 w 8101013"/>
              <a:gd name="connsiteY89" fmla="*/ 701640 h 1927641"/>
              <a:gd name="connsiteX90" fmla="*/ 6357938 w 8101013"/>
              <a:gd name="connsiteY90" fmla="*/ 730215 h 1927641"/>
              <a:gd name="connsiteX91" fmla="*/ 6315075 w 8101013"/>
              <a:gd name="connsiteY91" fmla="*/ 744503 h 1927641"/>
              <a:gd name="connsiteX92" fmla="*/ 6043613 w 8101013"/>
              <a:gd name="connsiteY92" fmla="*/ 758790 h 1927641"/>
              <a:gd name="connsiteX93" fmla="*/ 5915025 w 8101013"/>
              <a:gd name="connsiteY93" fmla="*/ 801653 h 1927641"/>
              <a:gd name="connsiteX94" fmla="*/ 5743575 w 8101013"/>
              <a:gd name="connsiteY94" fmla="*/ 830228 h 1927641"/>
              <a:gd name="connsiteX95" fmla="*/ 5700713 w 8101013"/>
              <a:gd name="connsiteY95" fmla="*/ 844515 h 1927641"/>
              <a:gd name="connsiteX96" fmla="*/ 5529263 w 8101013"/>
              <a:gd name="connsiteY96" fmla="*/ 873090 h 1927641"/>
              <a:gd name="connsiteX97" fmla="*/ 5357813 w 8101013"/>
              <a:gd name="connsiteY97" fmla="*/ 930240 h 1927641"/>
              <a:gd name="connsiteX98" fmla="*/ 5257800 w 8101013"/>
              <a:gd name="connsiteY98" fmla="*/ 958815 h 1927641"/>
              <a:gd name="connsiteX99" fmla="*/ 5157788 w 8101013"/>
              <a:gd name="connsiteY99" fmla="*/ 973103 h 1927641"/>
              <a:gd name="connsiteX100" fmla="*/ 5072063 w 8101013"/>
              <a:gd name="connsiteY100" fmla="*/ 987390 h 1927641"/>
              <a:gd name="connsiteX101" fmla="*/ 4814888 w 8101013"/>
              <a:gd name="connsiteY101" fmla="*/ 1001678 h 1927641"/>
              <a:gd name="connsiteX102" fmla="*/ 4186238 w 8101013"/>
              <a:gd name="connsiteY102" fmla="*/ 1015965 h 1927641"/>
              <a:gd name="connsiteX103" fmla="*/ 4043363 w 8101013"/>
              <a:gd name="connsiteY103" fmla="*/ 1030253 h 1927641"/>
              <a:gd name="connsiteX104" fmla="*/ 3943350 w 8101013"/>
              <a:gd name="connsiteY104" fmla="*/ 1044540 h 1927641"/>
              <a:gd name="connsiteX105" fmla="*/ 3686175 w 8101013"/>
              <a:gd name="connsiteY105" fmla="*/ 1058828 h 1927641"/>
              <a:gd name="connsiteX106" fmla="*/ 3643313 w 8101013"/>
              <a:gd name="connsiteY106" fmla="*/ 1073115 h 1927641"/>
              <a:gd name="connsiteX107" fmla="*/ 3314700 w 8101013"/>
              <a:gd name="connsiteY107" fmla="*/ 1101690 h 1927641"/>
              <a:gd name="connsiteX108" fmla="*/ 3271838 w 8101013"/>
              <a:gd name="connsiteY108" fmla="*/ 1115978 h 1927641"/>
              <a:gd name="connsiteX109" fmla="*/ 2700338 w 8101013"/>
              <a:gd name="connsiteY109" fmla="*/ 1144553 h 1927641"/>
              <a:gd name="connsiteX110" fmla="*/ 2571750 w 8101013"/>
              <a:gd name="connsiteY110" fmla="*/ 1130265 h 1927641"/>
              <a:gd name="connsiteX111" fmla="*/ 2528888 w 8101013"/>
              <a:gd name="connsiteY111" fmla="*/ 1115978 h 1927641"/>
              <a:gd name="connsiteX112" fmla="*/ 2228850 w 8101013"/>
              <a:gd name="connsiteY112" fmla="*/ 1130265 h 1927641"/>
              <a:gd name="connsiteX113" fmla="*/ 1985963 w 8101013"/>
              <a:gd name="connsiteY113" fmla="*/ 1130265 h 1927641"/>
              <a:gd name="connsiteX114" fmla="*/ 1814513 w 8101013"/>
              <a:gd name="connsiteY114" fmla="*/ 1101690 h 1927641"/>
              <a:gd name="connsiteX115" fmla="*/ 1757363 w 8101013"/>
              <a:gd name="connsiteY115" fmla="*/ 1087403 h 1927641"/>
              <a:gd name="connsiteX116" fmla="*/ 1714500 w 8101013"/>
              <a:gd name="connsiteY116" fmla="*/ 1073115 h 1927641"/>
              <a:gd name="connsiteX117" fmla="*/ 1585913 w 8101013"/>
              <a:gd name="connsiteY117" fmla="*/ 1058828 h 1927641"/>
              <a:gd name="connsiteX118" fmla="*/ 1400175 w 8101013"/>
              <a:gd name="connsiteY118" fmla="*/ 1015965 h 1927641"/>
              <a:gd name="connsiteX119" fmla="*/ 1300163 w 8101013"/>
              <a:gd name="connsiteY119" fmla="*/ 1030253 h 1927641"/>
              <a:gd name="connsiteX120" fmla="*/ 1257300 w 8101013"/>
              <a:gd name="connsiteY120" fmla="*/ 1044540 h 1927641"/>
              <a:gd name="connsiteX121" fmla="*/ 742950 w 8101013"/>
              <a:gd name="connsiteY121" fmla="*/ 1058828 h 1927641"/>
              <a:gd name="connsiteX122" fmla="*/ 128588 w 8101013"/>
              <a:gd name="connsiteY122" fmla="*/ 801653 h 1927641"/>
              <a:gd name="connsiteX123" fmla="*/ 28575 w 8101013"/>
              <a:gd name="connsiteY123" fmla="*/ 901665 h 1927641"/>
              <a:gd name="connsiteX124" fmla="*/ 0 w 8101013"/>
              <a:gd name="connsiteY124" fmla="*/ 958815 h 1927641"/>
              <a:gd name="connsiteX125" fmla="*/ 0 w 8101013"/>
              <a:gd name="connsiteY125" fmla="*/ 1573178 h 1927641"/>
              <a:gd name="connsiteX0" fmla="*/ 0 w 8101013"/>
              <a:gd name="connsiteY0" fmla="*/ 1573178 h 1927641"/>
              <a:gd name="connsiteX1" fmla="*/ 0 w 8101013"/>
              <a:gd name="connsiteY1" fmla="*/ 1573178 h 1927641"/>
              <a:gd name="connsiteX2" fmla="*/ 228600 w 8101013"/>
              <a:gd name="connsiteY2" fmla="*/ 1616040 h 1927641"/>
              <a:gd name="connsiteX3" fmla="*/ 642938 w 8101013"/>
              <a:gd name="connsiteY3" fmla="*/ 1630328 h 1927641"/>
              <a:gd name="connsiteX4" fmla="*/ 885825 w 8101013"/>
              <a:gd name="connsiteY4" fmla="*/ 1658903 h 1927641"/>
              <a:gd name="connsiteX5" fmla="*/ 1028700 w 8101013"/>
              <a:gd name="connsiteY5" fmla="*/ 1673190 h 1927641"/>
              <a:gd name="connsiteX6" fmla="*/ 1114425 w 8101013"/>
              <a:gd name="connsiteY6" fmla="*/ 1687478 h 1927641"/>
              <a:gd name="connsiteX7" fmla="*/ 1243013 w 8101013"/>
              <a:gd name="connsiteY7" fmla="*/ 1701765 h 1927641"/>
              <a:gd name="connsiteX8" fmla="*/ 1357313 w 8101013"/>
              <a:gd name="connsiteY8" fmla="*/ 1716053 h 1927641"/>
              <a:gd name="connsiteX9" fmla="*/ 1685925 w 8101013"/>
              <a:gd name="connsiteY9" fmla="*/ 1730340 h 1927641"/>
              <a:gd name="connsiteX10" fmla="*/ 1800225 w 8101013"/>
              <a:gd name="connsiteY10" fmla="*/ 1744628 h 1927641"/>
              <a:gd name="connsiteX11" fmla="*/ 1857375 w 8101013"/>
              <a:gd name="connsiteY11" fmla="*/ 1773203 h 1927641"/>
              <a:gd name="connsiteX12" fmla="*/ 2071688 w 8101013"/>
              <a:gd name="connsiteY12" fmla="*/ 1787490 h 1927641"/>
              <a:gd name="connsiteX13" fmla="*/ 2171700 w 8101013"/>
              <a:gd name="connsiteY13" fmla="*/ 1816065 h 1927641"/>
              <a:gd name="connsiteX14" fmla="*/ 2443163 w 8101013"/>
              <a:gd name="connsiteY14" fmla="*/ 1801778 h 1927641"/>
              <a:gd name="connsiteX15" fmla="*/ 2514600 w 8101013"/>
              <a:gd name="connsiteY15" fmla="*/ 1787490 h 1927641"/>
              <a:gd name="connsiteX16" fmla="*/ 2557463 w 8101013"/>
              <a:gd name="connsiteY16" fmla="*/ 1758915 h 1927641"/>
              <a:gd name="connsiteX17" fmla="*/ 2457450 w 8101013"/>
              <a:gd name="connsiteY17" fmla="*/ 1801778 h 1927641"/>
              <a:gd name="connsiteX18" fmla="*/ 3000375 w 8101013"/>
              <a:gd name="connsiteY18" fmla="*/ 1830353 h 1927641"/>
              <a:gd name="connsiteX19" fmla="*/ 3086100 w 8101013"/>
              <a:gd name="connsiteY19" fmla="*/ 1844640 h 1927641"/>
              <a:gd name="connsiteX20" fmla="*/ 3171825 w 8101013"/>
              <a:gd name="connsiteY20" fmla="*/ 1873215 h 1927641"/>
              <a:gd name="connsiteX21" fmla="*/ 3214688 w 8101013"/>
              <a:gd name="connsiteY21" fmla="*/ 1887503 h 1927641"/>
              <a:gd name="connsiteX22" fmla="*/ 3357563 w 8101013"/>
              <a:gd name="connsiteY22" fmla="*/ 1901790 h 1927641"/>
              <a:gd name="connsiteX23" fmla="*/ 3757613 w 8101013"/>
              <a:gd name="connsiteY23" fmla="*/ 1901790 h 1927641"/>
              <a:gd name="connsiteX24" fmla="*/ 3871913 w 8101013"/>
              <a:gd name="connsiteY24" fmla="*/ 1873215 h 1927641"/>
              <a:gd name="connsiteX25" fmla="*/ 4186238 w 8101013"/>
              <a:gd name="connsiteY25" fmla="*/ 1844640 h 1927641"/>
              <a:gd name="connsiteX26" fmla="*/ 4300538 w 8101013"/>
              <a:gd name="connsiteY26" fmla="*/ 1830353 h 1927641"/>
              <a:gd name="connsiteX27" fmla="*/ 5129213 w 8101013"/>
              <a:gd name="connsiteY27" fmla="*/ 1816065 h 1927641"/>
              <a:gd name="connsiteX28" fmla="*/ 5200650 w 8101013"/>
              <a:gd name="connsiteY28" fmla="*/ 1801778 h 1927641"/>
              <a:gd name="connsiteX29" fmla="*/ 5300663 w 8101013"/>
              <a:gd name="connsiteY29" fmla="*/ 1773203 h 1927641"/>
              <a:gd name="connsiteX30" fmla="*/ 5557838 w 8101013"/>
              <a:gd name="connsiteY30" fmla="*/ 1744628 h 1927641"/>
              <a:gd name="connsiteX31" fmla="*/ 5857875 w 8101013"/>
              <a:gd name="connsiteY31" fmla="*/ 1716053 h 1927641"/>
              <a:gd name="connsiteX32" fmla="*/ 6000750 w 8101013"/>
              <a:gd name="connsiteY32" fmla="*/ 1701765 h 1927641"/>
              <a:gd name="connsiteX33" fmla="*/ 6043613 w 8101013"/>
              <a:gd name="connsiteY33" fmla="*/ 1687478 h 1927641"/>
              <a:gd name="connsiteX34" fmla="*/ 6243638 w 8101013"/>
              <a:gd name="connsiteY34" fmla="*/ 1658903 h 1927641"/>
              <a:gd name="connsiteX35" fmla="*/ 6300788 w 8101013"/>
              <a:gd name="connsiteY35" fmla="*/ 1644615 h 1927641"/>
              <a:gd name="connsiteX36" fmla="*/ 6386513 w 8101013"/>
              <a:gd name="connsiteY36" fmla="*/ 1616040 h 1927641"/>
              <a:gd name="connsiteX37" fmla="*/ 6472238 w 8101013"/>
              <a:gd name="connsiteY37" fmla="*/ 1544603 h 1927641"/>
              <a:gd name="connsiteX38" fmla="*/ 6557963 w 8101013"/>
              <a:gd name="connsiteY38" fmla="*/ 1501740 h 1927641"/>
              <a:gd name="connsiteX39" fmla="*/ 6600825 w 8101013"/>
              <a:gd name="connsiteY39" fmla="*/ 1458878 h 1927641"/>
              <a:gd name="connsiteX40" fmla="*/ 6657975 w 8101013"/>
              <a:gd name="connsiteY40" fmla="*/ 1430303 h 1927641"/>
              <a:gd name="connsiteX41" fmla="*/ 6743700 w 8101013"/>
              <a:gd name="connsiteY41" fmla="*/ 1344578 h 1927641"/>
              <a:gd name="connsiteX42" fmla="*/ 6800850 w 8101013"/>
              <a:gd name="connsiteY42" fmla="*/ 1301715 h 1927641"/>
              <a:gd name="connsiteX43" fmla="*/ 6843713 w 8101013"/>
              <a:gd name="connsiteY43" fmla="*/ 1258853 h 1927641"/>
              <a:gd name="connsiteX44" fmla="*/ 6929438 w 8101013"/>
              <a:gd name="connsiteY44" fmla="*/ 1230278 h 1927641"/>
              <a:gd name="connsiteX45" fmla="*/ 6972300 w 8101013"/>
              <a:gd name="connsiteY45" fmla="*/ 1201703 h 1927641"/>
              <a:gd name="connsiteX46" fmla="*/ 7029450 w 8101013"/>
              <a:gd name="connsiteY46" fmla="*/ 1144553 h 1927641"/>
              <a:gd name="connsiteX47" fmla="*/ 7115175 w 8101013"/>
              <a:gd name="connsiteY47" fmla="*/ 1101690 h 1927641"/>
              <a:gd name="connsiteX48" fmla="*/ 7200900 w 8101013"/>
              <a:gd name="connsiteY48" fmla="*/ 1058828 h 1927641"/>
              <a:gd name="connsiteX49" fmla="*/ 7286625 w 8101013"/>
              <a:gd name="connsiteY49" fmla="*/ 1001678 h 1927641"/>
              <a:gd name="connsiteX50" fmla="*/ 7329488 w 8101013"/>
              <a:gd name="connsiteY50" fmla="*/ 973103 h 1927641"/>
              <a:gd name="connsiteX51" fmla="*/ 7529513 w 8101013"/>
              <a:gd name="connsiteY51" fmla="*/ 930240 h 1927641"/>
              <a:gd name="connsiteX52" fmla="*/ 7615238 w 8101013"/>
              <a:gd name="connsiteY52" fmla="*/ 901665 h 1927641"/>
              <a:gd name="connsiteX53" fmla="*/ 7658100 w 8101013"/>
              <a:gd name="connsiteY53" fmla="*/ 887378 h 1927641"/>
              <a:gd name="connsiteX54" fmla="*/ 7700963 w 8101013"/>
              <a:gd name="connsiteY54" fmla="*/ 858803 h 1927641"/>
              <a:gd name="connsiteX55" fmla="*/ 7958138 w 8101013"/>
              <a:gd name="connsiteY55" fmla="*/ 801653 h 1927641"/>
              <a:gd name="connsiteX56" fmla="*/ 8029575 w 8101013"/>
              <a:gd name="connsiteY56" fmla="*/ 787365 h 1927641"/>
              <a:gd name="connsiteX57" fmla="*/ 8101013 w 8101013"/>
              <a:gd name="connsiteY57" fmla="*/ 658778 h 1927641"/>
              <a:gd name="connsiteX58" fmla="*/ 8058150 w 8101013"/>
              <a:gd name="connsiteY58" fmla="*/ 501615 h 1927641"/>
              <a:gd name="connsiteX59" fmla="*/ 8015288 w 8101013"/>
              <a:gd name="connsiteY59" fmla="*/ 487328 h 1927641"/>
              <a:gd name="connsiteX60" fmla="*/ 7900988 w 8101013"/>
              <a:gd name="connsiteY60" fmla="*/ 444465 h 1927641"/>
              <a:gd name="connsiteX61" fmla="*/ 7800975 w 8101013"/>
              <a:gd name="connsiteY61" fmla="*/ 415890 h 1927641"/>
              <a:gd name="connsiteX62" fmla="*/ 7700963 w 8101013"/>
              <a:gd name="connsiteY62" fmla="*/ 401603 h 1927641"/>
              <a:gd name="connsiteX63" fmla="*/ 7643813 w 8101013"/>
              <a:gd name="connsiteY63" fmla="*/ 387315 h 1927641"/>
              <a:gd name="connsiteX64" fmla="*/ 7572375 w 8101013"/>
              <a:gd name="connsiteY64" fmla="*/ 373028 h 1927641"/>
              <a:gd name="connsiteX65" fmla="*/ 7429500 w 8101013"/>
              <a:gd name="connsiteY65" fmla="*/ 344453 h 1927641"/>
              <a:gd name="connsiteX66" fmla="*/ 7415213 w 8101013"/>
              <a:gd name="connsiteY66" fmla="*/ 301590 h 1927641"/>
              <a:gd name="connsiteX67" fmla="*/ 7429500 w 8101013"/>
              <a:gd name="connsiteY67" fmla="*/ 244440 h 1927641"/>
              <a:gd name="connsiteX68" fmla="*/ 7515225 w 8101013"/>
              <a:gd name="connsiteY68" fmla="*/ 201578 h 1927641"/>
              <a:gd name="connsiteX69" fmla="*/ 7558088 w 8101013"/>
              <a:gd name="connsiteY69" fmla="*/ 173003 h 1927641"/>
              <a:gd name="connsiteX70" fmla="*/ 7643813 w 8101013"/>
              <a:gd name="connsiteY70" fmla="*/ 144428 h 1927641"/>
              <a:gd name="connsiteX71" fmla="*/ 7729538 w 8101013"/>
              <a:gd name="connsiteY71" fmla="*/ 58703 h 1927641"/>
              <a:gd name="connsiteX72" fmla="*/ 7815263 w 8101013"/>
              <a:gd name="connsiteY72" fmla="*/ 1553 h 1927641"/>
              <a:gd name="connsiteX73" fmla="*/ 7643813 w 8101013"/>
              <a:gd name="connsiteY73" fmla="*/ 44415 h 1927641"/>
              <a:gd name="connsiteX74" fmla="*/ 7472363 w 8101013"/>
              <a:gd name="connsiteY74" fmla="*/ 87278 h 1927641"/>
              <a:gd name="connsiteX75" fmla="*/ 7400925 w 8101013"/>
              <a:gd name="connsiteY75" fmla="*/ 115853 h 1927641"/>
              <a:gd name="connsiteX76" fmla="*/ 7272338 w 8101013"/>
              <a:gd name="connsiteY76" fmla="*/ 144428 h 1927641"/>
              <a:gd name="connsiteX77" fmla="*/ 7229475 w 8101013"/>
              <a:gd name="connsiteY77" fmla="*/ 158715 h 1927641"/>
              <a:gd name="connsiteX78" fmla="*/ 7129463 w 8101013"/>
              <a:gd name="connsiteY78" fmla="*/ 173003 h 1927641"/>
              <a:gd name="connsiteX79" fmla="*/ 7043738 w 8101013"/>
              <a:gd name="connsiteY79" fmla="*/ 187290 h 1927641"/>
              <a:gd name="connsiteX80" fmla="*/ 7000875 w 8101013"/>
              <a:gd name="connsiteY80" fmla="*/ 201578 h 1927641"/>
              <a:gd name="connsiteX81" fmla="*/ 6900863 w 8101013"/>
              <a:gd name="connsiteY81" fmla="*/ 258728 h 1927641"/>
              <a:gd name="connsiteX82" fmla="*/ 6872288 w 8101013"/>
              <a:gd name="connsiteY82" fmla="*/ 301590 h 1927641"/>
              <a:gd name="connsiteX83" fmla="*/ 6843713 w 8101013"/>
              <a:gd name="connsiteY83" fmla="*/ 430178 h 1927641"/>
              <a:gd name="connsiteX84" fmla="*/ 6900863 w 8101013"/>
              <a:gd name="connsiteY84" fmla="*/ 515903 h 1927641"/>
              <a:gd name="connsiteX85" fmla="*/ 6886575 w 8101013"/>
              <a:gd name="connsiteY85" fmla="*/ 601628 h 1927641"/>
              <a:gd name="connsiteX86" fmla="*/ 6843713 w 8101013"/>
              <a:gd name="connsiteY86" fmla="*/ 630203 h 1927641"/>
              <a:gd name="connsiteX87" fmla="*/ 6586538 w 8101013"/>
              <a:gd name="connsiteY87" fmla="*/ 673065 h 1927641"/>
              <a:gd name="connsiteX88" fmla="*/ 6443663 w 8101013"/>
              <a:gd name="connsiteY88" fmla="*/ 701640 h 1927641"/>
              <a:gd name="connsiteX89" fmla="*/ 6357938 w 8101013"/>
              <a:gd name="connsiteY89" fmla="*/ 730215 h 1927641"/>
              <a:gd name="connsiteX90" fmla="*/ 6315075 w 8101013"/>
              <a:gd name="connsiteY90" fmla="*/ 744503 h 1927641"/>
              <a:gd name="connsiteX91" fmla="*/ 6043613 w 8101013"/>
              <a:gd name="connsiteY91" fmla="*/ 758790 h 1927641"/>
              <a:gd name="connsiteX92" fmla="*/ 5915025 w 8101013"/>
              <a:gd name="connsiteY92" fmla="*/ 801653 h 1927641"/>
              <a:gd name="connsiteX93" fmla="*/ 5743575 w 8101013"/>
              <a:gd name="connsiteY93" fmla="*/ 830228 h 1927641"/>
              <a:gd name="connsiteX94" fmla="*/ 5700713 w 8101013"/>
              <a:gd name="connsiteY94" fmla="*/ 844515 h 1927641"/>
              <a:gd name="connsiteX95" fmla="*/ 5529263 w 8101013"/>
              <a:gd name="connsiteY95" fmla="*/ 873090 h 1927641"/>
              <a:gd name="connsiteX96" fmla="*/ 5357813 w 8101013"/>
              <a:gd name="connsiteY96" fmla="*/ 930240 h 1927641"/>
              <a:gd name="connsiteX97" fmla="*/ 5257800 w 8101013"/>
              <a:gd name="connsiteY97" fmla="*/ 958815 h 1927641"/>
              <a:gd name="connsiteX98" fmla="*/ 5157788 w 8101013"/>
              <a:gd name="connsiteY98" fmla="*/ 973103 h 1927641"/>
              <a:gd name="connsiteX99" fmla="*/ 5072063 w 8101013"/>
              <a:gd name="connsiteY99" fmla="*/ 987390 h 1927641"/>
              <a:gd name="connsiteX100" fmla="*/ 4814888 w 8101013"/>
              <a:gd name="connsiteY100" fmla="*/ 1001678 h 1927641"/>
              <a:gd name="connsiteX101" fmla="*/ 4186238 w 8101013"/>
              <a:gd name="connsiteY101" fmla="*/ 1015965 h 1927641"/>
              <a:gd name="connsiteX102" fmla="*/ 4043363 w 8101013"/>
              <a:gd name="connsiteY102" fmla="*/ 1030253 h 1927641"/>
              <a:gd name="connsiteX103" fmla="*/ 3943350 w 8101013"/>
              <a:gd name="connsiteY103" fmla="*/ 1044540 h 1927641"/>
              <a:gd name="connsiteX104" fmla="*/ 3686175 w 8101013"/>
              <a:gd name="connsiteY104" fmla="*/ 1058828 h 1927641"/>
              <a:gd name="connsiteX105" fmla="*/ 3643313 w 8101013"/>
              <a:gd name="connsiteY105" fmla="*/ 1073115 h 1927641"/>
              <a:gd name="connsiteX106" fmla="*/ 3314700 w 8101013"/>
              <a:gd name="connsiteY106" fmla="*/ 1101690 h 1927641"/>
              <a:gd name="connsiteX107" fmla="*/ 3271838 w 8101013"/>
              <a:gd name="connsiteY107" fmla="*/ 1115978 h 1927641"/>
              <a:gd name="connsiteX108" fmla="*/ 2700338 w 8101013"/>
              <a:gd name="connsiteY108" fmla="*/ 1144553 h 1927641"/>
              <a:gd name="connsiteX109" fmla="*/ 2571750 w 8101013"/>
              <a:gd name="connsiteY109" fmla="*/ 1130265 h 1927641"/>
              <a:gd name="connsiteX110" fmla="*/ 2528888 w 8101013"/>
              <a:gd name="connsiteY110" fmla="*/ 1115978 h 1927641"/>
              <a:gd name="connsiteX111" fmla="*/ 2228850 w 8101013"/>
              <a:gd name="connsiteY111" fmla="*/ 1130265 h 1927641"/>
              <a:gd name="connsiteX112" fmla="*/ 1985963 w 8101013"/>
              <a:gd name="connsiteY112" fmla="*/ 1130265 h 1927641"/>
              <a:gd name="connsiteX113" fmla="*/ 1814513 w 8101013"/>
              <a:gd name="connsiteY113" fmla="*/ 1101690 h 1927641"/>
              <a:gd name="connsiteX114" fmla="*/ 1757363 w 8101013"/>
              <a:gd name="connsiteY114" fmla="*/ 1087403 h 1927641"/>
              <a:gd name="connsiteX115" fmla="*/ 1714500 w 8101013"/>
              <a:gd name="connsiteY115" fmla="*/ 1073115 h 1927641"/>
              <a:gd name="connsiteX116" fmla="*/ 1585913 w 8101013"/>
              <a:gd name="connsiteY116" fmla="*/ 1058828 h 1927641"/>
              <a:gd name="connsiteX117" fmla="*/ 1400175 w 8101013"/>
              <a:gd name="connsiteY117" fmla="*/ 1015965 h 1927641"/>
              <a:gd name="connsiteX118" fmla="*/ 1300163 w 8101013"/>
              <a:gd name="connsiteY118" fmla="*/ 1030253 h 1927641"/>
              <a:gd name="connsiteX119" fmla="*/ 1257300 w 8101013"/>
              <a:gd name="connsiteY119" fmla="*/ 1044540 h 1927641"/>
              <a:gd name="connsiteX120" fmla="*/ 742950 w 8101013"/>
              <a:gd name="connsiteY120" fmla="*/ 1058828 h 1927641"/>
              <a:gd name="connsiteX121" fmla="*/ 128588 w 8101013"/>
              <a:gd name="connsiteY121" fmla="*/ 801653 h 1927641"/>
              <a:gd name="connsiteX122" fmla="*/ 28575 w 8101013"/>
              <a:gd name="connsiteY122" fmla="*/ 901665 h 1927641"/>
              <a:gd name="connsiteX123" fmla="*/ 0 w 8101013"/>
              <a:gd name="connsiteY123" fmla="*/ 958815 h 1927641"/>
              <a:gd name="connsiteX124" fmla="*/ 0 w 8101013"/>
              <a:gd name="connsiteY124" fmla="*/ 1573178 h 1927641"/>
              <a:gd name="connsiteX0" fmla="*/ 0 w 8101013"/>
              <a:gd name="connsiteY0" fmla="*/ 1573178 h 1927641"/>
              <a:gd name="connsiteX1" fmla="*/ 0 w 8101013"/>
              <a:gd name="connsiteY1" fmla="*/ 1573178 h 1927641"/>
              <a:gd name="connsiteX2" fmla="*/ 228600 w 8101013"/>
              <a:gd name="connsiteY2" fmla="*/ 1616040 h 1927641"/>
              <a:gd name="connsiteX3" fmla="*/ 642938 w 8101013"/>
              <a:gd name="connsiteY3" fmla="*/ 1630328 h 1927641"/>
              <a:gd name="connsiteX4" fmla="*/ 885825 w 8101013"/>
              <a:gd name="connsiteY4" fmla="*/ 1658903 h 1927641"/>
              <a:gd name="connsiteX5" fmla="*/ 1028700 w 8101013"/>
              <a:gd name="connsiteY5" fmla="*/ 1673190 h 1927641"/>
              <a:gd name="connsiteX6" fmla="*/ 1114425 w 8101013"/>
              <a:gd name="connsiteY6" fmla="*/ 1687478 h 1927641"/>
              <a:gd name="connsiteX7" fmla="*/ 1243013 w 8101013"/>
              <a:gd name="connsiteY7" fmla="*/ 1701765 h 1927641"/>
              <a:gd name="connsiteX8" fmla="*/ 1357313 w 8101013"/>
              <a:gd name="connsiteY8" fmla="*/ 1716053 h 1927641"/>
              <a:gd name="connsiteX9" fmla="*/ 1685925 w 8101013"/>
              <a:gd name="connsiteY9" fmla="*/ 1730340 h 1927641"/>
              <a:gd name="connsiteX10" fmla="*/ 1800225 w 8101013"/>
              <a:gd name="connsiteY10" fmla="*/ 1744628 h 1927641"/>
              <a:gd name="connsiteX11" fmla="*/ 1857375 w 8101013"/>
              <a:gd name="connsiteY11" fmla="*/ 1773203 h 1927641"/>
              <a:gd name="connsiteX12" fmla="*/ 2071688 w 8101013"/>
              <a:gd name="connsiteY12" fmla="*/ 1787490 h 1927641"/>
              <a:gd name="connsiteX13" fmla="*/ 2171700 w 8101013"/>
              <a:gd name="connsiteY13" fmla="*/ 1816065 h 1927641"/>
              <a:gd name="connsiteX14" fmla="*/ 2443163 w 8101013"/>
              <a:gd name="connsiteY14" fmla="*/ 1801778 h 1927641"/>
              <a:gd name="connsiteX15" fmla="*/ 2514600 w 8101013"/>
              <a:gd name="connsiteY15" fmla="*/ 1787490 h 1927641"/>
              <a:gd name="connsiteX16" fmla="*/ 2557463 w 8101013"/>
              <a:gd name="connsiteY16" fmla="*/ 1758915 h 1927641"/>
              <a:gd name="connsiteX17" fmla="*/ 3000375 w 8101013"/>
              <a:gd name="connsiteY17" fmla="*/ 1830353 h 1927641"/>
              <a:gd name="connsiteX18" fmla="*/ 3086100 w 8101013"/>
              <a:gd name="connsiteY18" fmla="*/ 1844640 h 1927641"/>
              <a:gd name="connsiteX19" fmla="*/ 3171825 w 8101013"/>
              <a:gd name="connsiteY19" fmla="*/ 1873215 h 1927641"/>
              <a:gd name="connsiteX20" fmla="*/ 3214688 w 8101013"/>
              <a:gd name="connsiteY20" fmla="*/ 1887503 h 1927641"/>
              <a:gd name="connsiteX21" fmla="*/ 3357563 w 8101013"/>
              <a:gd name="connsiteY21" fmla="*/ 1901790 h 1927641"/>
              <a:gd name="connsiteX22" fmla="*/ 3757613 w 8101013"/>
              <a:gd name="connsiteY22" fmla="*/ 1901790 h 1927641"/>
              <a:gd name="connsiteX23" fmla="*/ 3871913 w 8101013"/>
              <a:gd name="connsiteY23" fmla="*/ 1873215 h 1927641"/>
              <a:gd name="connsiteX24" fmla="*/ 4186238 w 8101013"/>
              <a:gd name="connsiteY24" fmla="*/ 1844640 h 1927641"/>
              <a:gd name="connsiteX25" fmla="*/ 4300538 w 8101013"/>
              <a:gd name="connsiteY25" fmla="*/ 1830353 h 1927641"/>
              <a:gd name="connsiteX26" fmla="*/ 5129213 w 8101013"/>
              <a:gd name="connsiteY26" fmla="*/ 1816065 h 1927641"/>
              <a:gd name="connsiteX27" fmla="*/ 5200650 w 8101013"/>
              <a:gd name="connsiteY27" fmla="*/ 1801778 h 1927641"/>
              <a:gd name="connsiteX28" fmla="*/ 5300663 w 8101013"/>
              <a:gd name="connsiteY28" fmla="*/ 1773203 h 1927641"/>
              <a:gd name="connsiteX29" fmla="*/ 5557838 w 8101013"/>
              <a:gd name="connsiteY29" fmla="*/ 1744628 h 1927641"/>
              <a:gd name="connsiteX30" fmla="*/ 5857875 w 8101013"/>
              <a:gd name="connsiteY30" fmla="*/ 1716053 h 1927641"/>
              <a:gd name="connsiteX31" fmla="*/ 6000750 w 8101013"/>
              <a:gd name="connsiteY31" fmla="*/ 1701765 h 1927641"/>
              <a:gd name="connsiteX32" fmla="*/ 6043613 w 8101013"/>
              <a:gd name="connsiteY32" fmla="*/ 1687478 h 1927641"/>
              <a:gd name="connsiteX33" fmla="*/ 6243638 w 8101013"/>
              <a:gd name="connsiteY33" fmla="*/ 1658903 h 1927641"/>
              <a:gd name="connsiteX34" fmla="*/ 6300788 w 8101013"/>
              <a:gd name="connsiteY34" fmla="*/ 1644615 h 1927641"/>
              <a:gd name="connsiteX35" fmla="*/ 6386513 w 8101013"/>
              <a:gd name="connsiteY35" fmla="*/ 1616040 h 1927641"/>
              <a:gd name="connsiteX36" fmla="*/ 6472238 w 8101013"/>
              <a:gd name="connsiteY36" fmla="*/ 1544603 h 1927641"/>
              <a:gd name="connsiteX37" fmla="*/ 6557963 w 8101013"/>
              <a:gd name="connsiteY37" fmla="*/ 1501740 h 1927641"/>
              <a:gd name="connsiteX38" fmla="*/ 6600825 w 8101013"/>
              <a:gd name="connsiteY38" fmla="*/ 1458878 h 1927641"/>
              <a:gd name="connsiteX39" fmla="*/ 6657975 w 8101013"/>
              <a:gd name="connsiteY39" fmla="*/ 1430303 h 1927641"/>
              <a:gd name="connsiteX40" fmla="*/ 6743700 w 8101013"/>
              <a:gd name="connsiteY40" fmla="*/ 1344578 h 1927641"/>
              <a:gd name="connsiteX41" fmla="*/ 6800850 w 8101013"/>
              <a:gd name="connsiteY41" fmla="*/ 1301715 h 1927641"/>
              <a:gd name="connsiteX42" fmla="*/ 6843713 w 8101013"/>
              <a:gd name="connsiteY42" fmla="*/ 1258853 h 1927641"/>
              <a:gd name="connsiteX43" fmla="*/ 6929438 w 8101013"/>
              <a:gd name="connsiteY43" fmla="*/ 1230278 h 1927641"/>
              <a:gd name="connsiteX44" fmla="*/ 6972300 w 8101013"/>
              <a:gd name="connsiteY44" fmla="*/ 1201703 h 1927641"/>
              <a:gd name="connsiteX45" fmla="*/ 7029450 w 8101013"/>
              <a:gd name="connsiteY45" fmla="*/ 1144553 h 1927641"/>
              <a:gd name="connsiteX46" fmla="*/ 7115175 w 8101013"/>
              <a:gd name="connsiteY46" fmla="*/ 1101690 h 1927641"/>
              <a:gd name="connsiteX47" fmla="*/ 7200900 w 8101013"/>
              <a:gd name="connsiteY47" fmla="*/ 1058828 h 1927641"/>
              <a:gd name="connsiteX48" fmla="*/ 7286625 w 8101013"/>
              <a:gd name="connsiteY48" fmla="*/ 1001678 h 1927641"/>
              <a:gd name="connsiteX49" fmla="*/ 7329488 w 8101013"/>
              <a:gd name="connsiteY49" fmla="*/ 973103 h 1927641"/>
              <a:gd name="connsiteX50" fmla="*/ 7529513 w 8101013"/>
              <a:gd name="connsiteY50" fmla="*/ 930240 h 1927641"/>
              <a:gd name="connsiteX51" fmla="*/ 7615238 w 8101013"/>
              <a:gd name="connsiteY51" fmla="*/ 901665 h 1927641"/>
              <a:gd name="connsiteX52" fmla="*/ 7658100 w 8101013"/>
              <a:gd name="connsiteY52" fmla="*/ 887378 h 1927641"/>
              <a:gd name="connsiteX53" fmla="*/ 7700963 w 8101013"/>
              <a:gd name="connsiteY53" fmla="*/ 858803 h 1927641"/>
              <a:gd name="connsiteX54" fmla="*/ 7958138 w 8101013"/>
              <a:gd name="connsiteY54" fmla="*/ 801653 h 1927641"/>
              <a:gd name="connsiteX55" fmla="*/ 8029575 w 8101013"/>
              <a:gd name="connsiteY55" fmla="*/ 787365 h 1927641"/>
              <a:gd name="connsiteX56" fmla="*/ 8101013 w 8101013"/>
              <a:gd name="connsiteY56" fmla="*/ 658778 h 1927641"/>
              <a:gd name="connsiteX57" fmla="*/ 8058150 w 8101013"/>
              <a:gd name="connsiteY57" fmla="*/ 501615 h 1927641"/>
              <a:gd name="connsiteX58" fmla="*/ 8015288 w 8101013"/>
              <a:gd name="connsiteY58" fmla="*/ 487328 h 1927641"/>
              <a:gd name="connsiteX59" fmla="*/ 7900988 w 8101013"/>
              <a:gd name="connsiteY59" fmla="*/ 444465 h 1927641"/>
              <a:gd name="connsiteX60" fmla="*/ 7800975 w 8101013"/>
              <a:gd name="connsiteY60" fmla="*/ 415890 h 1927641"/>
              <a:gd name="connsiteX61" fmla="*/ 7700963 w 8101013"/>
              <a:gd name="connsiteY61" fmla="*/ 401603 h 1927641"/>
              <a:gd name="connsiteX62" fmla="*/ 7643813 w 8101013"/>
              <a:gd name="connsiteY62" fmla="*/ 387315 h 1927641"/>
              <a:gd name="connsiteX63" fmla="*/ 7572375 w 8101013"/>
              <a:gd name="connsiteY63" fmla="*/ 373028 h 1927641"/>
              <a:gd name="connsiteX64" fmla="*/ 7429500 w 8101013"/>
              <a:gd name="connsiteY64" fmla="*/ 344453 h 1927641"/>
              <a:gd name="connsiteX65" fmla="*/ 7415213 w 8101013"/>
              <a:gd name="connsiteY65" fmla="*/ 301590 h 1927641"/>
              <a:gd name="connsiteX66" fmla="*/ 7429500 w 8101013"/>
              <a:gd name="connsiteY66" fmla="*/ 244440 h 1927641"/>
              <a:gd name="connsiteX67" fmla="*/ 7515225 w 8101013"/>
              <a:gd name="connsiteY67" fmla="*/ 201578 h 1927641"/>
              <a:gd name="connsiteX68" fmla="*/ 7558088 w 8101013"/>
              <a:gd name="connsiteY68" fmla="*/ 173003 h 1927641"/>
              <a:gd name="connsiteX69" fmla="*/ 7643813 w 8101013"/>
              <a:gd name="connsiteY69" fmla="*/ 144428 h 1927641"/>
              <a:gd name="connsiteX70" fmla="*/ 7729538 w 8101013"/>
              <a:gd name="connsiteY70" fmla="*/ 58703 h 1927641"/>
              <a:gd name="connsiteX71" fmla="*/ 7815263 w 8101013"/>
              <a:gd name="connsiteY71" fmla="*/ 1553 h 1927641"/>
              <a:gd name="connsiteX72" fmla="*/ 7643813 w 8101013"/>
              <a:gd name="connsiteY72" fmla="*/ 44415 h 1927641"/>
              <a:gd name="connsiteX73" fmla="*/ 7472363 w 8101013"/>
              <a:gd name="connsiteY73" fmla="*/ 87278 h 1927641"/>
              <a:gd name="connsiteX74" fmla="*/ 7400925 w 8101013"/>
              <a:gd name="connsiteY74" fmla="*/ 115853 h 1927641"/>
              <a:gd name="connsiteX75" fmla="*/ 7272338 w 8101013"/>
              <a:gd name="connsiteY75" fmla="*/ 144428 h 1927641"/>
              <a:gd name="connsiteX76" fmla="*/ 7229475 w 8101013"/>
              <a:gd name="connsiteY76" fmla="*/ 158715 h 1927641"/>
              <a:gd name="connsiteX77" fmla="*/ 7129463 w 8101013"/>
              <a:gd name="connsiteY77" fmla="*/ 173003 h 1927641"/>
              <a:gd name="connsiteX78" fmla="*/ 7043738 w 8101013"/>
              <a:gd name="connsiteY78" fmla="*/ 187290 h 1927641"/>
              <a:gd name="connsiteX79" fmla="*/ 7000875 w 8101013"/>
              <a:gd name="connsiteY79" fmla="*/ 201578 h 1927641"/>
              <a:gd name="connsiteX80" fmla="*/ 6900863 w 8101013"/>
              <a:gd name="connsiteY80" fmla="*/ 258728 h 1927641"/>
              <a:gd name="connsiteX81" fmla="*/ 6872288 w 8101013"/>
              <a:gd name="connsiteY81" fmla="*/ 301590 h 1927641"/>
              <a:gd name="connsiteX82" fmla="*/ 6843713 w 8101013"/>
              <a:gd name="connsiteY82" fmla="*/ 430178 h 1927641"/>
              <a:gd name="connsiteX83" fmla="*/ 6900863 w 8101013"/>
              <a:gd name="connsiteY83" fmla="*/ 515903 h 1927641"/>
              <a:gd name="connsiteX84" fmla="*/ 6886575 w 8101013"/>
              <a:gd name="connsiteY84" fmla="*/ 601628 h 1927641"/>
              <a:gd name="connsiteX85" fmla="*/ 6843713 w 8101013"/>
              <a:gd name="connsiteY85" fmla="*/ 630203 h 1927641"/>
              <a:gd name="connsiteX86" fmla="*/ 6586538 w 8101013"/>
              <a:gd name="connsiteY86" fmla="*/ 673065 h 1927641"/>
              <a:gd name="connsiteX87" fmla="*/ 6443663 w 8101013"/>
              <a:gd name="connsiteY87" fmla="*/ 701640 h 1927641"/>
              <a:gd name="connsiteX88" fmla="*/ 6357938 w 8101013"/>
              <a:gd name="connsiteY88" fmla="*/ 730215 h 1927641"/>
              <a:gd name="connsiteX89" fmla="*/ 6315075 w 8101013"/>
              <a:gd name="connsiteY89" fmla="*/ 744503 h 1927641"/>
              <a:gd name="connsiteX90" fmla="*/ 6043613 w 8101013"/>
              <a:gd name="connsiteY90" fmla="*/ 758790 h 1927641"/>
              <a:gd name="connsiteX91" fmla="*/ 5915025 w 8101013"/>
              <a:gd name="connsiteY91" fmla="*/ 801653 h 1927641"/>
              <a:gd name="connsiteX92" fmla="*/ 5743575 w 8101013"/>
              <a:gd name="connsiteY92" fmla="*/ 830228 h 1927641"/>
              <a:gd name="connsiteX93" fmla="*/ 5700713 w 8101013"/>
              <a:gd name="connsiteY93" fmla="*/ 844515 h 1927641"/>
              <a:gd name="connsiteX94" fmla="*/ 5529263 w 8101013"/>
              <a:gd name="connsiteY94" fmla="*/ 873090 h 1927641"/>
              <a:gd name="connsiteX95" fmla="*/ 5357813 w 8101013"/>
              <a:gd name="connsiteY95" fmla="*/ 930240 h 1927641"/>
              <a:gd name="connsiteX96" fmla="*/ 5257800 w 8101013"/>
              <a:gd name="connsiteY96" fmla="*/ 958815 h 1927641"/>
              <a:gd name="connsiteX97" fmla="*/ 5157788 w 8101013"/>
              <a:gd name="connsiteY97" fmla="*/ 973103 h 1927641"/>
              <a:gd name="connsiteX98" fmla="*/ 5072063 w 8101013"/>
              <a:gd name="connsiteY98" fmla="*/ 987390 h 1927641"/>
              <a:gd name="connsiteX99" fmla="*/ 4814888 w 8101013"/>
              <a:gd name="connsiteY99" fmla="*/ 1001678 h 1927641"/>
              <a:gd name="connsiteX100" fmla="*/ 4186238 w 8101013"/>
              <a:gd name="connsiteY100" fmla="*/ 1015965 h 1927641"/>
              <a:gd name="connsiteX101" fmla="*/ 4043363 w 8101013"/>
              <a:gd name="connsiteY101" fmla="*/ 1030253 h 1927641"/>
              <a:gd name="connsiteX102" fmla="*/ 3943350 w 8101013"/>
              <a:gd name="connsiteY102" fmla="*/ 1044540 h 1927641"/>
              <a:gd name="connsiteX103" fmla="*/ 3686175 w 8101013"/>
              <a:gd name="connsiteY103" fmla="*/ 1058828 h 1927641"/>
              <a:gd name="connsiteX104" fmla="*/ 3643313 w 8101013"/>
              <a:gd name="connsiteY104" fmla="*/ 1073115 h 1927641"/>
              <a:gd name="connsiteX105" fmla="*/ 3314700 w 8101013"/>
              <a:gd name="connsiteY105" fmla="*/ 1101690 h 1927641"/>
              <a:gd name="connsiteX106" fmla="*/ 3271838 w 8101013"/>
              <a:gd name="connsiteY106" fmla="*/ 1115978 h 1927641"/>
              <a:gd name="connsiteX107" fmla="*/ 2700338 w 8101013"/>
              <a:gd name="connsiteY107" fmla="*/ 1144553 h 1927641"/>
              <a:gd name="connsiteX108" fmla="*/ 2571750 w 8101013"/>
              <a:gd name="connsiteY108" fmla="*/ 1130265 h 1927641"/>
              <a:gd name="connsiteX109" fmla="*/ 2528888 w 8101013"/>
              <a:gd name="connsiteY109" fmla="*/ 1115978 h 1927641"/>
              <a:gd name="connsiteX110" fmla="*/ 2228850 w 8101013"/>
              <a:gd name="connsiteY110" fmla="*/ 1130265 h 1927641"/>
              <a:gd name="connsiteX111" fmla="*/ 1985963 w 8101013"/>
              <a:gd name="connsiteY111" fmla="*/ 1130265 h 1927641"/>
              <a:gd name="connsiteX112" fmla="*/ 1814513 w 8101013"/>
              <a:gd name="connsiteY112" fmla="*/ 1101690 h 1927641"/>
              <a:gd name="connsiteX113" fmla="*/ 1757363 w 8101013"/>
              <a:gd name="connsiteY113" fmla="*/ 1087403 h 1927641"/>
              <a:gd name="connsiteX114" fmla="*/ 1714500 w 8101013"/>
              <a:gd name="connsiteY114" fmla="*/ 1073115 h 1927641"/>
              <a:gd name="connsiteX115" fmla="*/ 1585913 w 8101013"/>
              <a:gd name="connsiteY115" fmla="*/ 1058828 h 1927641"/>
              <a:gd name="connsiteX116" fmla="*/ 1400175 w 8101013"/>
              <a:gd name="connsiteY116" fmla="*/ 1015965 h 1927641"/>
              <a:gd name="connsiteX117" fmla="*/ 1300163 w 8101013"/>
              <a:gd name="connsiteY117" fmla="*/ 1030253 h 1927641"/>
              <a:gd name="connsiteX118" fmla="*/ 1257300 w 8101013"/>
              <a:gd name="connsiteY118" fmla="*/ 1044540 h 1927641"/>
              <a:gd name="connsiteX119" fmla="*/ 742950 w 8101013"/>
              <a:gd name="connsiteY119" fmla="*/ 1058828 h 1927641"/>
              <a:gd name="connsiteX120" fmla="*/ 128588 w 8101013"/>
              <a:gd name="connsiteY120" fmla="*/ 801653 h 1927641"/>
              <a:gd name="connsiteX121" fmla="*/ 28575 w 8101013"/>
              <a:gd name="connsiteY121" fmla="*/ 901665 h 1927641"/>
              <a:gd name="connsiteX122" fmla="*/ 0 w 8101013"/>
              <a:gd name="connsiteY122" fmla="*/ 958815 h 1927641"/>
              <a:gd name="connsiteX123" fmla="*/ 0 w 8101013"/>
              <a:gd name="connsiteY123" fmla="*/ 1573178 h 1927641"/>
              <a:gd name="connsiteX0" fmla="*/ 0 w 8101013"/>
              <a:gd name="connsiteY0" fmla="*/ 1573178 h 1927641"/>
              <a:gd name="connsiteX1" fmla="*/ 0 w 8101013"/>
              <a:gd name="connsiteY1" fmla="*/ 1573178 h 1927641"/>
              <a:gd name="connsiteX2" fmla="*/ 228600 w 8101013"/>
              <a:gd name="connsiteY2" fmla="*/ 1616040 h 1927641"/>
              <a:gd name="connsiteX3" fmla="*/ 642938 w 8101013"/>
              <a:gd name="connsiteY3" fmla="*/ 1630328 h 1927641"/>
              <a:gd name="connsiteX4" fmla="*/ 885825 w 8101013"/>
              <a:gd name="connsiteY4" fmla="*/ 1658903 h 1927641"/>
              <a:gd name="connsiteX5" fmla="*/ 1028700 w 8101013"/>
              <a:gd name="connsiteY5" fmla="*/ 1673190 h 1927641"/>
              <a:gd name="connsiteX6" fmla="*/ 1114425 w 8101013"/>
              <a:gd name="connsiteY6" fmla="*/ 1687478 h 1927641"/>
              <a:gd name="connsiteX7" fmla="*/ 1243013 w 8101013"/>
              <a:gd name="connsiteY7" fmla="*/ 1701765 h 1927641"/>
              <a:gd name="connsiteX8" fmla="*/ 1357313 w 8101013"/>
              <a:gd name="connsiteY8" fmla="*/ 1716053 h 1927641"/>
              <a:gd name="connsiteX9" fmla="*/ 1685925 w 8101013"/>
              <a:gd name="connsiteY9" fmla="*/ 1730340 h 1927641"/>
              <a:gd name="connsiteX10" fmla="*/ 1800225 w 8101013"/>
              <a:gd name="connsiteY10" fmla="*/ 1744628 h 1927641"/>
              <a:gd name="connsiteX11" fmla="*/ 1857375 w 8101013"/>
              <a:gd name="connsiteY11" fmla="*/ 1773203 h 1927641"/>
              <a:gd name="connsiteX12" fmla="*/ 2071688 w 8101013"/>
              <a:gd name="connsiteY12" fmla="*/ 1787490 h 1927641"/>
              <a:gd name="connsiteX13" fmla="*/ 2171700 w 8101013"/>
              <a:gd name="connsiteY13" fmla="*/ 1816065 h 1927641"/>
              <a:gd name="connsiteX14" fmla="*/ 2443163 w 8101013"/>
              <a:gd name="connsiteY14" fmla="*/ 1801778 h 1927641"/>
              <a:gd name="connsiteX15" fmla="*/ 2514600 w 8101013"/>
              <a:gd name="connsiteY15" fmla="*/ 1787490 h 1927641"/>
              <a:gd name="connsiteX16" fmla="*/ 2643188 w 8101013"/>
              <a:gd name="connsiteY16" fmla="*/ 1830352 h 1927641"/>
              <a:gd name="connsiteX17" fmla="*/ 3000375 w 8101013"/>
              <a:gd name="connsiteY17" fmla="*/ 1830353 h 1927641"/>
              <a:gd name="connsiteX18" fmla="*/ 3086100 w 8101013"/>
              <a:gd name="connsiteY18" fmla="*/ 1844640 h 1927641"/>
              <a:gd name="connsiteX19" fmla="*/ 3171825 w 8101013"/>
              <a:gd name="connsiteY19" fmla="*/ 1873215 h 1927641"/>
              <a:gd name="connsiteX20" fmla="*/ 3214688 w 8101013"/>
              <a:gd name="connsiteY20" fmla="*/ 1887503 h 1927641"/>
              <a:gd name="connsiteX21" fmla="*/ 3357563 w 8101013"/>
              <a:gd name="connsiteY21" fmla="*/ 1901790 h 1927641"/>
              <a:gd name="connsiteX22" fmla="*/ 3757613 w 8101013"/>
              <a:gd name="connsiteY22" fmla="*/ 1901790 h 1927641"/>
              <a:gd name="connsiteX23" fmla="*/ 3871913 w 8101013"/>
              <a:gd name="connsiteY23" fmla="*/ 1873215 h 1927641"/>
              <a:gd name="connsiteX24" fmla="*/ 4186238 w 8101013"/>
              <a:gd name="connsiteY24" fmla="*/ 1844640 h 1927641"/>
              <a:gd name="connsiteX25" fmla="*/ 4300538 w 8101013"/>
              <a:gd name="connsiteY25" fmla="*/ 1830353 h 1927641"/>
              <a:gd name="connsiteX26" fmla="*/ 5129213 w 8101013"/>
              <a:gd name="connsiteY26" fmla="*/ 1816065 h 1927641"/>
              <a:gd name="connsiteX27" fmla="*/ 5200650 w 8101013"/>
              <a:gd name="connsiteY27" fmla="*/ 1801778 h 1927641"/>
              <a:gd name="connsiteX28" fmla="*/ 5300663 w 8101013"/>
              <a:gd name="connsiteY28" fmla="*/ 1773203 h 1927641"/>
              <a:gd name="connsiteX29" fmla="*/ 5557838 w 8101013"/>
              <a:gd name="connsiteY29" fmla="*/ 1744628 h 1927641"/>
              <a:gd name="connsiteX30" fmla="*/ 5857875 w 8101013"/>
              <a:gd name="connsiteY30" fmla="*/ 1716053 h 1927641"/>
              <a:gd name="connsiteX31" fmla="*/ 6000750 w 8101013"/>
              <a:gd name="connsiteY31" fmla="*/ 1701765 h 1927641"/>
              <a:gd name="connsiteX32" fmla="*/ 6043613 w 8101013"/>
              <a:gd name="connsiteY32" fmla="*/ 1687478 h 1927641"/>
              <a:gd name="connsiteX33" fmla="*/ 6243638 w 8101013"/>
              <a:gd name="connsiteY33" fmla="*/ 1658903 h 1927641"/>
              <a:gd name="connsiteX34" fmla="*/ 6300788 w 8101013"/>
              <a:gd name="connsiteY34" fmla="*/ 1644615 h 1927641"/>
              <a:gd name="connsiteX35" fmla="*/ 6386513 w 8101013"/>
              <a:gd name="connsiteY35" fmla="*/ 1616040 h 1927641"/>
              <a:gd name="connsiteX36" fmla="*/ 6472238 w 8101013"/>
              <a:gd name="connsiteY36" fmla="*/ 1544603 h 1927641"/>
              <a:gd name="connsiteX37" fmla="*/ 6557963 w 8101013"/>
              <a:gd name="connsiteY37" fmla="*/ 1501740 h 1927641"/>
              <a:gd name="connsiteX38" fmla="*/ 6600825 w 8101013"/>
              <a:gd name="connsiteY38" fmla="*/ 1458878 h 1927641"/>
              <a:gd name="connsiteX39" fmla="*/ 6657975 w 8101013"/>
              <a:gd name="connsiteY39" fmla="*/ 1430303 h 1927641"/>
              <a:gd name="connsiteX40" fmla="*/ 6743700 w 8101013"/>
              <a:gd name="connsiteY40" fmla="*/ 1344578 h 1927641"/>
              <a:gd name="connsiteX41" fmla="*/ 6800850 w 8101013"/>
              <a:gd name="connsiteY41" fmla="*/ 1301715 h 1927641"/>
              <a:gd name="connsiteX42" fmla="*/ 6843713 w 8101013"/>
              <a:gd name="connsiteY42" fmla="*/ 1258853 h 1927641"/>
              <a:gd name="connsiteX43" fmla="*/ 6929438 w 8101013"/>
              <a:gd name="connsiteY43" fmla="*/ 1230278 h 1927641"/>
              <a:gd name="connsiteX44" fmla="*/ 6972300 w 8101013"/>
              <a:gd name="connsiteY44" fmla="*/ 1201703 h 1927641"/>
              <a:gd name="connsiteX45" fmla="*/ 7029450 w 8101013"/>
              <a:gd name="connsiteY45" fmla="*/ 1144553 h 1927641"/>
              <a:gd name="connsiteX46" fmla="*/ 7115175 w 8101013"/>
              <a:gd name="connsiteY46" fmla="*/ 1101690 h 1927641"/>
              <a:gd name="connsiteX47" fmla="*/ 7200900 w 8101013"/>
              <a:gd name="connsiteY47" fmla="*/ 1058828 h 1927641"/>
              <a:gd name="connsiteX48" fmla="*/ 7286625 w 8101013"/>
              <a:gd name="connsiteY48" fmla="*/ 1001678 h 1927641"/>
              <a:gd name="connsiteX49" fmla="*/ 7329488 w 8101013"/>
              <a:gd name="connsiteY49" fmla="*/ 973103 h 1927641"/>
              <a:gd name="connsiteX50" fmla="*/ 7529513 w 8101013"/>
              <a:gd name="connsiteY50" fmla="*/ 930240 h 1927641"/>
              <a:gd name="connsiteX51" fmla="*/ 7615238 w 8101013"/>
              <a:gd name="connsiteY51" fmla="*/ 901665 h 1927641"/>
              <a:gd name="connsiteX52" fmla="*/ 7658100 w 8101013"/>
              <a:gd name="connsiteY52" fmla="*/ 887378 h 1927641"/>
              <a:gd name="connsiteX53" fmla="*/ 7700963 w 8101013"/>
              <a:gd name="connsiteY53" fmla="*/ 858803 h 1927641"/>
              <a:gd name="connsiteX54" fmla="*/ 7958138 w 8101013"/>
              <a:gd name="connsiteY54" fmla="*/ 801653 h 1927641"/>
              <a:gd name="connsiteX55" fmla="*/ 8029575 w 8101013"/>
              <a:gd name="connsiteY55" fmla="*/ 787365 h 1927641"/>
              <a:gd name="connsiteX56" fmla="*/ 8101013 w 8101013"/>
              <a:gd name="connsiteY56" fmla="*/ 658778 h 1927641"/>
              <a:gd name="connsiteX57" fmla="*/ 8058150 w 8101013"/>
              <a:gd name="connsiteY57" fmla="*/ 501615 h 1927641"/>
              <a:gd name="connsiteX58" fmla="*/ 8015288 w 8101013"/>
              <a:gd name="connsiteY58" fmla="*/ 487328 h 1927641"/>
              <a:gd name="connsiteX59" fmla="*/ 7900988 w 8101013"/>
              <a:gd name="connsiteY59" fmla="*/ 444465 h 1927641"/>
              <a:gd name="connsiteX60" fmla="*/ 7800975 w 8101013"/>
              <a:gd name="connsiteY60" fmla="*/ 415890 h 1927641"/>
              <a:gd name="connsiteX61" fmla="*/ 7700963 w 8101013"/>
              <a:gd name="connsiteY61" fmla="*/ 401603 h 1927641"/>
              <a:gd name="connsiteX62" fmla="*/ 7643813 w 8101013"/>
              <a:gd name="connsiteY62" fmla="*/ 387315 h 1927641"/>
              <a:gd name="connsiteX63" fmla="*/ 7572375 w 8101013"/>
              <a:gd name="connsiteY63" fmla="*/ 373028 h 1927641"/>
              <a:gd name="connsiteX64" fmla="*/ 7429500 w 8101013"/>
              <a:gd name="connsiteY64" fmla="*/ 344453 h 1927641"/>
              <a:gd name="connsiteX65" fmla="*/ 7415213 w 8101013"/>
              <a:gd name="connsiteY65" fmla="*/ 301590 h 1927641"/>
              <a:gd name="connsiteX66" fmla="*/ 7429500 w 8101013"/>
              <a:gd name="connsiteY66" fmla="*/ 244440 h 1927641"/>
              <a:gd name="connsiteX67" fmla="*/ 7515225 w 8101013"/>
              <a:gd name="connsiteY67" fmla="*/ 201578 h 1927641"/>
              <a:gd name="connsiteX68" fmla="*/ 7558088 w 8101013"/>
              <a:gd name="connsiteY68" fmla="*/ 173003 h 1927641"/>
              <a:gd name="connsiteX69" fmla="*/ 7643813 w 8101013"/>
              <a:gd name="connsiteY69" fmla="*/ 144428 h 1927641"/>
              <a:gd name="connsiteX70" fmla="*/ 7729538 w 8101013"/>
              <a:gd name="connsiteY70" fmla="*/ 58703 h 1927641"/>
              <a:gd name="connsiteX71" fmla="*/ 7815263 w 8101013"/>
              <a:gd name="connsiteY71" fmla="*/ 1553 h 1927641"/>
              <a:gd name="connsiteX72" fmla="*/ 7643813 w 8101013"/>
              <a:gd name="connsiteY72" fmla="*/ 44415 h 1927641"/>
              <a:gd name="connsiteX73" fmla="*/ 7472363 w 8101013"/>
              <a:gd name="connsiteY73" fmla="*/ 87278 h 1927641"/>
              <a:gd name="connsiteX74" fmla="*/ 7400925 w 8101013"/>
              <a:gd name="connsiteY74" fmla="*/ 115853 h 1927641"/>
              <a:gd name="connsiteX75" fmla="*/ 7272338 w 8101013"/>
              <a:gd name="connsiteY75" fmla="*/ 144428 h 1927641"/>
              <a:gd name="connsiteX76" fmla="*/ 7229475 w 8101013"/>
              <a:gd name="connsiteY76" fmla="*/ 158715 h 1927641"/>
              <a:gd name="connsiteX77" fmla="*/ 7129463 w 8101013"/>
              <a:gd name="connsiteY77" fmla="*/ 173003 h 1927641"/>
              <a:gd name="connsiteX78" fmla="*/ 7043738 w 8101013"/>
              <a:gd name="connsiteY78" fmla="*/ 187290 h 1927641"/>
              <a:gd name="connsiteX79" fmla="*/ 7000875 w 8101013"/>
              <a:gd name="connsiteY79" fmla="*/ 201578 h 1927641"/>
              <a:gd name="connsiteX80" fmla="*/ 6900863 w 8101013"/>
              <a:gd name="connsiteY80" fmla="*/ 258728 h 1927641"/>
              <a:gd name="connsiteX81" fmla="*/ 6872288 w 8101013"/>
              <a:gd name="connsiteY81" fmla="*/ 301590 h 1927641"/>
              <a:gd name="connsiteX82" fmla="*/ 6843713 w 8101013"/>
              <a:gd name="connsiteY82" fmla="*/ 430178 h 1927641"/>
              <a:gd name="connsiteX83" fmla="*/ 6900863 w 8101013"/>
              <a:gd name="connsiteY83" fmla="*/ 515903 h 1927641"/>
              <a:gd name="connsiteX84" fmla="*/ 6886575 w 8101013"/>
              <a:gd name="connsiteY84" fmla="*/ 601628 h 1927641"/>
              <a:gd name="connsiteX85" fmla="*/ 6843713 w 8101013"/>
              <a:gd name="connsiteY85" fmla="*/ 630203 h 1927641"/>
              <a:gd name="connsiteX86" fmla="*/ 6586538 w 8101013"/>
              <a:gd name="connsiteY86" fmla="*/ 673065 h 1927641"/>
              <a:gd name="connsiteX87" fmla="*/ 6443663 w 8101013"/>
              <a:gd name="connsiteY87" fmla="*/ 701640 h 1927641"/>
              <a:gd name="connsiteX88" fmla="*/ 6357938 w 8101013"/>
              <a:gd name="connsiteY88" fmla="*/ 730215 h 1927641"/>
              <a:gd name="connsiteX89" fmla="*/ 6315075 w 8101013"/>
              <a:gd name="connsiteY89" fmla="*/ 744503 h 1927641"/>
              <a:gd name="connsiteX90" fmla="*/ 6043613 w 8101013"/>
              <a:gd name="connsiteY90" fmla="*/ 758790 h 1927641"/>
              <a:gd name="connsiteX91" fmla="*/ 5915025 w 8101013"/>
              <a:gd name="connsiteY91" fmla="*/ 801653 h 1927641"/>
              <a:gd name="connsiteX92" fmla="*/ 5743575 w 8101013"/>
              <a:gd name="connsiteY92" fmla="*/ 830228 h 1927641"/>
              <a:gd name="connsiteX93" fmla="*/ 5700713 w 8101013"/>
              <a:gd name="connsiteY93" fmla="*/ 844515 h 1927641"/>
              <a:gd name="connsiteX94" fmla="*/ 5529263 w 8101013"/>
              <a:gd name="connsiteY94" fmla="*/ 873090 h 1927641"/>
              <a:gd name="connsiteX95" fmla="*/ 5357813 w 8101013"/>
              <a:gd name="connsiteY95" fmla="*/ 930240 h 1927641"/>
              <a:gd name="connsiteX96" fmla="*/ 5257800 w 8101013"/>
              <a:gd name="connsiteY96" fmla="*/ 958815 h 1927641"/>
              <a:gd name="connsiteX97" fmla="*/ 5157788 w 8101013"/>
              <a:gd name="connsiteY97" fmla="*/ 973103 h 1927641"/>
              <a:gd name="connsiteX98" fmla="*/ 5072063 w 8101013"/>
              <a:gd name="connsiteY98" fmla="*/ 987390 h 1927641"/>
              <a:gd name="connsiteX99" fmla="*/ 4814888 w 8101013"/>
              <a:gd name="connsiteY99" fmla="*/ 1001678 h 1927641"/>
              <a:gd name="connsiteX100" fmla="*/ 4186238 w 8101013"/>
              <a:gd name="connsiteY100" fmla="*/ 1015965 h 1927641"/>
              <a:gd name="connsiteX101" fmla="*/ 4043363 w 8101013"/>
              <a:gd name="connsiteY101" fmla="*/ 1030253 h 1927641"/>
              <a:gd name="connsiteX102" fmla="*/ 3943350 w 8101013"/>
              <a:gd name="connsiteY102" fmla="*/ 1044540 h 1927641"/>
              <a:gd name="connsiteX103" fmla="*/ 3686175 w 8101013"/>
              <a:gd name="connsiteY103" fmla="*/ 1058828 h 1927641"/>
              <a:gd name="connsiteX104" fmla="*/ 3643313 w 8101013"/>
              <a:gd name="connsiteY104" fmla="*/ 1073115 h 1927641"/>
              <a:gd name="connsiteX105" fmla="*/ 3314700 w 8101013"/>
              <a:gd name="connsiteY105" fmla="*/ 1101690 h 1927641"/>
              <a:gd name="connsiteX106" fmla="*/ 3271838 w 8101013"/>
              <a:gd name="connsiteY106" fmla="*/ 1115978 h 1927641"/>
              <a:gd name="connsiteX107" fmla="*/ 2700338 w 8101013"/>
              <a:gd name="connsiteY107" fmla="*/ 1144553 h 1927641"/>
              <a:gd name="connsiteX108" fmla="*/ 2571750 w 8101013"/>
              <a:gd name="connsiteY108" fmla="*/ 1130265 h 1927641"/>
              <a:gd name="connsiteX109" fmla="*/ 2528888 w 8101013"/>
              <a:gd name="connsiteY109" fmla="*/ 1115978 h 1927641"/>
              <a:gd name="connsiteX110" fmla="*/ 2228850 w 8101013"/>
              <a:gd name="connsiteY110" fmla="*/ 1130265 h 1927641"/>
              <a:gd name="connsiteX111" fmla="*/ 1985963 w 8101013"/>
              <a:gd name="connsiteY111" fmla="*/ 1130265 h 1927641"/>
              <a:gd name="connsiteX112" fmla="*/ 1814513 w 8101013"/>
              <a:gd name="connsiteY112" fmla="*/ 1101690 h 1927641"/>
              <a:gd name="connsiteX113" fmla="*/ 1757363 w 8101013"/>
              <a:gd name="connsiteY113" fmla="*/ 1087403 h 1927641"/>
              <a:gd name="connsiteX114" fmla="*/ 1714500 w 8101013"/>
              <a:gd name="connsiteY114" fmla="*/ 1073115 h 1927641"/>
              <a:gd name="connsiteX115" fmla="*/ 1585913 w 8101013"/>
              <a:gd name="connsiteY115" fmla="*/ 1058828 h 1927641"/>
              <a:gd name="connsiteX116" fmla="*/ 1400175 w 8101013"/>
              <a:gd name="connsiteY116" fmla="*/ 1015965 h 1927641"/>
              <a:gd name="connsiteX117" fmla="*/ 1300163 w 8101013"/>
              <a:gd name="connsiteY117" fmla="*/ 1030253 h 1927641"/>
              <a:gd name="connsiteX118" fmla="*/ 1257300 w 8101013"/>
              <a:gd name="connsiteY118" fmla="*/ 1044540 h 1927641"/>
              <a:gd name="connsiteX119" fmla="*/ 742950 w 8101013"/>
              <a:gd name="connsiteY119" fmla="*/ 1058828 h 1927641"/>
              <a:gd name="connsiteX120" fmla="*/ 128588 w 8101013"/>
              <a:gd name="connsiteY120" fmla="*/ 801653 h 1927641"/>
              <a:gd name="connsiteX121" fmla="*/ 28575 w 8101013"/>
              <a:gd name="connsiteY121" fmla="*/ 901665 h 1927641"/>
              <a:gd name="connsiteX122" fmla="*/ 0 w 8101013"/>
              <a:gd name="connsiteY122" fmla="*/ 958815 h 1927641"/>
              <a:gd name="connsiteX123" fmla="*/ 0 w 8101013"/>
              <a:gd name="connsiteY123" fmla="*/ 1573178 h 1927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8101013" h="1927641">
                <a:moveTo>
                  <a:pt x="0" y="1573178"/>
                </a:moveTo>
                <a:lnTo>
                  <a:pt x="0" y="1573178"/>
                </a:lnTo>
                <a:cubicBezTo>
                  <a:pt x="63474" y="1587283"/>
                  <a:pt x="160273" y="1612244"/>
                  <a:pt x="228600" y="1616040"/>
                </a:cubicBezTo>
                <a:cubicBezTo>
                  <a:pt x="366582" y="1623706"/>
                  <a:pt x="504825" y="1625565"/>
                  <a:pt x="642938" y="1630328"/>
                </a:cubicBezTo>
                <a:cubicBezTo>
                  <a:pt x="1118589" y="1677891"/>
                  <a:pt x="527868" y="1616790"/>
                  <a:pt x="885825" y="1658903"/>
                </a:cubicBezTo>
                <a:cubicBezTo>
                  <a:pt x="933360" y="1664495"/>
                  <a:pt x="981207" y="1667253"/>
                  <a:pt x="1028700" y="1673190"/>
                </a:cubicBezTo>
                <a:cubicBezTo>
                  <a:pt x="1057445" y="1676783"/>
                  <a:pt x="1085710" y="1683649"/>
                  <a:pt x="1114425" y="1687478"/>
                </a:cubicBezTo>
                <a:cubicBezTo>
                  <a:pt x="1157173" y="1693178"/>
                  <a:pt x="1200182" y="1696726"/>
                  <a:pt x="1243013" y="1701765"/>
                </a:cubicBezTo>
                <a:cubicBezTo>
                  <a:pt x="1281147" y="1706251"/>
                  <a:pt x="1318996" y="1713581"/>
                  <a:pt x="1357313" y="1716053"/>
                </a:cubicBezTo>
                <a:cubicBezTo>
                  <a:pt x="1466726" y="1723112"/>
                  <a:pt x="1576388" y="1725578"/>
                  <a:pt x="1685925" y="1730340"/>
                </a:cubicBezTo>
                <a:cubicBezTo>
                  <a:pt x="1724025" y="1735103"/>
                  <a:pt x="1762975" y="1735315"/>
                  <a:pt x="1800225" y="1744628"/>
                </a:cubicBezTo>
                <a:cubicBezTo>
                  <a:pt x="1820888" y="1749794"/>
                  <a:pt x="1836337" y="1769881"/>
                  <a:pt x="1857375" y="1773203"/>
                </a:cubicBezTo>
                <a:cubicBezTo>
                  <a:pt x="1928095" y="1784369"/>
                  <a:pt x="2000250" y="1782728"/>
                  <a:pt x="2071688" y="1787490"/>
                </a:cubicBezTo>
                <a:cubicBezTo>
                  <a:pt x="2091904" y="1794229"/>
                  <a:pt x="2153755" y="1816065"/>
                  <a:pt x="2171700" y="1816065"/>
                </a:cubicBezTo>
                <a:cubicBezTo>
                  <a:pt x="2262313" y="1816065"/>
                  <a:pt x="2352675" y="1806540"/>
                  <a:pt x="2443163" y="1801778"/>
                </a:cubicBezTo>
                <a:cubicBezTo>
                  <a:pt x="2466975" y="1797015"/>
                  <a:pt x="2481263" y="1782728"/>
                  <a:pt x="2514600" y="1787490"/>
                </a:cubicBezTo>
                <a:cubicBezTo>
                  <a:pt x="2547938" y="1792252"/>
                  <a:pt x="2562226" y="1823208"/>
                  <a:pt x="2643188" y="1830352"/>
                </a:cubicBezTo>
                <a:cubicBezTo>
                  <a:pt x="2724150" y="1837496"/>
                  <a:pt x="2912269" y="1816066"/>
                  <a:pt x="3000375" y="1830353"/>
                </a:cubicBezTo>
                <a:cubicBezTo>
                  <a:pt x="3028950" y="1835115"/>
                  <a:pt x="3057996" y="1837614"/>
                  <a:pt x="3086100" y="1844640"/>
                </a:cubicBezTo>
                <a:cubicBezTo>
                  <a:pt x="3115321" y="1851945"/>
                  <a:pt x="3143250" y="1863690"/>
                  <a:pt x="3171825" y="1873215"/>
                </a:cubicBezTo>
                <a:cubicBezTo>
                  <a:pt x="3186113" y="1877978"/>
                  <a:pt x="3199702" y="1886004"/>
                  <a:pt x="3214688" y="1887503"/>
                </a:cubicBezTo>
                <a:lnTo>
                  <a:pt x="3357563" y="1901790"/>
                </a:lnTo>
                <a:cubicBezTo>
                  <a:pt x="3516269" y="1941468"/>
                  <a:pt x="3450019" y="1930627"/>
                  <a:pt x="3757613" y="1901790"/>
                </a:cubicBezTo>
                <a:cubicBezTo>
                  <a:pt x="3796714" y="1898124"/>
                  <a:pt x="3833035" y="1878769"/>
                  <a:pt x="3871913" y="1873215"/>
                </a:cubicBezTo>
                <a:cubicBezTo>
                  <a:pt x="4085124" y="1842757"/>
                  <a:pt x="3848344" y="1874022"/>
                  <a:pt x="4186238" y="1844640"/>
                </a:cubicBezTo>
                <a:cubicBezTo>
                  <a:pt x="4224490" y="1841314"/>
                  <a:pt x="4262159" y="1831516"/>
                  <a:pt x="4300538" y="1830353"/>
                </a:cubicBezTo>
                <a:cubicBezTo>
                  <a:pt x="4576677" y="1821985"/>
                  <a:pt x="4852988" y="1820828"/>
                  <a:pt x="5129213" y="1816065"/>
                </a:cubicBezTo>
                <a:cubicBezTo>
                  <a:pt x="5153025" y="1811303"/>
                  <a:pt x="5177091" y="1807668"/>
                  <a:pt x="5200650" y="1801778"/>
                </a:cubicBezTo>
                <a:cubicBezTo>
                  <a:pt x="5252204" y="1788889"/>
                  <a:pt x="5241859" y="1781222"/>
                  <a:pt x="5300663" y="1773203"/>
                </a:cubicBezTo>
                <a:cubicBezTo>
                  <a:pt x="5386125" y="1761549"/>
                  <a:pt x="5472113" y="1754153"/>
                  <a:pt x="5557838" y="1744628"/>
                </a:cubicBezTo>
                <a:cubicBezTo>
                  <a:pt x="5685045" y="1702224"/>
                  <a:pt x="5569164" y="1736675"/>
                  <a:pt x="5857875" y="1716053"/>
                </a:cubicBezTo>
                <a:cubicBezTo>
                  <a:pt x="5905616" y="1712643"/>
                  <a:pt x="5953125" y="1706528"/>
                  <a:pt x="6000750" y="1701765"/>
                </a:cubicBezTo>
                <a:cubicBezTo>
                  <a:pt x="6015038" y="1697003"/>
                  <a:pt x="6028795" y="1690172"/>
                  <a:pt x="6043613" y="1687478"/>
                </a:cubicBezTo>
                <a:cubicBezTo>
                  <a:pt x="6333239" y="1634819"/>
                  <a:pt x="6009448" y="1705741"/>
                  <a:pt x="6243638" y="1658903"/>
                </a:cubicBezTo>
                <a:cubicBezTo>
                  <a:pt x="6262893" y="1655052"/>
                  <a:pt x="6281980" y="1650258"/>
                  <a:pt x="6300788" y="1644615"/>
                </a:cubicBezTo>
                <a:cubicBezTo>
                  <a:pt x="6329638" y="1635960"/>
                  <a:pt x="6386513" y="1616040"/>
                  <a:pt x="6386513" y="1616040"/>
                </a:cubicBezTo>
                <a:cubicBezTo>
                  <a:pt x="6418113" y="1584440"/>
                  <a:pt x="6432453" y="1564496"/>
                  <a:pt x="6472238" y="1544603"/>
                </a:cubicBezTo>
                <a:cubicBezTo>
                  <a:pt x="6536673" y="1512385"/>
                  <a:pt x="6496546" y="1552921"/>
                  <a:pt x="6557963" y="1501740"/>
                </a:cubicBezTo>
                <a:cubicBezTo>
                  <a:pt x="6573485" y="1488805"/>
                  <a:pt x="6584383" y="1470622"/>
                  <a:pt x="6600825" y="1458878"/>
                </a:cubicBezTo>
                <a:cubicBezTo>
                  <a:pt x="6618156" y="1446498"/>
                  <a:pt x="6641344" y="1443608"/>
                  <a:pt x="6657975" y="1430303"/>
                </a:cubicBezTo>
                <a:cubicBezTo>
                  <a:pt x="6689531" y="1405058"/>
                  <a:pt x="6711371" y="1368825"/>
                  <a:pt x="6743700" y="1344578"/>
                </a:cubicBezTo>
                <a:cubicBezTo>
                  <a:pt x="6762750" y="1330290"/>
                  <a:pt x="6782770" y="1317212"/>
                  <a:pt x="6800850" y="1301715"/>
                </a:cubicBezTo>
                <a:cubicBezTo>
                  <a:pt x="6816191" y="1288565"/>
                  <a:pt x="6826050" y="1268666"/>
                  <a:pt x="6843713" y="1258853"/>
                </a:cubicBezTo>
                <a:cubicBezTo>
                  <a:pt x="6870043" y="1244225"/>
                  <a:pt x="6929438" y="1230278"/>
                  <a:pt x="6929438" y="1230278"/>
                </a:cubicBezTo>
                <a:cubicBezTo>
                  <a:pt x="6943725" y="1220753"/>
                  <a:pt x="6961573" y="1215112"/>
                  <a:pt x="6972300" y="1201703"/>
                </a:cubicBezTo>
                <a:cubicBezTo>
                  <a:pt x="7027717" y="1132431"/>
                  <a:pt x="6935934" y="1175724"/>
                  <a:pt x="7029450" y="1144553"/>
                </a:cubicBezTo>
                <a:cubicBezTo>
                  <a:pt x="7152291" y="1062660"/>
                  <a:pt x="6996869" y="1160844"/>
                  <a:pt x="7115175" y="1101690"/>
                </a:cubicBezTo>
                <a:cubicBezTo>
                  <a:pt x="7225954" y="1046300"/>
                  <a:pt x="7093173" y="1094736"/>
                  <a:pt x="7200900" y="1058828"/>
                </a:cubicBezTo>
                <a:lnTo>
                  <a:pt x="7286625" y="1001678"/>
                </a:lnTo>
                <a:cubicBezTo>
                  <a:pt x="7300913" y="992153"/>
                  <a:pt x="7313198" y="978533"/>
                  <a:pt x="7329488" y="973103"/>
                </a:cubicBezTo>
                <a:cubicBezTo>
                  <a:pt x="7451639" y="932386"/>
                  <a:pt x="7385325" y="948264"/>
                  <a:pt x="7529513" y="930240"/>
                </a:cubicBezTo>
                <a:lnTo>
                  <a:pt x="7615238" y="901665"/>
                </a:lnTo>
                <a:lnTo>
                  <a:pt x="7658100" y="887378"/>
                </a:lnTo>
                <a:cubicBezTo>
                  <a:pt x="7672388" y="877853"/>
                  <a:pt x="7685271" y="865777"/>
                  <a:pt x="7700963" y="858803"/>
                </a:cubicBezTo>
                <a:cubicBezTo>
                  <a:pt x="7791966" y="818357"/>
                  <a:pt x="7852552" y="822771"/>
                  <a:pt x="7958138" y="801653"/>
                </a:cubicBezTo>
                <a:lnTo>
                  <a:pt x="8029575" y="787365"/>
                </a:lnTo>
                <a:cubicBezTo>
                  <a:pt x="8095079" y="689109"/>
                  <a:pt x="8075864" y="734220"/>
                  <a:pt x="8101013" y="658778"/>
                </a:cubicBezTo>
                <a:cubicBezTo>
                  <a:pt x="8095438" y="614178"/>
                  <a:pt x="8103174" y="537635"/>
                  <a:pt x="8058150" y="501615"/>
                </a:cubicBezTo>
                <a:cubicBezTo>
                  <a:pt x="8046390" y="492207"/>
                  <a:pt x="8029575" y="492090"/>
                  <a:pt x="8015288" y="487328"/>
                </a:cubicBezTo>
                <a:cubicBezTo>
                  <a:pt x="7944730" y="440290"/>
                  <a:pt x="7999855" y="469182"/>
                  <a:pt x="7900988" y="444465"/>
                </a:cubicBezTo>
                <a:cubicBezTo>
                  <a:pt x="7819398" y="424068"/>
                  <a:pt x="7898940" y="433702"/>
                  <a:pt x="7800975" y="415890"/>
                </a:cubicBezTo>
                <a:cubicBezTo>
                  <a:pt x="7767842" y="409866"/>
                  <a:pt x="7734096" y="407627"/>
                  <a:pt x="7700963" y="401603"/>
                </a:cubicBezTo>
                <a:cubicBezTo>
                  <a:pt x="7681643" y="398090"/>
                  <a:pt x="7662982" y="391575"/>
                  <a:pt x="7643813" y="387315"/>
                </a:cubicBezTo>
                <a:cubicBezTo>
                  <a:pt x="7620107" y="382047"/>
                  <a:pt x="7596268" y="377372"/>
                  <a:pt x="7572375" y="373028"/>
                </a:cubicBezTo>
                <a:cubicBezTo>
                  <a:pt x="7443934" y="349675"/>
                  <a:pt x="7530580" y="369722"/>
                  <a:pt x="7429500" y="344453"/>
                </a:cubicBezTo>
                <a:cubicBezTo>
                  <a:pt x="7424738" y="330165"/>
                  <a:pt x="7415213" y="316650"/>
                  <a:pt x="7415213" y="301590"/>
                </a:cubicBezTo>
                <a:cubicBezTo>
                  <a:pt x="7415213" y="281954"/>
                  <a:pt x="7418608" y="260778"/>
                  <a:pt x="7429500" y="244440"/>
                </a:cubicBezTo>
                <a:cubicBezTo>
                  <a:pt x="7445327" y="220700"/>
                  <a:pt x="7490774" y="209728"/>
                  <a:pt x="7515225" y="201578"/>
                </a:cubicBezTo>
                <a:cubicBezTo>
                  <a:pt x="7529513" y="192053"/>
                  <a:pt x="7542396" y="179977"/>
                  <a:pt x="7558088" y="173003"/>
                </a:cubicBezTo>
                <a:cubicBezTo>
                  <a:pt x="7585613" y="160770"/>
                  <a:pt x="7643813" y="144428"/>
                  <a:pt x="7643813" y="144428"/>
                </a:cubicBezTo>
                <a:cubicBezTo>
                  <a:pt x="7672388" y="115853"/>
                  <a:pt x="7695914" y="81119"/>
                  <a:pt x="7729538" y="58703"/>
                </a:cubicBezTo>
                <a:cubicBezTo>
                  <a:pt x="7758113" y="39653"/>
                  <a:pt x="7847844" y="-9307"/>
                  <a:pt x="7815263" y="1553"/>
                </a:cubicBezTo>
                <a:cubicBezTo>
                  <a:pt x="7702055" y="39289"/>
                  <a:pt x="7759249" y="25176"/>
                  <a:pt x="7643813" y="44415"/>
                </a:cubicBezTo>
                <a:cubicBezTo>
                  <a:pt x="7530605" y="82151"/>
                  <a:pt x="7587799" y="68038"/>
                  <a:pt x="7472363" y="87278"/>
                </a:cubicBezTo>
                <a:cubicBezTo>
                  <a:pt x="7448550" y="96803"/>
                  <a:pt x="7425256" y="107743"/>
                  <a:pt x="7400925" y="115853"/>
                </a:cubicBezTo>
                <a:cubicBezTo>
                  <a:pt x="7356937" y="130515"/>
                  <a:pt x="7317617" y="133108"/>
                  <a:pt x="7272338" y="144428"/>
                </a:cubicBezTo>
                <a:cubicBezTo>
                  <a:pt x="7257727" y="148081"/>
                  <a:pt x="7244243" y="155761"/>
                  <a:pt x="7229475" y="158715"/>
                </a:cubicBezTo>
                <a:cubicBezTo>
                  <a:pt x="7196453" y="165319"/>
                  <a:pt x="7162747" y="167882"/>
                  <a:pt x="7129463" y="173003"/>
                </a:cubicBezTo>
                <a:cubicBezTo>
                  <a:pt x="7100831" y="177408"/>
                  <a:pt x="7072313" y="182528"/>
                  <a:pt x="7043738" y="187290"/>
                </a:cubicBezTo>
                <a:cubicBezTo>
                  <a:pt x="7029450" y="192053"/>
                  <a:pt x="7014718" y="195645"/>
                  <a:pt x="7000875" y="201578"/>
                </a:cubicBezTo>
                <a:cubicBezTo>
                  <a:pt x="6950118" y="223331"/>
                  <a:pt x="6943910" y="230030"/>
                  <a:pt x="6900863" y="258728"/>
                </a:cubicBezTo>
                <a:cubicBezTo>
                  <a:pt x="6891338" y="273015"/>
                  <a:pt x="6884430" y="289448"/>
                  <a:pt x="6872288" y="301590"/>
                </a:cubicBezTo>
                <a:cubicBezTo>
                  <a:pt x="6818385" y="355492"/>
                  <a:pt x="6793695" y="300131"/>
                  <a:pt x="6843713" y="430178"/>
                </a:cubicBezTo>
                <a:cubicBezTo>
                  <a:pt x="6856041" y="462232"/>
                  <a:pt x="6900863" y="515903"/>
                  <a:pt x="6900863" y="515903"/>
                </a:cubicBezTo>
                <a:cubicBezTo>
                  <a:pt x="6896100" y="544478"/>
                  <a:pt x="6899530" y="575717"/>
                  <a:pt x="6886575" y="601628"/>
                </a:cubicBezTo>
                <a:cubicBezTo>
                  <a:pt x="6878896" y="616986"/>
                  <a:pt x="6859404" y="623229"/>
                  <a:pt x="6843713" y="630203"/>
                </a:cubicBezTo>
                <a:cubicBezTo>
                  <a:pt x="6746700" y="673320"/>
                  <a:pt x="6705912" y="663117"/>
                  <a:pt x="6586538" y="673065"/>
                </a:cubicBezTo>
                <a:cubicBezTo>
                  <a:pt x="6528618" y="682719"/>
                  <a:pt x="6496941" y="685657"/>
                  <a:pt x="6443663" y="701640"/>
                </a:cubicBezTo>
                <a:cubicBezTo>
                  <a:pt x="6414813" y="710295"/>
                  <a:pt x="6386513" y="720690"/>
                  <a:pt x="6357938" y="730215"/>
                </a:cubicBezTo>
                <a:cubicBezTo>
                  <a:pt x="6343650" y="734978"/>
                  <a:pt x="6330115" y="743711"/>
                  <a:pt x="6315075" y="744503"/>
                </a:cubicBezTo>
                <a:lnTo>
                  <a:pt x="6043613" y="758790"/>
                </a:lnTo>
                <a:cubicBezTo>
                  <a:pt x="6000750" y="773078"/>
                  <a:pt x="5959329" y="792792"/>
                  <a:pt x="5915025" y="801653"/>
                </a:cubicBezTo>
                <a:cubicBezTo>
                  <a:pt x="5810566" y="822544"/>
                  <a:pt x="5867628" y="812506"/>
                  <a:pt x="5743575" y="830228"/>
                </a:cubicBezTo>
                <a:cubicBezTo>
                  <a:pt x="5729288" y="834990"/>
                  <a:pt x="5715481" y="841561"/>
                  <a:pt x="5700713" y="844515"/>
                </a:cubicBezTo>
                <a:cubicBezTo>
                  <a:pt x="5643900" y="855878"/>
                  <a:pt x="5529263" y="873090"/>
                  <a:pt x="5529263" y="873090"/>
                </a:cubicBezTo>
                <a:lnTo>
                  <a:pt x="5357813" y="930240"/>
                </a:lnTo>
                <a:cubicBezTo>
                  <a:pt x="5321083" y="942483"/>
                  <a:pt x="5297277" y="951637"/>
                  <a:pt x="5257800" y="958815"/>
                </a:cubicBezTo>
                <a:cubicBezTo>
                  <a:pt x="5224667" y="964839"/>
                  <a:pt x="5191072" y="967982"/>
                  <a:pt x="5157788" y="973103"/>
                </a:cubicBezTo>
                <a:cubicBezTo>
                  <a:pt x="5129156" y="977508"/>
                  <a:pt x="5100932" y="984984"/>
                  <a:pt x="5072063" y="987390"/>
                </a:cubicBezTo>
                <a:cubicBezTo>
                  <a:pt x="4986502" y="994520"/>
                  <a:pt x="4900701" y="998910"/>
                  <a:pt x="4814888" y="1001678"/>
                </a:cubicBezTo>
                <a:lnTo>
                  <a:pt x="4186238" y="1015965"/>
                </a:lnTo>
                <a:lnTo>
                  <a:pt x="4043363" y="1030253"/>
                </a:lnTo>
                <a:cubicBezTo>
                  <a:pt x="4009918" y="1034188"/>
                  <a:pt x="3976919" y="1041854"/>
                  <a:pt x="3943350" y="1044540"/>
                </a:cubicBezTo>
                <a:cubicBezTo>
                  <a:pt x="3857766" y="1051387"/>
                  <a:pt x="3771900" y="1054065"/>
                  <a:pt x="3686175" y="1058828"/>
                </a:cubicBezTo>
                <a:cubicBezTo>
                  <a:pt x="3671888" y="1063590"/>
                  <a:pt x="3658274" y="1071389"/>
                  <a:pt x="3643313" y="1073115"/>
                </a:cubicBezTo>
                <a:cubicBezTo>
                  <a:pt x="3534087" y="1085718"/>
                  <a:pt x="3314700" y="1101690"/>
                  <a:pt x="3314700" y="1101690"/>
                </a:cubicBezTo>
                <a:cubicBezTo>
                  <a:pt x="3300413" y="1106453"/>
                  <a:pt x="3286879" y="1115226"/>
                  <a:pt x="3271838" y="1115978"/>
                </a:cubicBezTo>
                <a:cubicBezTo>
                  <a:pt x="2684063" y="1145367"/>
                  <a:pt x="2914196" y="1073264"/>
                  <a:pt x="2700338" y="1144553"/>
                </a:cubicBezTo>
                <a:cubicBezTo>
                  <a:pt x="2657475" y="1139790"/>
                  <a:pt x="2614290" y="1137355"/>
                  <a:pt x="2571750" y="1130265"/>
                </a:cubicBezTo>
                <a:cubicBezTo>
                  <a:pt x="2556895" y="1127789"/>
                  <a:pt x="2543948" y="1115978"/>
                  <a:pt x="2528888" y="1115978"/>
                </a:cubicBezTo>
                <a:cubicBezTo>
                  <a:pt x="2428762" y="1115978"/>
                  <a:pt x="2328863" y="1125503"/>
                  <a:pt x="2228850" y="1130265"/>
                </a:cubicBezTo>
                <a:cubicBezTo>
                  <a:pt x="2115739" y="1158544"/>
                  <a:pt x="2177743" y="1149443"/>
                  <a:pt x="1985963" y="1130265"/>
                </a:cubicBezTo>
                <a:cubicBezTo>
                  <a:pt x="1931732" y="1124842"/>
                  <a:pt x="1868623" y="1113715"/>
                  <a:pt x="1814513" y="1101690"/>
                </a:cubicBezTo>
                <a:cubicBezTo>
                  <a:pt x="1795344" y="1097430"/>
                  <a:pt x="1776244" y="1092797"/>
                  <a:pt x="1757363" y="1087403"/>
                </a:cubicBezTo>
                <a:cubicBezTo>
                  <a:pt x="1742882" y="1083266"/>
                  <a:pt x="1729356" y="1075591"/>
                  <a:pt x="1714500" y="1073115"/>
                </a:cubicBezTo>
                <a:cubicBezTo>
                  <a:pt x="1671961" y="1066025"/>
                  <a:pt x="1628775" y="1063590"/>
                  <a:pt x="1585913" y="1058828"/>
                </a:cubicBezTo>
                <a:cubicBezTo>
                  <a:pt x="1468240" y="1019604"/>
                  <a:pt x="1530006" y="1034513"/>
                  <a:pt x="1400175" y="1015965"/>
                </a:cubicBezTo>
                <a:cubicBezTo>
                  <a:pt x="1366838" y="1020728"/>
                  <a:pt x="1333185" y="1023649"/>
                  <a:pt x="1300163" y="1030253"/>
                </a:cubicBezTo>
                <a:cubicBezTo>
                  <a:pt x="1285395" y="1033207"/>
                  <a:pt x="1272331" y="1043601"/>
                  <a:pt x="1257300" y="1044540"/>
                </a:cubicBezTo>
                <a:cubicBezTo>
                  <a:pt x="1010309" y="1059977"/>
                  <a:pt x="932750" y="1058828"/>
                  <a:pt x="742950" y="1058828"/>
                </a:cubicBezTo>
                <a:lnTo>
                  <a:pt x="128588" y="801653"/>
                </a:lnTo>
                <a:lnTo>
                  <a:pt x="28575" y="901665"/>
                </a:lnTo>
                <a:lnTo>
                  <a:pt x="0" y="958815"/>
                </a:lnTo>
                <a:lnTo>
                  <a:pt x="0" y="1573178"/>
                </a:lnTo>
                <a:close/>
              </a:path>
            </a:pathLst>
          </a:custGeom>
          <a:solidFill>
            <a:srgbClr val="00B0F0">
              <a:alpha val="50196"/>
            </a:srgbClr>
          </a:solidFill>
          <a:ln w="28575">
            <a:noFill/>
          </a:ln>
          <a:effectLst>
            <a:glow rad="139700">
              <a:srgbClr val="00B0F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4226" y="1704527"/>
            <a:ext cx="1262678" cy="1243926"/>
          </a:xfrm>
          <a:prstGeom prst="rect">
            <a:avLst/>
          </a:prstGeom>
        </p:spPr>
      </p:pic>
      <p:sp>
        <p:nvSpPr>
          <p:cNvPr id="4" name="Subtitle 2"/>
          <p:cNvSpPr txBox="1">
            <a:spLocks/>
          </p:cNvSpPr>
          <p:nvPr/>
        </p:nvSpPr>
        <p:spPr>
          <a:xfrm>
            <a:off x="1499749" y="4496"/>
            <a:ext cx="10383236" cy="14629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</a:pPr>
            <a:r>
              <a:rPr lang="en-GB" sz="2500" i="1" dirty="0">
                <a:solidFill>
                  <a:schemeClr val="tx2"/>
                </a:solidFill>
                <a:latin typeface="Gill Sans MT" panose="020B0502020104020203" pitchFamily="34" charset="0"/>
              </a:rPr>
              <a:t>From a point on a riverside, a bridge arch is 57m away and has an angle of elevation of 3</a:t>
            </a:r>
            <a:r>
              <a:rPr lang="en-GB" sz="2500" i="1" baseline="30000" dirty="0">
                <a:solidFill>
                  <a:schemeClr val="tx2"/>
                </a:solidFill>
                <a:latin typeface="Gill Sans MT" panose="020B0502020104020203" pitchFamily="34" charset="0"/>
              </a:rPr>
              <a:t>o</a:t>
            </a:r>
            <a:r>
              <a:rPr lang="en-GB" sz="2500" i="1" dirty="0">
                <a:solidFill>
                  <a:schemeClr val="tx2"/>
                </a:solidFill>
                <a:latin typeface="Gill Sans MT" panose="020B0502020104020203" pitchFamily="34" charset="0"/>
              </a:rPr>
              <a:t>, and the top of a yacht mast 14m away has an angle of elevation of 12</a:t>
            </a:r>
            <a:r>
              <a:rPr lang="en-GB" sz="2500" i="1" baseline="30000" dirty="0">
                <a:solidFill>
                  <a:schemeClr val="tx2"/>
                </a:solidFill>
                <a:latin typeface="Gill Sans MT" panose="020B0502020104020203" pitchFamily="34" charset="0"/>
              </a:rPr>
              <a:t>o</a:t>
            </a:r>
            <a:r>
              <a:rPr lang="en-GB" sz="2500" i="1" dirty="0">
                <a:solidFill>
                  <a:schemeClr val="tx2"/>
                </a:solidFill>
                <a:latin typeface="Gill Sans MT" panose="020B0502020104020203" pitchFamily="34" charset="0"/>
              </a:rPr>
              <a:t>.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GB" sz="2500" i="1" dirty="0">
                <a:solidFill>
                  <a:schemeClr val="tx2"/>
                </a:solidFill>
                <a:latin typeface="Gill Sans MT" panose="020B0502020104020203" pitchFamily="34" charset="0"/>
              </a:rPr>
              <a:t>Will the yacht fit under the bridge?</a:t>
            </a:r>
          </a:p>
        </p:txBody>
      </p:sp>
      <p:sp>
        <p:nvSpPr>
          <p:cNvPr id="5" name="Oval 4"/>
          <p:cNvSpPr/>
          <p:nvPr/>
        </p:nvSpPr>
        <p:spPr>
          <a:xfrm>
            <a:off x="6988172" y="3299884"/>
            <a:ext cx="180000" cy="180000"/>
          </a:xfrm>
          <a:prstGeom prst="ellipse">
            <a:avLst/>
          </a:prstGeom>
          <a:solidFill>
            <a:schemeClr val="accent6">
              <a:alpha val="50196"/>
            </a:schemeClr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9" name="Freeform 18"/>
          <p:cNvSpPr/>
          <p:nvPr/>
        </p:nvSpPr>
        <p:spPr>
          <a:xfrm>
            <a:off x="2644593" y="1889696"/>
            <a:ext cx="2057400" cy="1500188"/>
          </a:xfrm>
          <a:custGeom>
            <a:avLst/>
            <a:gdLst>
              <a:gd name="connsiteX0" fmla="*/ 485775 w 2057400"/>
              <a:gd name="connsiteY0" fmla="*/ 1185863 h 1500188"/>
              <a:gd name="connsiteX1" fmla="*/ 14287 w 2057400"/>
              <a:gd name="connsiteY1" fmla="*/ 1500188 h 1500188"/>
              <a:gd name="connsiteX2" fmla="*/ 0 w 2057400"/>
              <a:gd name="connsiteY2" fmla="*/ 614363 h 1500188"/>
              <a:gd name="connsiteX3" fmla="*/ 214312 w 2057400"/>
              <a:gd name="connsiteY3" fmla="*/ 557213 h 1500188"/>
              <a:gd name="connsiteX4" fmla="*/ 585787 w 2057400"/>
              <a:gd name="connsiteY4" fmla="*/ 157163 h 1500188"/>
              <a:gd name="connsiteX5" fmla="*/ 1200150 w 2057400"/>
              <a:gd name="connsiteY5" fmla="*/ 257175 h 1500188"/>
              <a:gd name="connsiteX6" fmla="*/ 2057400 w 2057400"/>
              <a:gd name="connsiteY6" fmla="*/ 0 h 1500188"/>
              <a:gd name="connsiteX7" fmla="*/ 2057400 w 2057400"/>
              <a:gd name="connsiteY7" fmla="*/ 142875 h 1500188"/>
              <a:gd name="connsiteX8" fmla="*/ 1257300 w 2057400"/>
              <a:gd name="connsiteY8" fmla="*/ 685800 h 1500188"/>
              <a:gd name="connsiteX9" fmla="*/ 1100137 w 2057400"/>
              <a:gd name="connsiteY9" fmla="*/ 285750 h 1500188"/>
              <a:gd name="connsiteX10" fmla="*/ 585787 w 2057400"/>
              <a:gd name="connsiteY10" fmla="*/ 357188 h 1500188"/>
              <a:gd name="connsiteX11" fmla="*/ 442912 w 2057400"/>
              <a:gd name="connsiteY11" fmla="*/ 514350 h 1500188"/>
              <a:gd name="connsiteX12" fmla="*/ 485775 w 2057400"/>
              <a:gd name="connsiteY12" fmla="*/ 1185863 h 1500188"/>
              <a:gd name="connsiteX0" fmla="*/ 485775 w 2057400"/>
              <a:gd name="connsiteY0" fmla="*/ 1185863 h 1500188"/>
              <a:gd name="connsiteX1" fmla="*/ 14287 w 2057400"/>
              <a:gd name="connsiteY1" fmla="*/ 1500188 h 1500188"/>
              <a:gd name="connsiteX2" fmla="*/ 0 w 2057400"/>
              <a:gd name="connsiteY2" fmla="*/ 614363 h 1500188"/>
              <a:gd name="connsiteX3" fmla="*/ 214312 w 2057400"/>
              <a:gd name="connsiteY3" fmla="*/ 557213 h 1500188"/>
              <a:gd name="connsiteX4" fmla="*/ 585787 w 2057400"/>
              <a:gd name="connsiteY4" fmla="*/ 157163 h 1500188"/>
              <a:gd name="connsiteX5" fmla="*/ 1414463 w 2057400"/>
              <a:gd name="connsiteY5" fmla="*/ 185738 h 1500188"/>
              <a:gd name="connsiteX6" fmla="*/ 2057400 w 2057400"/>
              <a:gd name="connsiteY6" fmla="*/ 0 h 1500188"/>
              <a:gd name="connsiteX7" fmla="*/ 2057400 w 2057400"/>
              <a:gd name="connsiteY7" fmla="*/ 142875 h 1500188"/>
              <a:gd name="connsiteX8" fmla="*/ 1257300 w 2057400"/>
              <a:gd name="connsiteY8" fmla="*/ 685800 h 1500188"/>
              <a:gd name="connsiteX9" fmla="*/ 1100137 w 2057400"/>
              <a:gd name="connsiteY9" fmla="*/ 285750 h 1500188"/>
              <a:gd name="connsiteX10" fmla="*/ 585787 w 2057400"/>
              <a:gd name="connsiteY10" fmla="*/ 357188 h 1500188"/>
              <a:gd name="connsiteX11" fmla="*/ 442912 w 2057400"/>
              <a:gd name="connsiteY11" fmla="*/ 514350 h 1500188"/>
              <a:gd name="connsiteX12" fmla="*/ 485775 w 2057400"/>
              <a:gd name="connsiteY12" fmla="*/ 1185863 h 1500188"/>
              <a:gd name="connsiteX0" fmla="*/ 485775 w 2057400"/>
              <a:gd name="connsiteY0" fmla="*/ 1185863 h 1500188"/>
              <a:gd name="connsiteX1" fmla="*/ 14287 w 2057400"/>
              <a:gd name="connsiteY1" fmla="*/ 1500188 h 1500188"/>
              <a:gd name="connsiteX2" fmla="*/ 0 w 2057400"/>
              <a:gd name="connsiteY2" fmla="*/ 614363 h 1500188"/>
              <a:gd name="connsiteX3" fmla="*/ 214312 w 2057400"/>
              <a:gd name="connsiteY3" fmla="*/ 557213 h 1500188"/>
              <a:gd name="connsiteX4" fmla="*/ 585787 w 2057400"/>
              <a:gd name="connsiteY4" fmla="*/ 157163 h 1500188"/>
              <a:gd name="connsiteX5" fmla="*/ 1414463 w 2057400"/>
              <a:gd name="connsiteY5" fmla="*/ 185738 h 1500188"/>
              <a:gd name="connsiteX6" fmla="*/ 2057400 w 2057400"/>
              <a:gd name="connsiteY6" fmla="*/ 0 h 1500188"/>
              <a:gd name="connsiteX7" fmla="*/ 2057400 w 2057400"/>
              <a:gd name="connsiteY7" fmla="*/ 142875 h 1500188"/>
              <a:gd name="connsiteX8" fmla="*/ 1257300 w 2057400"/>
              <a:gd name="connsiteY8" fmla="*/ 685800 h 1500188"/>
              <a:gd name="connsiteX9" fmla="*/ 1257299 w 2057400"/>
              <a:gd name="connsiteY9" fmla="*/ 242887 h 1500188"/>
              <a:gd name="connsiteX10" fmla="*/ 585787 w 2057400"/>
              <a:gd name="connsiteY10" fmla="*/ 357188 h 1500188"/>
              <a:gd name="connsiteX11" fmla="*/ 442912 w 2057400"/>
              <a:gd name="connsiteY11" fmla="*/ 514350 h 1500188"/>
              <a:gd name="connsiteX12" fmla="*/ 485775 w 2057400"/>
              <a:gd name="connsiteY12" fmla="*/ 1185863 h 1500188"/>
              <a:gd name="connsiteX0" fmla="*/ 485775 w 2057400"/>
              <a:gd name="connsiteY0" fmla="*/ 1185863 h 1500188"/>
              <a:gd name="connsiteX1" fmla="*/ 14287 w 2057400"/>
              <a:gd name="connsiteY1" fmla="*/ 1500188 h 1500188"/>
              <a:gd name="connsiteX2" fmla="*/ 0 w 2057400"/>
              <a:gd name="connsiteY2" fmla="*/ 614363 h 1500188"/>
              <a:gd name="connsiteX3" fmla="*/ 214312 w 2057400"/>
              <a:gd name="connsiteY3" fmla="*/ 557213 h 1500188"/>
              <a:gd name="connsiteX4" fmla="*/ 585787 w 2057400"/>
              <a:gd name="connsiteY4" fmla="*/ 157163 h 1500188"/>
              <a:gd name="connsiteX5" fmla="*/ 1414463 w 2057400"/>
              <a:gd name="connsiteY5" fmla="*/ 185738 h 1500188"/>
              <a:gd name="connsiteX6" fmla="*/ 2057400 w 2057400"/>
              <a:gd name="connsiteY6" fmla="*/ 0 h 1500188"/>
              <a:gd name="connsiteX7" fmla="*/ 2057400 w 2057400"/>
              <a:gd name="connsiteY7" fmla="*/ 142875 h 1500188"/>
              <a:gd name="connsiteX8" fmla="*/ 1257300 w 2057400"/>
              <a:gd name="connsiteY8" fmla="*/ 685800 h 1500188"/>
              <a:gd name="connsiteX9" fmla="*/ 1257299 w 2057400"/>
              <a:gd name="connsiteY9" fmla="*/ 242887 h 1500188"/>
              <a:gd name="connsiteX10" fmla="*/ 800100 w 2057400"/>
              <a:gd name="connsiteY10" fmla="*/ 285750 h 1500188"/>
              <a:gd name="connsiteX11" fmla="*/ 442912 w 2057400"/>
              <a:gd name="connsiteY11" fmla="*/ 514350 h 1500188"/>
              <a:gd name="connsiteX12" fmla="*/ 485775 w 2057400"/>
              <a:gd name="connsiteY12" fmla="*/ 1185863 h 1500188"/>
              <a:gd name="connsiteX0" fmla="*/ 485775 w 2057400"/>
              <a:gd name="connsiteY0" fmla="*/ 1185863 h 1500188"/>
              <a:gd name="connsiteX1" fmla="*/ 14287 w 2057400"/>
              <a:gd name="connsiteY1" fmla="*/ 1500188 h 1500188"/>
              <a:gd name="connsiteX2" fmla="*/ 0 w 2057400"/>
              <a:gd name="connsiteY2" fmla="*/ 614363 h 1500188"/>
              <a:gd name="connsiteX3" fmla="*/ 214312 w 2057400"/>
              <a:gd name="connsiteY3" fmla="*/ 557213 h 1500188"/>
              <a:gd name="connsiteX4" fmla="*/ 771524 w 2057400"/>
              <a:gd name="connsiteY4" fmla="*/ 114300 h 1500188"/>
              <a:gd name="connsiteX5" fmla="*/ 1414463 w 2057400"/>
              <a:gd name="connsiteY5" fmla="*/ 185738 h 1500188"/>
              <a:gd name="connsiteX6" fmla="*/ 2057400 w 2057400"/>
              <a:gd name="connsiteY6" fmla="*/ 0 h 1500188"/>
              <a:gd name="connsiteX7" fmla="*/ 2057400 w 2057400"/>
              <a:gd name="connsiteY7" fmla="*/ 142875 h 1500188"/>
              <a:gd name="connsiteX8" fmla="*/ 1257300 w 2057400"/>
              <a:gd name="connsiteY8" fmla="*/ 685800 h 1500188"/>
              <a:gd name="connsiteX9" fmla="*/ 1257299 w 2057400"/>
              <a:gd name="connsiteY9" fmla="*/ 242887 h 1500188"/>
              <a:gd name="connsiteX10" fmla="*/ 800100 w 2057400"/>
              <a:gd name="connsiteY10" fmla="*/ 285750 h 1500188"/>
              <a:gd name="connsiteX11" fmla="*/ 442912 w 2057400"/>
              <a:gd name="connsiteY11" fmla="*/ 514350 h 1500188"/>
              <a:gd name="connsiteX12" fmla="*/ 485775 w 2057400"/>
              <a:gd name="connsiteY12" fmla="*/ 1185863 h 1500188"/>
              <a:gd name="connsiteX0" fmla="*/ 485775 w 2057400"/>
              <a:gd name="connsiteY0" fmla="*/ 1185863 h 1500188"/>
              <a:gd name="connsiteX1" fmla="*/ 14287 w 2057400"/>
              <a:gd name="connsiteY1" fmla="*/ 1500188 h 1500188"/>
              <a:gd name="connsiteX2" fmla="*/ 0 w 2057400"/>
              <a:gd name="connsiteY2" fmla="*/ 614363 h 1500188"/>
              <a:gd name="connsiteX3" fmla="*/ 214312 w 2057400"/>
              <a:gd name="connsiteY3" fmla="*/ 557213 h 1500188"/>
              <a:gd name="connsiteX4" fmla="*/ 814386 w 2057400"/>
              <a:gd name="connsiteY4" fmla="*/ 100013 h 1500188"/>
              <a:gd name="connsiteX5" fmla="*/ 1414463 w 2057400"/>
              <a:gd name="connsiteY5" fmla="*/ 185738 h 1500188"/>
              <a:gd name="connsiteX6" fmla="*/ 2057400 w 2057400"/>
              <a:gd name="connsiteY6" fmla="*/ 0 h 1500188"/>
              <a:gd name="connsiteX7" fmla="*/ 2057400 w 2057400"/>
              <a:gd name="connsiteY7" fmla="*/ 142875 h 1500188"/>
              <a:gd name="connsiteX8" fmla="*/ 1257300 w 2057400"/>
              <a:gd name="connsiteY8" fmla="*/ 685800 h 1500188"/>
              <a:gd name="connsiteX9" fmla="*/ 1257299 w 2057400"/>
              <a:gd name="connsiteY9" fmla="*/ 242887 h 1500188"/>
              <a:gd name="connsiteX10" fmla="*/ 800100 w 2057400"/>
              <a:gd name="connsiteY10" fmla="*/ 285750 h 1500188"/>
              <a:gd name="connsiteX11" fmla="*/ 442912 w 2057400"/>
              <a:gd name="connsiteY11" fmla="*/ 514350 h 1500188"/>
              <a:gd name="connsiteX12" fmla="*/ 485775 w 2057400"/>
              <a:gd name="connsiteY12" fmla="*/ 1185863 h 1500188"/>
              <a:gd name="connsiteX0" fmla="*/ 485775 w 2057400"/>
              <a:gd name="connsiteY0" fmla="*/ 1185863 h 1500188"/>
              <a:gd name="connsiteX1" fmla="*/ 14287 w 2057400"/>
              <a:gd name="connsiteY1" fmla="*/ 1500188 h 1500188"/>
              <a:gd name="connsiteX2" fmla="*/ 0 w 2057400"/>
              <a:gd name="connsiteY2" fmla="*/ 614363 h 1500188"/>
              <a:gd name="connsiteX3" fmla="*/ 214312 w 2057400"/>
              <a:gd name="connsiteY3" fmla="*/ 557213 h 1500188"/>
              <a:gd name="connsiteX4" fmla="*/ 814386 w 2057400"/>
              <a:gd name="connsiteY4" fmla="*/ 100013 h 1500188"/>
              <a:gd name="connsiteX5" fmla="*/ 1414463 w 2057400"/>
              <a:gd name="connsiteY5" fmla="*/ 185738 h 1500188"/>
              <a:gd name="connsiteX6" fmla="*/ 2057400 w 2057400"/>
              <a:gd name="connsiteY6" fmla="*/ 0 h 1500188"/>
              <a:gd name="connsiteX7" fmla="*/ 2057400 w 2057400"/>
              <a:gd name="connsiteY7" fmla="*/ 142875 h 1500188"/>
              <a:gd name="connsiteX8" fmla="*/ 1257300 w 2057400"/>
              <a:gd name="connsiteY8" fmla="*/ 685800 h 1500188"/>
              <a:gd name="connsiteX9" fmla="*/ 1257299 w 2057400"/>
              <a:gd name="connsiteY9" fmla="*/ 242887 h 1500188"/>
              <a:gd name="connsiteX10" fmla="*/ 800100 w 2057400"/>
              <a:gd name="connsiteY10" fmla="*/ 285750 h 1500188"/>
              <a:gd name="connsiteX11" fmla="*/ 514349 w 2057400"/>
              <a:gd name="connsiteY11" fmla="*/ 514350 h 1500188"/>
              <a:gd name="connsiteX12" fmla="*/ 485775 w 2057400"/>
              <a:gd name="connsiteY12" fmla="*/ 1185863 h 1500188"/>
              <a:gd name="connsiteX0" fmla="*/ 485775 w 2057400"/>
              <a:gd name="connsiteY0" fmla="*/ 1185863 h 1500188"/>
              <a:gd name="connsiteX1" fmla="*/ 14287 w 2057400"/>
              <a:gd name="connsiteY1" fmla="*/ 1500188 h 1500188"/>
              <a:gd name="connsiteX2" fmla="*/ 0 w 2057400"/>
              <a:gd name="connsiteY2" fmla="*/ 614363 h 1500188"/>
              <a:gd name="connsiteX3" fmla="*/ 214312 w 2057400"/>
              <a:gd name="connsiteY3" fmla="*/ 557213 h 1500188"/>
              <a:gd name="connsiteX4" fmla="*/ 814386 w 2057400"/>
              <a:gd name="connsiteY4" fmla="*/ 100013 h 1500188"/>
              <a:gd name="connsiteX5" fmla="*/ 1414463 w 2057400"/>
              <a:gd name="connsiteY5" fmla="*/ 185738 h 1500188"/>
              <a:gd name="connsiteX6" fmla="*/ 2057400 w 2057400"/>
              <a:gd name="connsiteY6" fmla="*/ 0 h 1500188"/>
              <a:gd name="connsiteX7" fmla="*/ 2057400 w 2057400"/>
              <a:gd name="connsiteY7" fmla="*/ 142875 h 1500188"/>
              <a:gd name="connsiteX8" fmla="*/ 1257300 w 2057400"/>
              <a:gd name="connsiteY8" fmla="*/ 685800 h 1500188"/>
              <a:gd name="connsiteX9" fmla="*/ 1214437 w 2057400"/>
              <a:gd name="connsiteY9" fmla="*/ 285750 h 1500188"/>
              <a:gd name="connsiteX10" fmla="*/ 800100 w 2057400"/>
              <a:gd name="connsiteY10" fmla="*/ 285750 h 1500188"/>
              <a:gd name="connsiteX11" fmla="*/ 514349 w 2057400"/>
              <a:gd name="connsiteY11" fmla="*/ 514350 h 1500188"/>
              <a:gd name="connsiteX12" fmla="*/ 485775 w 2057400"/>
              <a:gd name="connsiteY12" fmla="*/ 1185863 h 1500188"/>
              <a:gd name="connsiteX0" fmla="*/ 485775 w 2057400"/>
              <a:gd name="connsiteY0" fmla="*/ 1185863 h 1500188"/>
              <a:gd name="connsiteX1" fmla="*/ 14287 w 2057400"/>
              <a:gd name="connsiteY1" fmla="*/ 1500188 h 1500188"/>
              <a:gd name="connsiteX2" fmla="*/ 0 w 2057400"/>
              <a:gd name="connsiteY2" fmla="*/ 614363 h 1500188"/>
              <a:gd name="connsiteX3" fmla="*/ 214312 w 2057400"/>
              <a:gd name="connsiteY3" fmla="*/ 557213 h 1500188"/>
              <a:gd name="connsiteX4" fmla="*/ 814386 w 2057400"/>
              <a:gd name="connsiteY4" fmla="*/ 100013 h 1500188"/>
              <a:gd name="connsiteX5" fmla="*/ 1414463 w 2057400"/>
              <a:gd name="connsiteY5" fmla="*/ 185738 h 1500188"/>
              <a:gd name="connsiteX6" fmla="*/ 2057400 w 2057400"/>
              <a:gd name="connsiteY6" fmla="*/ 0 h 1500188"/>
              <a:gd name="connsiteX7" fmla="*/ 2057400 w 2057400"/>
              <a:gd name="connsiteY7" fmla="*/ 142875 h 1500188"/>
              <a:gd name="connsiteX8" fmla="*/ 1257300 w 2057400"/>
              <a:gd name="connsiteY8" fmla="*/ 685800 h 1500188"/>
              <a:gd name="connsiteX9" fmla="*/ 1214437 w 2057400"/>
              <a:gd name="connsiteY9" fmla="*/ 285750 h 1500188"/>
              <a:gd name="connsiteX10" fmla="*/ 800100 w 2057400"/>
              <a:gd name="connsiteY10" fmla="*/ 285750 h 1500188"/>
              <a:gd name="connsiteX11" fmla="*/ 514349 w 2057400"/>
              <a:gd name="connsiteY11" fmla="*/ 514350 h 1500188"/>
              <a:gd name="connsiteX12" fmla="*/ 485775 w 2057400"/>
              <a:gd name="connsiteY12" fmla="*/ 1185863 h 1500188"/>
              <a:gd name="connsiteX0" fmla="*/ 485775 w 2057400"/>
              <a:gd name="connsiteY0" fmla="*/ 1185863 h 1500188"/>
              <a:gd name="connsiteX1" fmla="*/ 14287 w 2057400"/>
              <a:gd name="connsiteY1" fmla="*/ 1500188 h 1500188"/>
              <a:gd name="connsiteX2" fmla="*/ 0 w 2057400"/>
              <a:gd name="connsiteY2" fmla="*/ 614363 h 1500188"/>
              <a:gd name="connsiteX3" fmla="*/ 214312 w 2057400"/>
              <a:gd name="connsiteY3" fmla="*/ 557213 h 1500188"/>
              <a:gd name="connsiteX4" fmla="*/ 814386 w 2057400"/>
              <a:gd name="connsiteY4" fmla="*/ 100013 h 1500188"/>
              <a:gd name="connsiteX5" fmla="*/ 1414463 w 2057400"/>
              <a:gd name="connsiteY5" fmla="*/ 185738 h 1500188"/>
              <a:gd name="connsiteX6" fmla="*/ 2057400 w 2057400"/>
              <a:gd name="connsiteY6" fmla="*/ 0 h 1500188"/>
              <a:gd name="connsiteX7" fmla="*/ 2057400 w 2057400"/>
              <a:gd name="connsiteY7" fmla="*/ 142875 h 1500188"/>
              <a:gd name="connsiteX8" fmla="*/ 1257300 w 2057400"/>
              <a:gd name="connsiteY8" fmla="*/ 685800 h 1500188"/>
              <a:gd name="connsiteX9" fmla="*/ 1214437 w 2057400"/>
              <a:gd name="connsiteY9" fmla="*/ 285750 h 1500188"/>
              <a:gd name="connsiteX10" fmla="*/ 800100 w 2057400"/>
              <a:gd name="connsiteY10" fmla="*/ 285750 h 1500188"/>
              <a:gd name="connsiteX11" fmla="*/ 514349 w 2057400"/>
              <a:gd name="connsiteY11" fmla="*/ 514350 h 1500188"/>
              <a:gd name="connsiteX12" fmla="*/ 485775 w 2057400"/>
              <a:gd name="connsiteY12" fmla="*/ 1185863 h 1500188"/>
              <a:gd name="connsiteX0" fmla="*/ 485775 w 2057400"/>
              <a:gd name="connsiteY0" fmla="*/ 1185863 h 1500188"/>
              <a:gd name="connsiteX1" fmla="*/ 14287 w 2057400"/>
              <a:gd name="connsiteY1" fmla="*/ 1500188 h 1500188"/>
              <a:gd name="connsiteX2" fmla="*/ 0 w 2057400"/>
              <a:gd name="connsiteY2" fmla="*/ 614363 h 1500188"/>
              <a:gd name="connsiteX3" fmla="*/ 214312 w 2057400"/>
              <a:gd name="connsiteY3" fmla="*/ 557213 h 1500188"/>
              <a:gd name="connsiteX4" fmla="*/ 814386 w 2057400"/>
              <a:gd name="connsiteY4" fmla="*/ 100013 h 1500188"/>
              <a:gd name="connsiteX5" fmla="*/ 1414463 w 2057400"/>
              <a:gd name="connsiteY5" fmla="*/ 185738 h 1500188"/>
              <a:gd name="connsiteX6" fmla="*/ 2057400 w 2057400"/>
              <a:gd name="connsiteY6" fmla="*/ 0 h 1500188"/>
              <a:gd name="connsiteX7" fmla="*/ 2057400 w 2057400"/>
              <a:gd name="connsiteY7" fmla="*/ 142875 h 1500188"/>
              <a:gd name="connsiteX8" fmla="*/ 1257300 w 2057400"/>
              <a:gd name="connsiteY8" fmla="*/ 685800 h 1500188"/>
              <a:gd name="connsiteX9" fmla="*/ 1214437 w 2057400"/>
              <a:gd name="connsiteY9" fmla="*/ 285750 h 1500188"/>
              <a:gd name="connsiteX10" fmla="*/ 800100 w 2057400"/>
              <a:gd name="connsiteY10" fmla="*/ 285750 h 1500188"/>
              <a:gd name="connsiteX11" fmla="*/ 514349 w 2057400"/>
              <a:gd name="connsiteY11" fmla="*/ 514350 h 1500188"/>
              <a:gd name="connsiteX12" fmla="*/ 485775 w 2057400"/>
              <a:gd name="connsiteY12" fmla="*/ 1185863 h 1500188"/>
              <a:gd name="connsiteX0" fmla="*/ 485775 w 2057400"/>
              <a:gd name="connsiteY0" fmla="*/ 1185863 h 1500188"/>
              <a:gd name="connsiteX1" fmla="*/ 14287 w 2057400"/>
              <a:gd name="connsiteY1" fmla="*/ 1500188 h 1500188"/>
              <a:gd name="connsiteX2" fmla="*/ 0 w 2057400"/>
              <a:gd name="connsiteY2" fmla="*/ 614363 h 1500188"/>
              <a:gd name="connsiteX3" fmla="*/ 214312 w 2057400"/>
              <a:gd name="connsiteY3" fmla="*/ 557213 h 1500188"/>
              <a:gd name="connsiteX4" fmla="*/ 814386 w 2057400"/>
              <a:gd name="connsiteY4" fmla="*/ 100013 h 1500188"/>
              <a:gd name="connsiteX5" fmla="*/ 1414463 w 2057400"/>
              <a:gd name="connsiteY5" fmla="*/ 185738 h 1500188"/>
              <a:gd name="connsiteX6" fmla="*/ 2057400 w 2057400"/>
              <a:gd name="connsiteY6" fmla="*/ 0 h 1500188"/>
              <a:gd name="connsiteX7" fmla="*/ 2057400 w 2057400"/>
              <a:gd name="connsiteY7" fmla="*/ 142875 h 1500188"/>
              <a:gd name="connsiteX8" fmla="*/ 1257300 w 2057400"/>
              <a:gd name="connsiteY8" fmla="*/ 685800 h 1500188"/>
              <a:gd name="connsiteX9" fmla="*/ 1214437 w 2057400"/>
              <a:gd name="connsiteY9" fmla="*/ 285750 h 1500188"/>
              <a:gd name="connsiteX10" fmla="*/ 800100 w 2057400"/>
              <a:gd name="connsiteY10" fmla="*/ 285750 h 1500188"/>
              <a:gd name="connsiteX11" fmla="*/ 514349 w 2057400"/>
              <a:gd name="connsiteY11" fmla="*/ 514350 h 1500188"/>
              <a:gd name="connsiteX12" fmla="*/ 485775 w 2057400"/>
              <a:gd name="connsiteY12" fmla="*/ 1185863 h 1500188"/>
              <a:gd name="connsiteX0" fmla="*/ 485775 w 2057400"/>
              <a:gd name="connsiteY0" fmla="*/ 1185863 h 1500188"/>
              <a:gd name="connsiteX1" fmla="*/ 14287 w 2057400"/>
              <a:gd name="connsiteY1" fmla="*/ 1500188 h 1500188"/>
              <a:gd name="connsiteX2" fmla="*/ 0 w 2057400"/>
              <a:gd name="connsiteY2" fmla="*/ 614363 h 1500188"/>
              <a:gd name="connsiteX3" fmla="*/ 214312 w 2057400"/>
              <a:gd name="connsiteY3" fmla="*/ 557213 h 1500188"/>
              <a:gd name="connsiteX4" fmla="*/ 814386 w 2057400"/>
              <a:gd name="connsiteY4" fmla="*/ 100013 h 1500188"/>
              <a:gd name="connsiteX5" fmla="*/ 1414463 w 2057400"/>
              <a:gd name="connsiteY5" fmla="*/ 185738 h 1500188"/>
              <a:gd name="connsiteX6" fmla="*/ 2057400 w 2057400"/>
              <a:gd name="connsiteY6" fmla="*/ 0 h 1500188"/>
              <a:gd name="connsiteX7" fmla="*/ 2057400 w 2057400"/>
              <a:gd name="connsiteY7" fmla="*/ 142875 h 1500188"/>
              <a:gd name="connsiteX8" fmla="*/ 1257300 w 2057400"/>
              <a:gd name="connsiteY8" fmla="*/ 685800 h 1500188"/>
              <a:gd name="connsiteX9" fmla="*/ 1214437 w 2057400"/>
              <a:gd name="connsiteY9" fmla="*/ 285750 h 1500188"/>
              <a:gd name="connsiteX10" fmla="*/ 800100 w 2057400"/>
              <a:gd name="connsiteY10" fmla="*/ 285750 h 1500188"/>
              <a:gd name="connsiteX11" fmla="*/ 514349 w 2057400"/>
              <a:gd name="connsiteY11" fmla="*/ 514350 h 1500188"/>
              <a:gd name="connsiteX12" fmla="*/ 485775 w 2057400"/>
              <a:gd name="connsiteY12" fmla="*/ 1185863 h 1500188"/>
              <a:gd name="connsiteX0" fmla="*/ 485775 w 2057400"/>
              <a:gd name="connsiteY0" fmla="*/ 1185863 h 1500188"/>
              <a:gd name="connsiteX1" fmla="*/ 14287 w 2057400"/>
              <a:gd name="connsiteY1" fmla="*/ 1500188 h 1500188"/>
              <a:gd name="connsiteX2" fmla="*/ 0 w 2057400"/>
              <a:gd name="connsiteY2" fmla="*/ 614363 h 1500188"/>
              <a:gd name="connsiteX3" fmla="*/ 214312 w 2057400"/>
              <a:gd name="connsiteY3" fmla="*/ 557213 h 1500188"/>
              <a:gd name="connsiteX4" fmla="*/ 814386 w 2057400"/>
              <a:gd name="connsiteY4" fmla="*/ 100013 h 1500188"/>
              <a:gd name="connsiteX5" fmla="*/ 1414463 w 2057400"/>
              <a:gd name="connsiteY5" fmla="*/ 185738 h 1500188"/>
              <a:gd name="connsiteX6" fmla="*/ 2057400 w 2057400"/>
              <a:gd name="connsiteY6" fmla="*/ 0 h 1500188"/>
              <a:gd name="connsiteX7" fmla="*/ 2057400 w 2057400"/>
              <a:gd name="connsiteY7" fmla="*/ 142875 h 1500188"/>
              <a:gd name="connsiteX8" fmla="*/ 1257300 w 2057400"/>
              <a:gd name="connsiteY8" fmla="*/ 685800 h 1500188"/>
              <a:gd name="connsiteX9" fmla="*/ 1253669 w 2057400"/>
              <a:gd name="connsiteY9" fmla="*/ 328000 h 1500188"/>
              <a:gd name="connsiteX10" fmla="*/ 800100 w 2057400"/>
              <a:gd name="connsiteY10" fmla="*/ 285750 h 1500188"/>
              <a:gd name="connsiteX11" fmla="*/ 514349 w 2057400"/>
              <a:gd name="connsiteY11" fmla="*/ 514350 h 1500188"/>
              <a:gd name="connsiteX12" fmla="*/ 485775 w 2057400"/>
              <a:gd name="connsiteY12" fmla="*/ 1185863 h 1500188"/>
              <a:gd name="connsiteX0" fmla="*/ 485775 w 2057400"/>
              <a:gd name="connsiteY0" fmla="*/ 1185863 h 1500188"/>
              <a:gd name="connsiteX1" fmla="*/ 14287 w 2057400"/>
              <a:gd name="connsiteY1" fmla="*/ 1500188 h 1500188"/>
              <a:gd name="connsiteX2" fmla="*/ 0 w 2057400"/>
              <a:gd name="connsiteY2" fmla="*/ 614363 h 1500188"/>
              <a:gd name="connsiteX3" fmla="*/ 214312 w 2057400"/>
              <a:gd name="connsiteY3" fmla="*/ 557213 h 1500188"/>
              <a:gd name="connsiteX4" fmla="*/ 814386 w 2057400"/>
              <a:gd name="connsiteY4" fmla="*/ 100013 h 1500188"/>
              <a:gd name="connsiteX5" fmla="*/ 1414463 w 2057400"/>
              <a:gd name="connsiteY5" fmla="*/ 185738 h 1500188"/>
              <a:gd name="connsiteX6" fmla="*/ 2057400 w 2057400"/>
              <a:gd name="connsiteY6" fmla="*/ 0 h 1500188"/>
              <a:gd name="connsiteX7" fmla="*/ 2057400 w 2057400"/>
              <a:gd name="connsiteY7" fmla="*/ 142875 h 1500188"/>
              <a:gd name="connsiteX8" fmla="*/ 1257300 w 2057400"/>
              <a:gd name="connsiteY8" fmla="*/ 685800 h 1500188"/>
              <a:gd name="connsiteX9" fmla="*/ 1253669 w 2057400"/>
              <a:gd name="connsiteY9" fmla="*/ 328000 h 1500188"/>
              <a:gd name="connsiteX10" fmla="*/ 800100 w 2057400"/>
              <a:gd name="connsiteY10" fmla="*/ 285750 h 1500188"/>
              <a:gd name="connsiteX11" fmla="*/ 514349 w 2057400"/>
              <a:gd name="connsiteY11" fmla="*/ 514350 h 1500188"/>
              <a:gd name="connsiteX12" fmla="*/ 485775 w 2057400"/>
              <a:gd name="connsiteY12" fmla="*/ 1185863 h 1500188"/>
              <a:gd name="connsiteX0" fmla="*/ 485775 w 2057400"/>
              <a:gd name="connsiteY0" fmla="*/ 1185863 h 1500188"/>
              <a:gd name="connsiteX1" fmla="*/ 14287 w 2057400"/>
              <a:gd name="connsiteY1" fmla="*/ 1500188 h 1500188"/>
              <a:gd name="connsiteX2" fmla="*/ 0 w 2057400"/>
              <a:gd name="connsiteY2" fmla="*/ 614363 h 1500188"/>
              <a:gd name="connsiteX3" fmla="*/ 214312 w 2057400"/>
              <a:gd name="connsiteY3" fmla="*/ 557213 h 1500188"/>
              <a:gd name="connsiteX4" fmla="*/ 814386 w 2057400"/>
              <a:gd name="connsiteY4" fmla="*/ 100013 h 1500188"/>
              <a:gd name="connsiteX5" fmla="*/ 1414463 w 2057400"/>
              <a:gd name="connsiteY5" fmla="*/ 185738 h 1500188"/>
              <a:gd name="connsiteX6" fmla="*/ 2057400 w 2057400"/>
              <a:gd name="connsiteY6" fmla="*/ 0 h 1500188"/>
              <a:gd name="connsiteX7" fmla="*/ 2057400 w 2057400"/>
              <a:gd name="connsiteY7" fmla="*/ 142875 h 1500188"/>
              <a:gd name="connsiteX8" fmla="*/ 1257300 w 2057400"/>
              <a:gd name="connsiteY8" fmla="*/ 685800 h 1500188"/>
              <a:gd name="connsiteX9" fmla="*/ 1253669 w 2057400"/>
              <a:gd name="connsiteY9" fmla="*/ 328000 h 1500188"/>
              <a:gd name="connsiteX10" fmla="*/ 800100 w 2057400"/>
              <a:gd name="connsiteY10" fmla="*/ 285750 h 1500188"/>
              <a:gd name="connsiteX11" fmla="*/ 502278 w 2057400"/>
              <a:gd name="connsiteY11" fmla="*/ 589795 h 1500188"/>
              <a:gd name="connsiteX12" fmla="*/ 485775 w 2057400"/>
              <a:gd name="connsiteY12" fmla="*/ 1185863 h 1500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57400" h="1500188">
                <a:moveTo>
                  <a:pt x="485775" y="1185863"/>
                </a:moveTo>
                <a:lnTo>
                  <a:pt x="14287" y="1500188"/>
                </a:lnTo>
                <a:lnTo>
                  <a:pt x="0" y="614363"/>
                </a:lnTo>
                <a:lnTo>
                  <a:pt x="214312" y="557213"/>
                </a:lnTo>
                <a:cubicBezTo>
                  <a:pt x="350043" y="471488"/>
                  <a:pt x="614361" y="161926"/>
                  <a:pt x="814386" y="100013"/>
                </a:cubicBezTo>
                <a:cubicBezTo>
                  <a:pt x="1014411" y="38101"/>
                  <a:pt x="1207294" y="202407"/>
                  <a:pt x="1414463" y="185738"/>
                </a:cubicBezTo>
                <a:lnTo>
                  <a:pt x="2057400" y="0"/>
                </a:lnTo>
                <a:lnTo>
                  <a:pt x="2057400" y="142875"/>
                </a:lnTo>
                <a:lnTo>
                  <a:pt x="1257300" y="685800"/>
                </a:lnTo>
                <a:cubicBezTo>
                  <a:pt x="1257300" y="538162"/>
                  <a:pt x="1253669" y="475638"/>
                  <a:pt x="1253669" y="328000"/>
                </a:cubicBezTo>
                <a:cubicBezTo>
                  <a:pt x="1177469" y="261325"/>
                  <a:pt x="916781" y="247650"/>
                  <a:pt x="800100" y="285750"/>
                </a:cubicBezTo>
                <a:cubicBezTo>
                  <a:pt x="683419" y="323850"/>
                  <a:pt x="554666" y="439776"/>
                  <a:pt x="502278" y="589795"/>
                </a:cubicBezTo>
                <a:lnTo>
                  <a:pt x="485775" y="1185863"/>
                </a:lnTo>
                <a:close/>
              </a:path>
            </a:pathLst>
          </a:custGeom>
          <a:solidFill>
            <a:srgbClr val="B18B3F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73" name="Freeform 72"/>
          <p:cNvSpPr/>
          <p:nvPr/>
        </p:nvSpPr>
        <p:spPr>
          <a:xfrm>
            <a:off x="10788465" y="959617"/>
            <a:ext cx="2900362" cy="915795"/>
          </a:xfrm>
          <a:custGeom>
            <a:avLst/>
            <a:gdLst>
              <a:gd name="connsiteX0" fmla="*/ 0 w 1328737"/>
              <a:gd name="connsiteY0" fmla="*/ 501458 h 915795"/>
              <a:gd name="connsiteX1" fmla="*/ 0 w 1328737"/>
              <a:gd name="connsiteY1" fmla="*/ 501458 h 915795"/>
              <a:gd name="connsiteX2" fmla="*/ 128587 w 1328737"/>
              <a:gd name="connsiteY2" fmla="*/ 487170 h 915795"/>
              <a:gd name="connsiteX3" fmla="*/ 200025 w 1328737"/>
              <a:gd name="connsiteY3" fmla="*/ 415733 h 915795"/>
              <a:gd name="connsiteX4" fmla="*/ 242887 w 1328737"/>
              <a:gd name="connsiteY4" fmla="*/ 401445 h 915795"/>
              <a:gd name="connsiteX5" fmla="*/ 328612 w 1328737"/>
              <a:gd name="connsiteY5" fmla="*/ 330008 h 915795"/>
              <a:gd name="connsiteX6" fmla="*/ 371475 w 1328737"/>
              <a:gd name="connsiteY6" fmla="*/ 287145 h 915795"/>
              <a:gd name="connsiteX7" fmla="*/ 471487 w 1328737"/>
              <a:gd name="connsiteY7" fmla="*/ 229995 h 915795"/>
              <a:gd name="connsiteX8" fmla="*/ 557212 w 1328737"/>
              <a:gd name="connsiteY8" fmla="*/ 172845 h 915795"/>
              <a:gd name="connsiteX9" fmla="*/ 600075 w 1328737"/>
              <a:gd name="connsiteY9" fmla="*/ 144270 h 915795"/>
              <a:gd name="connsiteX10" fmla="*/ 642937 w 1328737"/>
              <a:gd name="connsiteY10" fmla="*/ 115695 h 915795"/>
              <a:gd name="connsiteX11" fmla="*/ 685800 w 1328737"/>
              <a:gd name="connsiteY11" fmla="*/ 101408 h 915795"/>
              <a:gd name="connsiteX12" fmla="*/ 728662 w 1328737"/>
              <a:gd name="connsiteY12" fmla="*/ 72833 h 915795"/>
              <a:gd name="connsiteX13" fmla="*/ 842962 w 1328737"/>
              <a:gd name="connsiteY13" fmla="*/ 44258 h 915795"/>
              <a:gd name="connsiteX14" fmla="*/ 885825 w 1328737"/>
              <a:gd name="connsiteY14" fmla="*/ 15683 h 915795"/>
              <a:gd name="connsiteX15" fmla="*/ 1057275 w 1328737"/>
              <a:gd name="connsiteY15" fmla="*/ 15683 h 915795"/>
              <a:gd name="connsiteX16" fmla="*/ 1214437 w 1328737"/>
              <a:gd name="connsiteY16" fmla="*/ 58545 h 915795"/>
              <a:gd name="connsiteX17" fmla="*/ 1257300 w 1328737"/>
              <a:gd name="connsiteY17" fmla="*/ 87120 h 915795"/>
              <a:gd name="connsiteX18" fmla="*/ 1300162 w 1328737"/>
              <a:gd name="connsiteY18" fmla="*/ 172845 h 915795"/>
              <a:gd name="connsiteX19" fmla="*/ 1300162 w 1328737"/>
              <a:gd name="connsiteY19" fmla="*/ 187133 h 915795"/>
              <a:gd name="connsiteX20" fmla="*/ 1328737 w 1328737"/>
              <a:gd name="connsiteY20" fmla="*/ 915795 h 915795"/>
              <a:gd name="connsiteX21" fmla="*/ 1171575 w 1328737"/>
              <a:gd name="connsiteY21" fmla="*/ 887220 h 915795"/>
              <a:gd name="connsiteX22" fmla="*/ 1114425 w 1328737"/>
              <a:gd name="connsiteY22" fmla="*/ 844358 h 915795"/>
              <a:gd name="connsiteX23" fmla="*/ 1028700 w 1328737"/>
              <a:gd name="connsiteY23" fmla="*/ 787208 h 915795"/>
              <a:gd name="connsiteX24" fmla="*/ 942975 w 1328737"/>
              <a:gd name="connsiteY24" fmla="*/ 730058 h 915795"/>
              <a:gd name="connsiteX25" fmla="*/ 900112 w 1328737"/>
              <a:gd name="connsiteY25" fmla="*/ 701483 h 915795"/>
              <a:gd name="connsiteX26" fmla="*/ 814387 w 1328737"/>
              <a:gd name="connsiteY26" fmla="*/ 672908 h 915795"/>
              <a:gd name="connsiteX27" fmla="*/ 442912 w 1328737"/>
              <a:gd name="connsiteY27" fmla="*/ 630045 h 915795"/>
              <a:gd name="connsiteX28" fmla="*/ 371475 w 1328737"/>
              <a:gd name="connsiteY28" fmla="*/ 615758 h 915795"/>
              <a:gd name="connsiteX29" fmla="*/ 271462 w 1328737"/>
              <a:gd name="connsiteY29" fmla="*/ 558608 h 915795"/>
              <a:gd name="connsiteX30" fmla="*/ 228600 w 1328737"/>
              <a:gd name="connsiteY30" fmla="*/ 544320 h 915795"/>
              <a:gd name="connsiteX31" fmla="*/ 171450 w 1328737"/>
              <a:gd name="connsiteY31" fmla="*/ 530033 h 915795"/>
              <a:gd name="connsiteX32" fmla="*/ 85725 w 1328737"/>
              <a:gd name="connsiteY32" fmla="*/ 501458 h 915795"/>
              <a:gd name="connsiteX33" fmla="*/ 0 w 1328737"/>
              <a:gd name="connsiteY33" fmla="*/ 501458 h 91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328737" h="915795">
                <a:moveTo>
                  <a:pt x="0" y="501458"/>
                </a:moveTo>
                <a:lnTo>
                  <a:pt x="0" y="501458"/>
                </a:lnTo>
                <a:cubicBezTo>
                  <a:pt x="42862" y="496695"/>
                  <a:pt x="86749" y="497630"/>
                  <a:pt x="128587" y="487170"/>
                </a:cubicBezTo>
                <a:cubicBezTo>
                  <a:pt x="190933" y="471583"/>
                  <a:pt x="156729" y="450370"/>
                  <a:pt x="200025" y="415733"/>
                </a:cubicBezTo>
                <a:cubicBezTo>
                  <a:pt x="211785" y="406325"/>
                  <a:pt x="228600" y="406208"/>
                  <a:pt x="242887" y="401445"/>
                </a:cubicBezTo>
                <a:cubicBezTo>
                  <a:pt x="368122" y="276213"/>
                  <a:pt x="209254" y="429473"/>
                  <a:pt x="328612" y="330008"/>
                </a:cubicBezTo>
                <a:cubicBezTo>
                  <a:pt x="344134" y="317073"/>
                  <a:pt x="355953" y="300080"/>
                  <a:pt x="371475" y="287145"/>
                </a:cubicBezTo>
                <a:cubicBezTo>
                  <a:pt x="413839" y="251842"/>
                  <a:pt x="421577" y="259941"/>
                  <a:pt x="471487" y="229995"/>
                </a:cubicBezTo>
                <a:cubicBezTo>
                  <a:pt x="500936" y="212326"/>
                  <a:pt x="528637" y="191895"/>
                  <a:pt x="557212" y="172845"/>
                </a:cubicBezTo>
                <a:lnTo>
                  <a:pt x="600075" y="144270"/>
                </a:lnTo>
                <a:cubicBezTo>
                  <a:pt x="614362" y="134745"/>
                  <a:pt x="626647" y="121125"/>
                  <a:pt x="642937" y="115695"/>
                </a:cubicBezTo>
                <a:lnTo>
                  <a:pt x="685800" y="101408"/>
                </a:lnTo>
                <a:cubicBezTo>
                  <a:pt x="700087" y="91883"/>
                  <a:pt x="713304" y="80512"/>
                  <a:pt x="728662" y="72833"/>
                </a:cubicBezTo>
                <a:cubicBezTo>
                  <a:pt x="757953" y="58187"/>
                  <a:pt x="815787" y="49693"/>
                  <a:pt x="842962" y="44258"/>
                </a:cubicBezTo>
                <a:cubicBezTo>
                  <a:pt x="857250" y="34733"/>
                  <a:pt x="870466" y="23362"/>
                  <a:pt x="885825" y="15683"/>
                </a:cubicBezTo>
                <a:cubicBezTo>
                  <a:pt x="946754" y="-14782"/>
                  <a:pt x="979141" y="7001"/>
                  <a:pt x="1057275" y="15683"/>
                </a:cubicBezTo>
                <a:cubicBezTo>
                  <a:pt x="1166038" y="51937"/>
                  <a:pt x="1113464" y="38351"/>
                  <a:pt x="1214437" y="58545"/>
                </a:cubicBezTo>
                <a:cubicBezTo>
                  <a:pt x="1228725" y="68070"/>
                  <a:pt x="1245158" y="74978"/>
                  <a:pt x="1257300" y="87120"/>
                </a:cubicBezTo>
                <a:cubicBezTo>
                  <a:pt x="1280580" y="110400"/>
                  <a:pt x="1292415" y="141858"/>
                  <a:pt x="1300162" y="172845"/>
                </a:cubicBezTo>
                <a:cubicBezTo>
                  <a:pt x="1301317" y="177465"/>
                  <a:pt x="1300162" y="182370"/>
                  <a:pt x="1300162" y="187133"/>
                </a:cubicBezTo>
                <a:lnTo>
                  <a:pt x="1328737" y="915795"/>
                </a:lnTo>
                <a:cubicBezTo>
                  <a:pt x="1276350" y="906270"/>
                  <a:pt x="1222089" y="904058"/>
                  <a:pt x="1171575" y="887220"/>
                </a:cubicBezTo>
                <a:cubicBezTo>
                  <a:pt x="1148985" y="879690"/>
                  <a:pt x="1133933" y="858013"/>
                  <a:pt x="1114425" y="844358"/>
                </a:cubicBezTo>
                <a:cubicBezTo>
                  <a:pt x="1086290" y="824664"/>
                  <a:pt x="1057275" y="806258"/>
                  <a:pt x="1028700" y="787208"/>
                </a:cubicBezTo>
                <a:lnTo>
                  <a:pt x="942975" y="730058"/>
                </a:lnTo>
                <a:cubicBezTo>
                  <a:pt x="928687" y="720533"/>
                  <a:pt x="916402" y="706913"/>
                  <a:pt x="900112" y="701483"/>
                </a:cubicBezTo>
                <a:lnTo>
                  <a:pt x="814387" y="672908"/>
                </a:lnTo>
                <a:cubicBezTo>
                  <a:pt x="667211" y="623848"/>
                  <a:pt x="786574" y="659929"/>
                  <a:pt x="442912" y="630045"/>
                </a:cubicBezTo>
                <a:cubicBezTo>
                  <a:pt x="419100" y="625283"/>
                  <a:pt x="394513" y="623437"/>
                  <a:pt x="371475" y="615758"/>
                </a:cubicBezTo>
                <a:cubicBezTo>
                  <a:pt x="296337" y="590712"/>
                  <a:pt x="334166" y="589960"/>
                  <a:pt x="271462" y="558608"/>
                </a:cubicBezTo>
                <a:cubicBezTo>
                  <a:pt x="257992" y="551873"/>
                  <a:pt x="243081" y="548457"/>
                  <a:pt x="228600" y="544320"/>
                </a:cubicBezTo>
                <a:cubicBezTo>
                  <a:pt x="209719" y="538925"/>
                  <a:pt x="190258" y="535675"/>
                  <a:pt x="171450" y="530033"/>
                </a:cubicBezTo>
                <a:cubicBezTo>
                  <a:pt x="142600" y="521378"/>
                  <a:pt x="85725" y="501458"/>
                  <a:pt x="85725" y="501458"/>
                </a:cubicBezTo>
                <a:lnTo>
                  <a:pt x="0" y="501458"/>
                </a:lnTo>
                <a:close/>
              </a:path>
            </a:pathLst>
          </a:custGeom>
          <a:gradFill flip="none" rotWithShape="1">
            <a:gsLst>
              <a:gs pos="0">
                <a:srgbClr val="00FF00">
                  <a:tint val="66000"/>
                  <a:satMod val="160000"/>
                </a:srgbClr>
              </a:gs>
              <a:gs pos="50000">
                <a:srgbClr val="00FF00">
                  <a:tint val="44500"/>
                  <a:satMod val="160000"/>
                </a:srgbClr>
              </a:gs>
              <a:gs pos="100000">
                <a:srgbClr val="00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grpSp>
        <p:nvGrpSpPr>
          <p:cNvPr id="75" name="Group 74"/>
          <p:cNvGrpSpPr/>
          <p:nvPr/>
        </p:nvGrpSpPr>
        <p:grpSpPr>
          <a:xfrm>
            <a:off x="3187518" y="2104012"/>
            <a:ext cx="3900487" cy="1285875"/>
            <a:chOff x="3157538" y="2328862"/>
            <a:chExt cx="3900487" cy="1285875"/>
          </a:xfrm>
        </p:grpSpPr>
        <p:sp>
          <p:nvSpPr>
            <p:cNvPr id="68" name="Freeform 67"/>
            <p:cNvSpPr/>
            <p:nvPr/>
          </p:nvSpPr>
          <p:spPr>
            <a:xfrm>
              <a:off x="3157538" y="2328862"/>
              <a:ext cx="3900487" cy="1285875"/>
            </a:xfrm>
            <a:custGeom>
              <a:avLst/>
              <a:gdLst>
                <a:gd name="connsiteX0" fmla="*/ 0 w 3900487"/>
                <a:gd name="connsiteY0" fmla="*/ 0 h 1285875"/>
                <a:gd name="connsiteX1" fmla="*/ 28575 w 3900487"/>
                <a:gd name="connsiteY1" fmla="*/ 785813 h 1285875"/>
                <a:gd name="connsiteX2" fmla="*/ 3900487 w 3900487"/>
                <a:gd name="connsiteY2" fmla="*/ 1285875 h 1285875"/>
                <a:gd name="connsiteX3" fmla="*/ 0 w 3900487"/>
                <a:gd name="connsiteY3" fmla="*/ 0 h 1285875"/>
                <a:gd name="connsiteX0" fmla="*/ 0 w 3900487"/>
                <a:gd name="connsiteY0" fmla="*/ 0 h 1285875"/>
                <a:gd name="connsiteX1" fmla="*/ 18899 w 3900487"/>
                <a:gd name="connsiteY1" fmla="*/ 785813 h 1285875"/>
                <a:gd name="connsiteX2" fmla="*/ 3900487 w 3900487"/>
                <a:gd name="connsiteY2" fmla="*/ 1285875 h 1285875"/>
                <a:gd name="connsiteX3" fmla="*/ 0 w 3900487"/>
                <a:gd name="connsiteY3" fmla="*/ 0 h 1285875"/>
                <a:gd name="connsiteX0" fmla="*/ 0 w 3900487"/>
                <a:gd name="connsiteY0" fmla="*/ 0 h 1285875"/>
                <a:gd name="connsiteX1" fmla="*/ 14060 w 3900487"/>
                <a:gd name="connsiteY1" fmla="*/ 785813 h 1285875"/>
                <a:gd name="connsiteX2" fmla="*/ 3900487 w 3900487"/>
                <a:gd name="connsiteY2" fmla="*/ 1285875 h 1285875"/>
                <a:gd name="connsiteX3" fmla="*/ 0 w 3900487"/>
                <a:gd name="connsiteY3" fmla="*/ 0 h 1285875"/>
                <a:gd name="connsiteX0" fmla="*/ 0 w 3900487"/>
                <a:gd name="connsiteY0" fmla="*/ 0 h 1285875"/>
                <a:gd name="connsiteX1" fmla="*/ 21317 w 3900487"/>
                <a:gd name="connsiteY1" fmla="*/ 785813 h 1285875"/>
                <a:gd name="connsiteX2" fmla="*/ 3900487 w 3900487"/>
                <a:gd name="connsiteY2" fmla="*/ 1285875 h 1285875"/>
                <a:gd name="connsiteX3" fmla="*/ 0 w 3900487"/>
                <a:gd name="connsiteY3" fmla="*/ 0 h 1285875"/>
                <a:gd name="connsiteX0" fmla="*/ 0 w 3900487"/>
                <a:gd name="connsiteY0" fmla="*/ 0 h 1285875"/>
                <a:gd name="connsiteX1" fmla="*/ 18898 w 3900487"/>
                <a:gd name="connsiteY1" fmla="*/ 785813 h 1285875"/>
                <a:gd name="connsiteX2" fmla="*/ 3900487 w 3900487"/>
                <a:gd name="connsiteY2" fmla="*/ 1285875 h 1285875"/>
                <a:gd name="connsiteX3" fmla="*/ 0 w 3900487"/>
                <a:gd name="connsiteY3" fmla="*/ 0 h 1285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00487" h="1285875">
                  <a:moveTo>
                    <a:pt x="0" y="0"/>
                  </a:moveTo>
                  <a:lnTo>
                    <a:pt x="18898" y="785813"/>
                  </a:lnTo>
                  <a:lnTo>
                    <a:pt x="3900487" y="12858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DE1F5">
                <a:alpha val="89804"/>
              </a:srgbClr>
            </a:solidFill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74" name="Freeform 73"/>
            <p:cNvSpPr/>
            <p:nvPr/>
          </p:nvSpPr>
          <p:spPr>
            <a:xfrm rot="10800000">
              <a:off x="3172231" y="2990218"/>
              <a:ext cx="147344" cy="138677"/>
            </a:xfrm>
            <a:custGeom>
              <a:avLst/>
              <a:gdLst>
                <a:gd name="connsiteX0" fmla="*/ 0 w 147344"/>
                <a:gd name="connsiteY0" fmla="*/ 0 h 138677"/>
                <a:gd name="connsiteX1" fmla="*/ 8668 w 147344"/>
                <a:gd name="connsiteY1" fmla="*/ 125676 h 138677"/>
                <a:gd name="connsiteX2" fmla="*/ 147344 w 147344"/>
                <a:gd name="connsiteY2" fmla="*/ 138677 h 138677"/>
                <a:gd name="connsiteX3" fmla="*/ 147344 w 147344"/>
                <a:gd name="connsiteY3" fmla="*/ 138677 h 138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344" h="138677">
                  <a:moveTo>
                    <a:pt x="0" y="0"/>
                  </a:moveTo>
                  <a:lnTo>
                    <a:pt x="8668" y="125676"/>
                  </a:lnTo>
                  <a:lnTo>
                    <a:pt x="147344" y="138677"/>
                  </a:lnTo>
                  <a:lnTo>
                    <a:pt x="147344" y="138677"/>
                  </a:lnTo>
                </a:path>
              </a:pathLst>
            </a:custGeom>
            <a:noFill/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7073718" y="1732537"/>
            <a:ext cx="2087261" cy="1643063"/>
            <a:chOff x="7043738" y="1957387"/>
            <a:chExt cx="2087261" cy="1643063"/>
          </a:xfrm>
        </p:grpSpPr>
        <p:sp>
          <p:nvSpPr>
            <p:cNvPr id="69" name="Freeform 68"/>
            <p:cNvSpPr/>
            <p:nvPr/>
          </p:nvSpPr>
          <p:spPr>
            <a:xfrm>
              <a:off x="7043738" y="1957387"/>
              <a:ext cx="2085975" cy="1643063"/>
            </a:xfrm>
            <a:custGeom>
              <a:avLst/>
              <a:gdLst>
                <a:gd name="connsiteX0" fmla="*/ 0 w 2085975"/>
                <a:gd name="connsiteY0" fmla="*/ 1643063 h 1643063"/>
                <a:gd name="connsiteX1" fmla="*/ 2043112 w 2085975"/>
                <a:gd name="connsiteY1" fmla="*/ 0 h 1643063"/>
                <a:gd name="connsiteX2" fmla="*/ 2085975 w 2085975"/>
                <a:gd name="connsiteY2" fmla="*/ 1143000 h 1643063"/>
                <a:gd name="connsiteX3" fmla="*/ 0 w 2085975"/>
                <a:gd name="connsiteY3" fmla="*/ 1643063 h 1643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85975" h="1643063">
                  <a:moveTo>
                    <a:pt x="0" y="1643063"/>
                  </a:moveTo>
                  <a:lnTo>
                    <a:pt x="2043112" y="0"/>
                  </a:lnTo>
                  <a:lnTo>
                    <a:pt x="2085975" y="1143000"/>
                  </a:lnTo>
                  <a:lnTo>
                    <a:pt x="0" y="1643063"/>
                  </a:lnTo>
                  <a:close/>
                </a:path>
              </a:pathLst>
            </a:custGeom>
            <a:solidFill>
              <a:srgbClr val="ADE1F5">
                <a:alpha val="89804"/>
              </a:srgbClr>
            </a:solidFill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76" name="Freeform 75"/>
            <p:cNvSpPr/>
            <p:nvPr/>
          </p:nvSpPr>
          <p:spPr>
            <a:xfrm rot="10800000">
              <a:off x="9022657" y="2972883"/>
              <a:ext cx="108342" cy="151677"/>
            </a:xfrm>
            <a:custGeom>
              <a:avLst/>
              <a:gdLst>
                <a:gd name="connsiteX0" fmla="*/ 99674 w 108342"/>
                <a:gd name="connsiteY0" fmla="*/ 0 h 151677"/>
                <a:gd name="connsiteX1" fmla="*/ 108342 w 108342"/>
                <a:gd name="connsiteY1" fmla="*/ 121342 h 151677"/>
                <a:gd name="connsiteX2" fmla="*/ 0 w 108342"/>
                <a:gd name="connsiteY2" fmla="*/ 151677 h 151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8342" h="151677">
                  <a:moveTo>
                    <a:pt x="99674" y="0"/>
                  </a:moveTo>
                  <a:lnTo>
                    <a:pt x="108342" y="121342"/>
                  </a:lnTo>
                  <a:lnTo>
                    <a:pt x="0" y="151677"/>
                  </a:lnTo>
                </a:path>
              </a:pathLst>
            </a:custGeom>
            <a:noFill/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1" name="Freeform 30"/>
          <p:cNvSpPr/>
          <p:nvPr/>
        </p:nvSpPr>
        <p:spPr>
          <a:xfrm>
            <a:off x="3168515" y="2064592"/>
            <a:ext cx="289711" cy="328942"/>
          </a:xfrm>
          <a:custGeom>
            <a:avLst/>
            <a:gdLst>
              <a:gd name="connsiteX0" fmla="*/ 0 w 289711"/>
              <a:gd name="connsiteY0" fmla="*/ 117695 h 328942"/>
              <a:gd name="connsiteX1" fmla="*/ 6035 w 289711"/>
              <a:gd name="connsiteY1" fmla="*/ 328942 h 328942"/>
              <a:gd name="connsiteX2" fmla="*/ 78463 w 289711"/>
              <a:gd name="connsiteY2" fmla="*/ 247461 h 328942"/>
              <a:gd name="connsiteX3" fmla="*/ 111659 w 289711"/>
              <a:gd name="connsiteY3" fmla="*/ 205212 h 328942"/>
              <a:gd name="connsiteX4" fmla="*/ 150891 w 289711"/>
              <a:gd name="connsiteY4" fmla="*/ 175033 h 328942"/>
              <a:gd name="connsiteX5" fmla="*/ 205212 w 289711"/>
              <a:gd name="connsiteY5" fmla="*/ 144855 h 328942"/>
              <a:gd name="connsiteX6" fmla="*/ 256515 w 289711"/>
              <a:gd name="connsiteY6" fmla="*/ 114677 h 328942"/>
              <a:gd name="connsiteX7" fmla="*/ 289711 w 289711"/>
              <a:gd name="connsiteY7" fmla="*/ 102606 h 328942"/>
              <a:gd name="connsiteX8" fmla="*/ 162962 w 289711"/>
              <a:gd name="connsiteY8" fmla="*/ 0 h 328942"/>
              <a:gd name="connsiteX9" fmla="*/ 108641 w 289711"/>
              <a:gd name="connsiteY9" fmla="*/ 36214 h 328942"/>
              <a:gd name="connsiteX10" fmla="*/ 60356 w 289711"/>
              <a:gd name="connsiteY10" fmla="*/ 69410 h 328942"/>
              <a:gd name="connsiteX11" fmla="*/ 0 w 289711"/>
              <a:gd name="connsiteY11" fmla="*/ 117695 h 328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9711" h="328942">
                <a:moveTo>
                  <a:pt x="0" y="117695"/>
                </a:moveTo>
                <a:lnTo>
                  <a:pt x="6035" y="328942"/>
                </a:lnTo>
                <a:lnTo>
                  <a:pt x="78463" y="247461"/>
                </a:lnTo>
                <a:lnTo>
                  <a:pt x="111659" y="205212"/>
                </a:lnTo>
                <a:lnTo>
                  <a:pt x="150891" y="175033"/>
                </a:lnTo>
                <a:lnTo>
                  <a:pt x="205212" y="144855"/>
                </a:lnTo>
                <a:lnTo>
                  <a:pt x="256515" y="114677"/>
                </a:lnTo>
                <a:lnTo>
                  <a:pt x="289711" y="102606"/>
                </a:lnTo>
                <a:lnTo>
                  <a:pt x="162962" y="0"/>
                </a:lnTo>
                <a:lnTo>
                  <a:pt x="108641" y="36214"/>
                </a:lnTo>
                <a:lnTo>
                  <a:pt x="60356" y="69410"/>
                </a:lnTo>
                <a:lnTo>
                  <a:pt x="0" y="117695"/>
                </a:lnTo>
                <a:close/>
              </a:path>
            </a:pathLst>
          </a:custGeom>
          <a:solidFill>
            <a:srgbClr val="B18B3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30" name="Freeform 29"/>
          <p:cNvSpPr/>
          <p:nvPr/>
        </p:nvSpPr>
        <p:spPr>
          <a:xfrm>
            <a:off x="3201711" y="2169941"/>
            <a:ext cx="253497" cy="208504"/>
          </a:xfrm>
          <a:custGeom>
            <a:avLst/>
            <a:gdLst>
              <a:gd name="connsiteX0" fmla="*/ 0 w 253497"/>
              <a:gd name="connsiteY0" fmla="*/ 208504 h 208504"/>
              <a:gd name="connsiteX1" fmla="*/ 15089 w 253497"/>
              <a:gd name="connsiteY1" fmla="*/ 187379 h 208504"/>
              <a:gd name="connsiteX2" fmla="*/ 24142 w 253497"/>
              <a:gd name="connsiteY2" fmla="*/ 169272 h 208504"/>
              <a:gd name="connsiteX3" fmla="*/ 30178 w 253497"/>
              <a:gd name="connsiteY3" fmla="*/ 160219 h 208504"/>
              <a:gd name="connsiteX4" fmla="*/ 39231 w 253497"/>
              <a:gd name="connsiteY4" fmla="*/ 151166 h 208504"/>
              <a:gd name="connsiteX5" fmla="*/ 51303 w 253497"/>
              <a:gd name="connsiteY5" fmla="*/ 133059 h 208504"/>
              <a:gd name="connsiteX6" fmla="*/ 60356 w 253497"/>
              <a:gd name="connsiteY6" fmla="*/ 124005 h 208504"/>
              <a:gd name="connsiteX7" fmla="*/ 81481 w 253497"/>
              <a:gd name="connsiteY7" fmla="*/ 102880 h 208504"/>
              <a:gd name="connsiteX8" fmla="*/ 87517 w 253497"/>
              <a:gd name="connsiteY8" fmla="*/ 93827 h 208504"/>
              <a:gd name="connsiteX9" fmla="*/ 114677 w 253497"/>
              <a:gd name="connsiteY9" fmla="*/ 78738 h 208504"/>
              <a:gd name="connsiteX10" fmla="*/ 141837 w 253497"/>
              <a:gd name="connsiteY10" fmla="*/ 57613 h 208504"/>
              <a:gd name="connsiteX11" fmla="*/ 159944 w 253497"/>
              <a:gd name="connsiteY11" fmla="*/ 51577 h 208504"/>
              <a:gd name="connsiteX12" fmla="*/ 178051 w 253497"/>
              <a:gd name="connsiteY12" fmla="*/ 36488 h 208504"/>
              <a:gd name="connsiteX13" fmla="*/ 196158 w 253497"/>
              <a:gd name="connsiteY13" fmla="*/ 24417 h 208504"/>
              <a:gd name="connsiteX14" fmla="*/ 214265 w 253497"/>
              <a:gd name="connsiteY14" fmla="*/ 12346 h 208504"/>
              <a:gd name="connsiteX15" fmla="*/ 232372 w 253497"/>
              <a:gd name="connsiteY15" fmla="*/ 6310 h 208504"/>
              <a:gd name="connsiteX16" fmla="*/ 253497 w 253497"/>
              <a:gd name="connsiteY16" fmla="*/ 274 h 208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53497" h="208504">
                <a:moveTo>
                  <a:pt x="0" y="208504"/>
                </a:moveTo>
                <a:cubicBezTo>
                  <a:pt x="11882" y="178796"/>
                  <a:pt x="-1485" y="203953"/>
                  <a:pt x="15089" y="187379"/>
                </a:cubicBezTo>
                <a:cubicBezTo>
                  <a:pt x="23737" y="178731"/>
                  <a:pt x="19233" y="179089"/>
                  <a:pt x="24142" y="169272"/>
                </a:cubicBezTo>
                <a:cubicBezTo>
                  <a:pt x="25764" y="166028"/>
                  <a:pt x="27856" y="163005"/>
                  <a:pt x="30178" y="160219"/>
                </a:cubicBezTo>
                <a:cubicBezTo>
                  <a:pt x="32910" y="156941"/>
                  <a:pt x="36611" y="154535"/>
                  <a:pt x="39231" y="151166"/>
                </a:cubicBezTo>
                <a:cubicBezTo>
                  <a:pt x="43685" y="145440"/>
                  <a:pt x="46174" y="138189"/>
                  <a:pt x="51303" y="133059"/>
                </a:cubicBezTo>
                <a:cubicBezTo>
                  <a:pt x="54321" y="130041"/>
                  <a:pt x="57736" y="127374"/>
                  <a:pt x="60356" y="124005"/>
                </a:cubicBezTo>
                <a:cubicBezTo>
                  <a:pt x="77304" y="102214"/>
                  <a:pt x="64180" y="108647"/>
                  <a:pt x="81481" y="102880"/>
                </a:cubicBezTo>
                <a:cubicBezTo>
                  <a:pt x="83493" y="99862"/>
                  <a:pt x="84787" y="96215"/>
                  <a:pt x="87517" y="93827"/>
                </a:cubicBezTo>
                <a:cubicBezTo>
                  <a:pt x="100289" y="82652"/>
                  <a:pt x="102242" y="82883"/>
                  <a:pt x="114677" y="78738"/>
                </a:cubicBezTo>
                <a:cubicBezTo>
                  <a:pt x="122489" y="70925"/>
                  <a:pt x="131005" y="61224"/>
                  <a:pt x="141837" y="57613"/>
                </a:cubicBezTo>
                <a:cubicBezTo>
                  <a:pt x="147873" y="55601"/>
                  <a:pt x="154650" y="55106"/>
                  <a:pt x="159944" y="51577"/>
                </a:cubicBezTo>
                <a:cubicBezTo>
                  <a:pt x="192280" y="30023"/>
                  <a:pt x="143216" y="63582"/>
                  <a:pt x="178051" y="36488"/>
                </a:cubicBezTo>
                <a:cubicBezTo>
                  <a:pt x="183777" y="32034"/>
                  <a:pt x="190122" y="28441"/>
                  <a:pt x="196158" y="24417"/>
                </a:cubicBezTo>
                <a:lnTo>
                  <a:pt x="214265" y="12346"/>
                </a:lnTo>
                <a:cubicBezTo>
                  <a:pt x="220301" y="10334"/>
                  <a:pt x="227079" y="9839"/>
                  <a:pt x="232372" y="6310"/>
                </a:cubicBezTo>
                <a:cubicBezTo>
                  <a:pt x="244773" y="-1958"/>
                  <a:pt x="237798" y="274"/>
                  <a:pt x="253497" y="274"/>
                </a:cubicBezTo>
              </a:path>
            </a:pathLst>
          </a:custGeom>
          <a:noFill/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reeform 34"/>
          <p:cNvSpPr/>
          <p:nvPr/>
        </p:nvSpPr>
        <p:spPr>
          <a:xfrm>
            <a:off x="3156443" y="2058556"/>
            <a:ext cx="168998" cy="126748"/>
          </a:xfrm>
          <a:custGeom>
            <a:avLst/>
            <a:gdLst>
              <a:gd name="connsiteX0" fmla="*/ 0 w 168998"/>
              <a:gd name="connsiteY0" fmla="*/ 126748 h 126748"/>
              <a:gd name="connsiteX1" fmla="*/ 15089 w 168998"/>
              <a:gd name="connsiteY1" fmla="*/ 114677 h 126748"/>
              <a:gd name="connsiteX2" fmla="*/ 33196 w 168998"/>
              <a:gd name="connsiteY2" fmla="*/ 105623 h 126748"/>
              <a:gd name="connsiteX3" fmla="*/ 42250 w 168998"/>
              <a:gd name="connsiteY3" fmla="*/ 96570 h 126748"/>
              <a:gd name="connsiteX4" fmla="*/ 51303 w 168998"/>
              <a:gd name="connsiteY4" fmla="*/ 90534 h 126748"/>
              <a:gd name="connsiteX5" fmla="*/ 63375 w 168998"/>
              <a:gd name="connsiteY5" fmla="*/ 81481 h 126748"/>
              <a:gd name="connsiteX6" fmla="*/ 78464 w 168998"/>
              <a:gd name="connsiteY6" fmla="*/ 66392 h 126748"/>
              <a:gd name="connsiteX7" fmla="*/ 105624 w 168998"/>
              <a:gd name="connsiteY7" fmla="*/ 42249 h 126748"/>
              <a:gd name="connsiteX8" fmla="*/ 114678 w 168998"/>
              <a:gd name="connsiteY8" fmla="*/ 39231 h 126748"/>
              <a:gd name="connsiteX9" fmla="*/ 120713 w 168998"/>
              <a:gd name="connsiteY9" fmla="*/ 30178 h 126748"/>
              <a:gd name="connsiteX10" fmla="*/ 138820 w 168998"/>
              <a:gd name="connsiteY10" fmla="*/ 21124 h 126748"/>
              <a:gd name="connsiteX11" fmla="*/ 147874 w 168998"/>
              <a:gd name="connsiteY11" fmla="*/ 15089 h 126748"/>
              <a:gd name="connsiteX12" fmla="*/ 153909 w 168998"/>
              <a:gd name="connsiteY12" fmla="*/ 6035 h 126748"/>
              <a:gd name="connsiteX13" fmla="*/ 162963 w 168998"/>
              <a:gd name="connsiteY13" fmla="*/ 3017 h 126748"/>
              <a:gd name="connsiteX14" fmla="*/ 168998 w 168998"/>
              <a:gd name="connsiteY14" fmla="*/ 0 h 12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68998" h="126748">
                <a:moveTo>
                  <a:pt x="0" y="126748"/>
                </a:moveTo>
                <a:cubicBezTo>
                  <a:pt x="5030" y="122724"/>
                  <a:pt x="9627" y="118091"/>
                  <a:pt x="15089" y="114677"/>
                </a:cubicBezTo>
                <a:cubicBezTo>
                  <a:pt x="36870" y="101064"/>
                  <a:pt x="10910" y="124195"/>
                  <a:pt x="33196" y="105623"/>
                </a:cubicBezTo>
                <a:cubicBezTo>
                  <a:pt x="36475" y="102891"/>
                  <a:pt x="38971" y="99302"/>
                  <a:pt x="42250" y="96570"/>
                </a:cubicBezTo>
                <a:cubicBezTo>
                  <a:pt x="45036" y="94248"/>
                  <a:pt x="48352" y="92642"/>
                  <a:pt x="51303" y="90534"/>
                </a:cubicBezTo>
                <a:cubicBezTo>
                  <a:pt x="55396" y="87611"/>
                  <a:pt x="59351" y="84499"/>
                  <a:pt x="63375" y="81481"/>
                </a:cubicBezTo>
                <a:cubicBezTo>
                  <a:pt x="75811" y="62824"/>
                  <a:pt x="62003" y="81023"/>
                  <a:pt x="78464" y="66392"/>
                </a:cubicBezTo>
                <a:cubicBezTo>
                  <a:pt x="88743" y="57255"/>
                  <a:pt x="93885" y="48119"/>
                  <a:pt x="105624" y="42249"/>
                </a:cubicBezTo>
                <a:cubicBezTo>
                  <a:pt x="108469" y="40826"/>
                  <a:pt x="111660" y="40237"/>
                  <a:pt x="114678" y="39231"/>
                </a:cubicBezTo>
                <a:cubicBezTo>
                  <a:pt x="116690" y="36213"/>
                  <a:pt x="118149" y="32742"/>
                  <a:pt x="120713" y="30178"/>
                </a:cubicBezTo>
                <a:cubicBezTo>
                  <a:pt x="129360" y="21531"/>
                  <a:pt x="129004" y="26032"/>
                  <a:pt x="138820" y="21124"/>
                </a:cubicBezTo>
                <a:cubicBezTo>
                  <a:pt x="142064" y="19502"/>
                  <a:pt x="144856" y="17101"/>
                  <a:pt x="147874" y="15089"/>
                </a:cubicBezTo>
                <a:cubicBezTo>
                  <a:pt x="149886" y="12071"/>
                  <a:pt x="151077" y="8301"/>
                  <a:pt x="153909" y="6035"/>
                </a:cubicBezTo>
                <a:cubicBezTo>
                  <a:pt x="156393" y="4048"/>
                  <a:pt x="160009" y="4198"/>
                  <a:pt x="162963" y="3017"/>
                </a:cubicBezTo>
                <a:cubicBezTo>
                  <a:pt x="165051" y="2182"/>
                  <a:pt x="166986" y="1006"/>
                  <a:pt x="168998" y="0"/>
                </a:cubicBezTo>
              </a:path>
            </a:pathLst>
          </a:custGeom>
          <a:noFill/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Freeform 77"/>
          <p:cNvSpPr/>
          <p:nvPr/>
        </p:nvSpPr>
        <p:spPr>
          <a:xfrm>
            <a:off x="2567440" y="1836360"/>
            <a:ext cx="2134396" cy="1555366"/>
          </a:xfrm>
          <a:custGeom>
            <a:avLst/>
            <a:gdLst>
              <a:gd name="connsiteX0" fmla="*/ 0 w 2053590"/>
              <a:gd name="connsiteY0" fmla="*/ 617220 h 617220"/>
              <a:gd name="connsiteX1" fmla="*/ 217170 w 2053590"/>
              <a:gd name="connsiteY1" fmla="*/ 556260 h 617220"/>
              <a:gd name="connsiteX2" fmla="*/ 731520 w 2053590"/>
              <a:gd name="connsiteY2" fmla="*/ 140970 h 617220"/>
              <a:gd name="connsiteX3" fmla="*/ 1040130 w 2053590"/>
              <a:gd name="connsiteY3" fmla="*/ 106680 h 617220"/>
              <a:gd name="connsiteX4" fmla="*/ 1409700 w 2053590"/>
              <a:gd name="connsiteY4" fmla="*/ 190500 h 617220"/>
              <a:gd name="connsiteX5" fmla="*/ 2053590 w 2053590"/>
              <a:gd name="connsiteY5" fmla="*/ 0 h 617220"/>
              <a:gd name="connsiteX0" fmla="*/ 0 w 2053590"/>
              <a:gd name="connsiteY0" fmla="*/ 617220 h 617220"/>
              <a:gd name="connsiteX1" fmla="*/ 217170 w 2053590"/>
              <a:gd name="connsiteY1" fmla="*/ 556260 h 617220"/>
              <a:gd name="connsiteX2" fmla="*/ 731520 w 2053590"/>
              <a:gd name="connsiteY2" fmla="*/ 140970 h 617220"/>
              <a:gd name="connsiteX3" fmla="*/ 1040130 w 2053590"/>
              <a:gd name="connsiteY3" fmla="*/ 106680 h 617220"/>
              <a:gd name="connsiteX4" fmla="*/ 1409700 w 2053590"/>
              <a:gd name="connsiteY4" fmla="*/ 190500 h 617220"/>
              <a:gd name="connsiteX5" fmla="*/ 2053590 w 2053590"/>
              <a:gd name="connsiteY5" fmla="*/ 0 h 617220"/>
              <a:gd name="connsiteX0" fmla="*/ 0 w 2053590"/>
              <a:gd name="connsiteY0" fmla="*/ 617220 h 617220"/>
              <a:gd name="connsiteX1" fmla="*/ 217170 w 2053590"/>
              <a:gd name="connsiteY1" fmla="*/ 556260 h 617220"/>
              <a:gd name="connsiteX2" fmla="*/ 731520 w 2053590"/>
              <a:gd name="connsiteY2" fmla="*/ 140970 h 617220"/>
              <a:gd name="connsiteX3" fmla="*/ 1040130 w 2053590"/>
              <a:gd name="connsiteY3" fmla="*/ 106680 h 617220"/>
              <a:gd name="connsiteX4" fmla="*/ 1409700 w 2053590"/>
              <a:gd name="connsiteY4" fmla="*/ 190500 h 617220"/>
              <a:gd name="connsiteX5" fmla="*/ 2053590 w 2053590"/>
              <a:gd name="connsiteY5" fmla="*/ 0 h 617220"/>
              <a:gd name="connsiteX0" fmla="*/ 0 w 2053590"/>
              <a:gd name="connsiteY0" fmla="*/ 617220 h 617220"/>
              <a:gd name="connsiteX1" fmla="*/ 217170 w 2053590"/>
              <a:gd name="connsiteY1" fmla="*/ 556260 h 617220"/>
              <a:gd name="connsiteX2" fmla="*/ 731520 w 2053590"/>
              <a:gd name="connsiteY2" fmla="*/ 140970 h 617220"/>
              <a:gd name="connsiteX3" fmla="*/ 1040130 w 2053590"/>
              <a:gd name="connsiteY3" fmla="*/ 106680 h 617220"/>
              <a:gd name="connsiteX4" fmla="*/ 1409700 w 2053590"/>
              <a:gd name="connsiteY4" fmla="*/ 190500 h 617220"/>
              <a:gd name="connsiteX5" fmla="*/ 2053590 w 2053590"/>
              <a:gd name="connsiteY5" fmla="*/ 0 h 617220"/>
              <a:gd name="connsiteX0" fmla="*/ 0 w 2053590"/>
              <a:gd name="connsiteY0" fmla="*/ 617220 h 617220"/>
              <a:gd name="connsiteX1" fmla="*/ 217170 w 2053590"/>
              <a:gd name="connsiteY1" fmla="*/ 556260 h 617220"/>
              <a:gd name="connsiteX2" fmla="*/ 731520 w 2053590"/>
              <a:gd name="connsiteY2" fmla="*/ 140970 h 617220"/>
              <a:gd name="connsiteX3" fmla="*/ 1040130 w 2053590"/>
              <a:gd name="connsiteY3" fmla="*/ 106680 h 617220"/>
              <a:gd name="connsiteX4" fmla="*/ 1409700 w 2053590"/>
              <a:gd name="connsiteY4" fmla="*/ 190500 h 617220"/>
              <a:gd name="connsiteX5" fmla="*/ 2018504 w 2053590"/>
              <a:gd name="connsiteY5" fmla="*/ 6734 h 617220"/>
              <a:gd name="connsiteX6" fmla="*/ 2053590 w 2053590"/>
              <a:gd name="connsiteY6" fmla="*/ 0 h 617220"/>
              <a:gd name="connsiteX0" fmla="*/ 0 w 2137410"/>
              <a:gd name="connsiteY0" fmla="*/ 610486 h 610486"/>
              <a:gd name="connsiteX1" fmla="*/ 217170 w 2137410"/>
              <a:gd name="connsiteY1" fmla="*/ 549526 h 610486"/>
              <a:gd name="connsiteX2" fmla="*/ 731520 w 2137410"/>
              <a:gd name="connsiteY2" fmla="*/ 134236 h 610486"/>
              <a:gd name="connsiteX3" fmla="*/ 1040130 w 2137410"/>
              <a:gd name="connsiteY3" fmla="*/ 99946 h 610486"/>
              <a:gd name="connsiteX4" fmla="*/ 1409700 w 2137410"/>
              <a:gd name="connsiteY4" fmla="*/ 183766 h 610486"/>
              <a:gd name="connsiteX5" fmla="*/ 2018504 w 2137410"/>
              <a:gd name="connsiteY5" fmla="*/ 0 h 610486"/>
              <a:gd name="connsiteX6" fmla="*/ 2137410 w 2137410"/>
              <a:gd name="connsiteY6" fmla="*/ 50416 h 610486"/>
              <a:gd name="connsiteX0" fmla="*/ 0 w 2137410"/>
              <a:gd name="connsiteY0" fmla="*/ 610486 h 613410"/>
              <a:gd name="connsiteX1" fmla="*/ 6824 w 2137410"/>
              <a:gd name="connsiteY1" fmla="*/ 613410 h 613410"/>
              <a:gd name="connsiteX2" fmla="*/ 217170 w 2137410"/>
              <a:gd name="connsiteY2" fmla="*/ 549526 h 613410"/>
              <a:gd name="connsiteX3" fmla="*/ 731520 w 2137410"/>
              <a:gd name="connsiteY3" fmla="*/ 134236 h 613410"/>
              <a:gd name="connsiteX4" fmla="*/ 1040130 w 2137410"/>
              <a:gd name="connsiteY4" fmla="*/ 99946 h 613410"/>
              <a:gd name="connsiteX5" fmla="*/ 1409700 w 2137410"/>
              <a:gd name="connsiteY5" fmla="*/ 183766 h 613410"/>
              <a:gd name="connsiteX6" fmla="*/ 2018504 w 2137410"/>
              <a:gd name="connsiteY6" fmla="*/ 0 h 613410"/>
              <a:gd name="connsiteX7" fmla="*/ 2137410 w 2137410"/>
              <a:gd name="connsiteY7" fmla="*/ 50416 h 613410"/>
              <a:gd name="connsiteX0" fmla="*/ 0 w 2137410"/>
              <a:gd name="connsiteY0" fmla="*/ 610486 h 610486"/>
              <a:gd name="connsiteX1" fmla="*/ 41114 w 2137410"/>
              <a:gd name="connsiteY1" fmla="*/ 609600 h 610486"/>
              <a:gd name="connsiteX2" fmla="*/ 217170 w 2137410"/>
              <a:gd name="connsiteY2" fmla="*/ 549526 h 610486"/>
              <a:gd name="connsiteX3" fmla="*/ 731520 w 2137410"/>
              <a:gd name="connsiteY3" fmla="*/ 134236 h 610486"/>
              <a:gd name="connsiteX4" fmla="*/ 1040130 w 2137410"/>
              <a:gd name="connsiteY4" fmla="*/ 99946 h 610486"/>
              <a:gd name="connsiteX5" fmla="*/ 1409700 w 2137410"/>
              <a:gd name="connsiteY5" fmla="*/ 183766 h 610486"/>
              <a:gd name="connsiteX6" fmla="*/ 2018504 w 2137410"/>
              <a:gd name="connsiteY6" fmla="*/ 0 h 610486"/>
              <a:gd name="connsiteX7" fmla="*/ 2137410 w 2137410"/>
              <a:gd name="connsiteY7" fmla="*/ 50416 h 610486"/>
              <a:gd name="connsiteX0" fmla="*/ 0 w 2122170"/>
              <a:gd name="connsiteY0" fmla="*/ 1536316 h 1536316"/>
              <a:gd name="connsiteX1" fmla="*/ 25874 w 2122170"/>
              <a:gd name="connsiteY1" fmla="*/ 609600 h 1536316"/>
              <a:gd name="connsiteX2" fmla="*/ 201930 w 2122170"/>
              <a:gd name="connsiteY2" fmla="*/ 549526 h 1536316"/>
              <a:gd name="connsiteX3" fmla="*/ 716280 w 2122170"/>
              <a:gd name="connsiteY3" fmla="*/ 134236 h 1536316"/>
              <a:gd name="connsiteX4" fmla="*/ 1024890 w 2122170"/>
              <a:gd name="connsiteY4" fmla="*/ 99946 h 1536316"/>
              <a:gd name="connsiteX5" fmla="*/ 1394460 w 2122170"/>
              <a:gd name="connsiteY5" fmla="*/ 183766 h 1536316"/>
              <a:gd name="connsiteX6" fmla="*/ 2003264 w 2122170"/>
              <a:gd name="connsiteY6" fmla="*/ 0 h 1536316"/>
              <a:gd name="connsiteX7" fmla="*/ 2122170 w 2122170"/>
              <a:gd name="connsiteY7" fmla="*/ 50416 h 1536316"/>
              <a:gd name="connsiteX0" fmla="*/ 796 w 2122966"/>
              <a:gd name="connsiteY0" fmla="*/ 1536316 h 1536316"/>
              <a:gd name="connsiteX1" fmla="*/ 0 w 2122966"/>
              <a:gd name="connsiteY1" fmla="*/ 609600 h 1536316"/>
              <a:gd name="connsiteX2" fmla="*/ 202726 w 2122966"/>
              <a:gd name="connsiteY2" fmla="*/ 549526 h 1536316"/>
              <a:gd name="connsiteX3" fmla="*/ 717076 w 2122966"/>
              <a:gd name="connsiteY3" fmla="*/ 134236 h 1536316"/>
              <a:gd name="connsiteX4" fmla="*/ 1025686 w 2122966"/>
              <a:gd name="connsiteY4" fmla="*/ 99946 h 1536316"/>
              <a:gd name="connsiteX5" fmla="*/ 1395256 w 2122966"/>
              <a:gd name="connsiteY5" fmla="*/ 183766 h 1536316"/>
              <a:gd name="connsiteX6" fmla="*/ 2004060 w 2122966"/>
              <a:gd name="connsiteY6" fmla="*/ 0 h 1536316"/>
              <a:gd name="connsiteX7" fmla="*/ 2122966 w 2122966"/>
              <a:gd name="connsiteY7" fmla="*/ 50416 h 1536316"/>
              <a:gd name="connsiteX0" fmla="*/ 18668 w 2140838"/>
              <a:gd name="connsiteY0" fmla="*/ 1536316 h 1601325"/>
              <a:gd name="connsiteX1" fmla="*/ 10252 w 2140838"/>
              <a:gd name="connsiteY1" fmla="*/ 1531620 h 1601325"/>
              <a:gd name="connsiteX2" fmla="*/ 17872 w 2140838"/>
              <a:gd name="connsiteY2" fmla="*/ 609600 h 1601325"/>
              <a:gd name="connsiteX3" fmla="*/ 220598 w 2140838"/>
              <a:gd name="connsiteY3" fmla="*/ 549526 h 1601325"/>
              <a:gd name="connsiteX4" fmla="*/ 734948 w 2140838"/>
              <a:gd name="connsiteY4" fmla="*/ 134236 h 1601325"/>
              <a:gd name="connsiteX5" fmla="*/ 1043558 w 2140838"/>
              <a:gd name="connsiteY5" fmla="*/ 99946 h 1601325"/>
              <a:gd name="connsiteX6" fmla="*/ 1413128 w 2140838"/>
              <a:gd name="connsiteY6" fmla="*/ 183766 h 1601325"/>
              <a:gd name="connsiteX7" fmla="*/ 2021932 w 2140838"/>
              <a:gd name="connsiteY7" fmla="*/ 0 h 1601325"/>
              <a:gd name="connsiteX8" fmla="*/ 2140838 w 2140838"/>
              <a:gd name="connsiteY8" fmla="*/ 50416 h 1601325"/>
              <a:gd name="connsiteX0" fmla="*/ 8758 w 2130928"/>
              <a:gd name="connsiteY0" fmla="*/ 1536316 h 1601325"/>
              <a:gd name="connsiteX1" fmla="*/ 65112 w 2130928"/>
              <a:gd name="connsiteY1" fmla="*/ 1531620 h 1601325"/>
              <a:gd name="connsiteX2" fmla="*/ 7962 w 2130928"/>
              <a:gd name="connsiteY2" fmla="*/ 609600 h 1601325"/>
              <a:gd name="connsiteX3" fmla="*/ 210688 w 2130928"/>
              <a:gd name="connsiteY3" fmla="*/ 549526 h 1601325"/>
              <a:gd name="connsiteX4" fmla="*/ 725038 w 2130928"/>
              <a:gd name="connsiteY4" fmla="*/ 134236 h 1601325"/>
              <a:gd name="connsiteX5" fmla="*/ 1033648 w 2130928"/>
              <a:gd name="connsiteY5" fmla="*/ 99946 h 1601325"/>
              <a:gd name="connsiteX6" fmla="*/ 1403218 w 2130928"/>
              <a:gd name="connsiteY6" fmla="*/ 183766 h 1601325"/>
              <a:gd name="connsiteX7" fmla="*/ 2012022 w 2130928"/>
              <a:gd name="connsiteY7" fmla="*/ 0 h 1601325"/>
              <a:gd name="connsiteX8" fmla="*/ 2130928 w 2130928"/>
              <a:gd name="connsiteY8" fmla="*/ 50416 h 1601325"/>
              <a:gd name="connsiteX0" fmla="*/ 42707 w 2164877"/>
              <a:gd name="connsiteY0" fmla="*/ 1536316 h 1563586"/>
              <a:gd name="connsiteX1" fmla="*/ 1 w 2164877"/>
              <a:gd name="connsiteY1" fmla="*/ 1474470 h 1563586"/>
              <a:gd name="connsiteX2" fmla="*/ 41911 w 2164877"/>
              <a:gd name="connsiteY2" fmla="*/ 609600 h 1563586"/>
              <a:gd name="connsiteX3" fmla="*/ 244637 w 2164877"/>
              <a:gd name="connsiteY3" fmla="*/ 549526 h 1563586"/>
              <a:gd name="connsiteX4" fmla="*/ 758987 w 2164877"/>
              <a:gd name="connsiteY4" fmla="*/ 134236 h 1563586"/>
              <a:gd name="connsiteX5" fmla="*/ 1067597 w 2164877"/>
              <a:gd name="connsiteY5" fmla="*/ 99946 h 1563586"/>
              <a:gd name="connsiteX6" fmla="*/ 1437167 w 2164877"/>
              <a:gd name="connsiteY6" fmla="*/ 183766 h 1563586"/>
              <a:gd name="connsiteX7" fmla="*/ 2045971 w 2164877"/>
              <a:gd name="connsiteY7" fmla="*/ 0 h 1563586"/>
              <a:gd name="connsiteX8" fmla="*/ 2164877 w 2164877"/>
              <a:gd name="connsiteY8" fmla="*/ 50416 h 1563586"/>
              <a:gd name="connsiteX0" fmla="*/ 115097 w 2164877"/>
              <a:gd name="connsiteY0" fmla="*/ 1555366 h 1572570"/>
              <a:gd name="connsiteX1" fmla="*/ 1 w 2164877"/>
              <a:gd name="connsiteY1" fmla="*/ 1474470 h 1572570"/>
              <a:gd name="connsiteX2" fmla="*/ 41911 w 2164877"/>
              <a:gd name="connsiteY2" fmla="*/ 609600 h 1572570"/>
              <a:gd name="connsiteX3" fmla="*/ 244637 w 2164877"/>
              <a:gd name="connsiteY3" fmla="*/ 549526 h 1572570"/>
              <a:gd name="connsiteX4" fmla="*/ 758987 w 2164877"/>
              <a:gd name="connsiteY4" fmla="*/ 134236 h 1572570"/>
              <a:gd name="connsiteX5" fmla="*/ 1067597 w 2164877"/>
              <a:gd name="connsiteY5" fmla="*/ 99946 h 1572570"/>
              <a:gd name="connsiteX6" fmla="*/ 1437167 w 2164877"/>
              <a:gd name="connsiteY6" fmla="*/ 183766 h 1572570"/>
              <a:gd name="connsiteX7" fmla="*/ 2045971 w 2164877"/>
              <a:gd name="connsiteY7" fmla="*/ 0 h 1572570"/>
              <a:gd name="connsiteX8" fmla="*/ 2164877 w 2164877"/>
              <a:gd name="connsiteY8" fmla="*/ 50416 h 1572570"/>
              <a:gd name="connsiteX0" fmla="*/ 89854 w 2139634"/>
              <a:gd name="connsiteY0" fmla="*/ 1555366 h 1604199"/>
              <a:gd name="connsiteX1" fmla="*/ 12858 w 2139634"/>
              <a:gd name="connsiteY1" fmla="*/ 1527810 h 1604199"/>
              <a:gd name="connsiteX2" fmla="*/ 16668 w 2139634"/>
              <a:gd name="connsiteY2" fmla="*/ 609600 h 1604199"/>
              <a:gd name="connsiteX3" fmla="*/ 219394 w 2139634"/>
              <a:gd name="connsiteY3" fmla="*/ 549526 h 1604199"/>
              <a:gd name="connsiteX4" fmla="*/ 733744 w 2139634"/>
              <a:gd name="connsiteY4" fmla="*/ 134236 h 1604199"/>
              <a:gd name="connsiteX5" fmla="*/ 1042354 w 2139634"/>
              <a:gd name="connsiteY5" fmla="*/ 99946 h 1604199"/>
              <a:gd name="connsiteX6" fmla="*/ 1411924 w 2139634"/>
              <a:gd name="connsiteY6" fmla="*/ 183766 h 1604199"/>
              <a:gd name="connsiteX7" fmla="*/ 2020728 w 2139634"/>
              <a:gd name="connsiteY7" fmla="*/ 0 h 1604199"/>
              <a:gd name="connsiteX8" fmla="*/ 2139634 w 2139634"/>
              <a:gd name="connsiteY8" fmla="*/ 50416 h 1604199"/>
              <a:gd name="connsiteX0" fmla="*/ 89854 w 2139634"/>
              <a:gd name="connsiteY0" fmla="*/ 1555366 h 1555366"/>
              <a:gd name="connsiteX1" fmla="*/ 12858 w 2139634"/>
              <a:gd name="connsiteY1" fmla="*/ 1527810 h 1555366"/>
              <a:gd name="connsiteX2" fmla="*/ 16668 w 2139634"/>
              <a:gd name="connsiteY2" fmla="*/ 609600 h 1555366"/>
              <a:gd name="connsiteX3" fmla="*/ 219394 w 2139634"/>
              <a:gd name="connsiteY3" fmla="*/ 549526 h 1555366"/>
              <a:gd name="connsiteX4" fmla="*/ 733744 w 2139634"/>
              <a:gd name="connsiteY4" fmla="*/ 134236 h 1555366"/>
              <a:gd name="connsiteX5" fmla="*/ 1042354 w 2139634"/>
              <a:gd name="connsiteY5" fmla="*/ 99946 h 1555366"/>
              <a:gd name="connsiteX6" fmla="*/ 1411924 w 2139634"/>
              <a:gd name="connsiteY6" fmla="*/ 183766 h 1555366"/>
              <a:gd name="connsiteX7" fmla="*/ 2020728 w 2139634"/>
              <a:gd name="connsiteY7" fmla="*/ 0 h 1555366"/>
              <a:gd name="connsiteX8" fmla="*/ 2139634 w 2139634"/>
              <a:gd name="connsiteY8" fmla="*/ 50416 h 1555366"/>
              <a:gd name="connsiteX0" fmla="*/ 76996 w 2126776"/>
              <a:gd name="connsiteY0" fmla="*/ 1555366 h 1555366"/>
              <a:gd name="connsiteX1" fmla="*/ 0 w 2126776"/>
              <a:gd name="connsiteY1" fmla="*/ 1527810 h 1555366"/>
              <a:gd name="connsiteX2" fmla="*/ 3810 w 2126776"/>
              <a:gd name="connsiteY2" fmla="*/ 609600 h 1555366"/>
              <a:gd name="connsiteX3" fmla="*/ 206536 w 2126776"/>
              <a:gd name="connsiteY3" fmla="*/ 549526 h 1555366"/>
              <a:gd name="connsiteX4" fmla="*/ 720886 w 2126776"/>
              <a:gd name="connsiteY4" fmla="*/ 134236 h 1555366"/>
              <a:gd name="connsiteX5" fmla="*/ 1029496 w 2126776"/>
              <a:gd name="connsiteY5" fmla="*/ 99946 h 1555366"/>
              <a:gd name="connsiteX6" fmla="*/ 1399066 w 2126776"/>
              <a:gd name="connsiteY6" fmla="*/ 183766 h 1555366"/>
              <a:gd name="connsiteX7" fmla="*/ 2007870 w 2126776"/>
              <a:gd name="connsiteY7" fmla="*/ 0 h 1555366"/>
              <a:gd name="connsiteX8" fmla="*/ 2126776 w 2126776"/>
              <a:gd name="connsiteY8" fmla="*/ 50416 h 1555366"/>
              <a:gd name="connsiteX0" fmla="*/ 99856 w 2149636"/>
              <a:gd name="connsiteY0" fmla="*/ 1555366 h 1555366"/>
              <a:gd name="connsiteX1" fmla="*/ 22860 w 2149636"/>
              <a:gd name="connsiteY1" fmla="*/ 1527810 h 1555366"/>
              <a:gd name="connsiteX2" fmla="*/ 0 w 2149636"/>
              <a:gd name="connsiteY2" fmla="*/ 605790 h 1555366"/>
              <a:gd name="connsiteX3" fmla="*/ 229396 w 2149636"/>
              <a:gd name="connsiteY3" fmla="*/ 549526 h 1555366"/>
              <a:gd name="connsiteX4" fmla="*/ 743746 w 2149636"/>
              <a:gd name="connsiteY4" fmla="*/ 134236 h 1555366"/>
              <a:gd name="connsiteX5" fmla="*/ 1052356 w 2149636"/>
              <a:gd name="connsiteY5" fmla="*/ 99946 h 1555366"/>
              <a:gd name="connsiteX6" fmla="*/ 1421926 w 2149636"/>
              <a:gd name="connsiteY6" fmla="*/ 183766 h 1555366"/>
              <a:gd name="connsiteX7" fmla="*/ 2030730 w 2149636"/>
              <a:gd name="connsiteY7" fmla="*/ 0 h 1555366"/>
              <a:gd name="connsiteX8" fmla="*/ 2149636 w 2149636"/>
              <a:gd name="connsiteY8" fmla="*/ 50416 h 1555366"/>
              <a:gd name="connsiteX0" fmla="*/ 84616 w 2134396"/>
              <a:gd name="connsiteY0" fmla="*/ 1555366 h 1555366"/>
              <a:gd name="connsiteX1" fmla="*/ 7620 w 2134396"/>
              <a:gd name="connsiteY1" fmla="*/ 1527810 h 1555366"/>
              <a:gd name="connsiteX2" fmla="*/ 0 w 2134396"/>
              <a:gd name="connsiteY2" fmla="*/ 613410 h 1555366"/>
              <a:gd name="connsiteX3" fmla="*/ 214156 w 2134396"/>
              <a:gd name="connsiteY3" fmla="*/ 549526 h 1555366"/>
              <a:gd name="connsiteX4" fmla="*/ 728506 w 2134396"/>
              <a:gd name="connsiteY4" fmla="*/ 134236 h 1555366"/>
              <a:gd name="connsiteX5" fmla="*/ 1037116 w 2134396"/>
              <a:gd name="connsiteY5" fmla="*/ 99946 h 1555366"/>
              <a:gd name="connsiteX6" fmla="*/ 1406686 w 2134396"/>
              <a:gd name="connsiteY6" fmla="*/ 183766 h 1555366"/>
              <a:gd name="connsiteX7" fmla="*/ 2015490 w 2134396"/>
              <a:gd name="connsiteY7" fmla="*/ 0 h 1555366"/>
              <a:gd name="connsiteX8" fmla="*/ 2134396 w 2134396"/>
              <a:gd name="connsiteY8" fmla="*/ 50416 h 1555366"/>
              <a:gd name="connsiteX0" fmla="*/ 84616 w 2134396"/>
              <a:gd name="connsiteY0" fmla="*/ 1555366 h 1555366"/>
              <a:gd name="connsiteX1" fmla="*/ 7620 w 2134396"/>
              <a:gd name="connsiteY1" fmla="*/ 1527810 h 1555366"/>
              <a:gd name="connsiteX2" fmla="*/ 7620 w 2134396"/>
              <a:gd name="connsiteY2" fmla="*/ 750570 h 1555366"/>
              <a:gd name="connsiteX3" fmla="*/ 0 w 2134396"/>
              <a:gd name="connsiteY3" fmla="*/ 613410 h 1555366"/>
              <a:gd name="connsiteX4" fmla="*/ 214156 w 2134396"/>
              <a:gd name="connsiteY4" fmla="*/ 549526 h 1555366"/>
              <a:gd name="connsiteX5" fmla="*/ 728506 w 2134396"/>
              <a:gd name="connsiteY5" fmla="*/ 134236 h 1555366"/>
              <a:gd name="connsiteX6" fmla="*/ 1037116 w 2134396"/>
              <a:gd name="connsiteY6" fmla="*/ 99946 h 1555366"/>
              <a:gd name="connsiteX7" fmla="*/ 1406686 w 2134396"/>
              <a:gd name="connsiteY7" fmla="*/ 183766 h 1555366"/>
              <a:gd name="connsiteX8" fmla="*/ 2015490 w 2134396"/>
              <a:gd name="connsiteY8" fmla="*/ 0 h 1555366"/>
              <a:gd name="connsiteX9" fmla="*/ 2134396 w 2134396"/>
              <a:gd name="connsiteY9" fmla="*/ 50416 h 1555366"/>
              <a:gd name="connsiteX0" fmla="*/ 84616 w 2134396"/>
              <a:gd name="connsiteY0" fmla="*/ 1555366 h 1555366"/>
              <a:gd name="connsiteX1" fmla="*/ 7620 w 2134396"/>
              <a:gd name="connsiteY1" fmla="*/ 1527810 h 1555366"/>
              <a:gd name="connsiteX2" fmla="*/ 0 w 2134396"/>
              <a:gd name="connsiteY2" fmla="*/ 613410 h 1555366"/>
              <a:gd name="connsiteX3" fmla="*/ 214156 w 2134396"/>
              <a:gd name="connsiteY3" fmla="*/ 549526 h 1555366"/>
              <a:gd name="connsiteX4" fmla="*/ 728506 w 2134396"/>
              <a:gd name="connsiteY4" fmla="*/ 134236 h 1555366"/>
              <a:gd name="connsiteX5" fmla="*/ 1037116 w 2134396"/>
              <a:gd name="connsiteY5" fmla="*/ 99946 h 1555366"/>
              <a:gd name="connsiteX6" fmla="*/ 1406686 w 2134396"/>
              <a:gd name="connsiteY6" fmla="*/ 183766 h 1555366"/>
              <a:gd name="connsiteX7" fmla="*/ 2015490 w 2134396"/>
              <a:gd name="connsiteY7" fmla="*/ 0 h 1555366"/>
              <a:gd name="connsiteX8" fmla="*/ 2134396 w 2134396"/>
              <a:gd name="connsiteY8" fmla="*/ 50416 h 1555366"/>
              <a:gd name="connsiteX0" fmla="*/ 84616 w 2134396"/>
              <a:gd name="connsiteY0" fmla="*/ 1555366 h 1555366"/>
              <a:gd name="connsiteX1" fmla="*/ 7620 w 2134396"/>
              <a:gd name="connsiteY1" fmla="*/ 1527810 h 1555366"/>
              <a:gd name="connsiteX2" fmla="*/ 0 w 2134396"/>
              <a:gd name="connsiteY2" fmla="*/ 613410 h 1555366"/>
              <a:gd name="connsiteX3" fmla="*/ 214156 w 2134396"/>
              <a:gd name="connsiteY3" fmla="*/ 549526 h 1555366"/>
              <a:gd name="connsiteX4" fmla="*/ 728506 w 2134396"/>
              <a:gd name="connsiteY4" fmla="*/ 134236 h 1555366"/>
              <a:gd name="connsiteX5" fmla="*/ 1037116 w 2134396"/>
              <a:gd name="connsiteY5" fmla="*/ 99946 h 1555366"/>
              <a:gd name="connsiteX6" fmla="*/ 1406686 w 2134396"/>
              <a:gd name="connsiteY6" fmla="*/ 183766 h 1555366"/>
              <a:gd name="connsiteX7" fmla="*/ 2015490 w 2134396"/>
              <a:gd name="connsiteY7" fmla="*/ 0 h 1555366"/>
              <a:gd name="connsiteX8" fmla="*/ 2134396 w 2134396"/>
              <a:gd name="connsiteY8" fmla="*/ 50416 h 1555366"/>
              <a:gd name="connsiteX9" fmla="*/ 84616 w 2134396"/>
              <a:gd name="connsiteY9" fmla="*/ 1555366 h 1555366"/>
              <a:gd name="connsiteX0" fmla="*/ 84616 w 2134396"/>
              <a:gd name="connsiteY0" fmla="*/ 1555366 h 1555366"/>
              <a:gd name="connsiteX1" fmla="*/ 7620 w 2134396"/>
              <a:gd name="connsiteY1" fmla="*/ 1527810 h 1555366"/>
              <a:gd name="connsiteX2" fmla="*/ 0 w 2134396"/>
              <a:gd name="connsiteY2" fmla="*/ 613410 h 1555366"/>
              <a:gd name="connsiteX3" fmla="*/ 214156 w 2134396"/>
              <a:gd name="connsiteY3" fmla="*/ 549526 h 1555366"/>
              <a:gd name="connsiteX4" fmla="*/ 728506 w 2134396"/>
              <a:gd name="connsiteY4" fmla="*/ 134236 h 1555366"/>
              <a:gd name="connsiteX5" fmla="*/ 1037116 w 2134396"/>
              <a:gd name="connsiteY5" fmla="*/ 99946 h 1555366"/>
              <a:gd name="connsiteX6" fmla="*/ 1406686 w 2134396"/>
              <a:gd name="connsiteY6" fmla="*/ 183766 h 1555366"/>
              <a:gd name="connsiteX7" fmla="*/ 2015490 w 2134396"/>
              <a:gd name="connsiteY7" fmla="*/ 0 h 1555366"/>
              <a:gd name="connsiteX8" fmla="*/ 2134396 w 2134396"/>
              <a:gd name="connsiteY8" fmla="*/ 50416 h 1555366"/>
              <a:gd name="connsiteX9" fmla="*/ 800100 w 2134396"/>
              <a:gd name="connsiteY9" fmla="*/ 1021080 h 1555366"/>
              <a:gd name="connsiteX10" fmla="*/ 84616 w 2134396"/>
              <a:gd name="connsiteY10" fmla="*/ 1555366 h 1555366"/>
              <a:gd name="connsiteX0" fmla="*/ 84616 w 2134396"/>
              <a:gd name="connsiteY0" fmla="*/ 1555366 h 1555366"/>
              <a:gd name="connsiteX1" fmla="*/ 7620 w 2134396"/>
              <a:gd name="connsiteY1" fmla="*/ 1527810 h 1555366"/>
              <a:gd name="connsiteX2" fmla="*/ 0 w 2134396"/>
              <a:gd name="connsiteY2" fmla="*/ 613410 h 1555366"/>
              <a:gd name="connsiteX3" fmla="*/ 214156 w 2134396"/>
              <a:gd name="connsiteY3" fmla="*/ 549526 h 1555366"/>
              <a:gd name="connsiteX4" fmla="*/ 728506 w 2134396"/>
              <a:gd name="connsiteY4" fmla="*/ 134236 h 1555366"/>
              <a:gd name="connsiteX5" fmla="*/ 1037116 w 2134396"/>
              <a:gd name="connsiteY5" fmla="*/ 99946 h 1555366"/>
              <a:gd name="connsiteX6" fmla="*/ 1406686 w 2134396"/>
              <a:gd name="connsiteY6" fmla="*/ 183766 h 1555366"/>
              <a:gd name="connsiteX7" fmla="*/ 2015490 w 2134396"/>
              <a:gd name="connsiteY7" fmla="*/ 0 h 1555366"/>
              <a:gd name="connsiteX8" fmla="*/ 2134396 w 2134396"/>
              <a:gd name="connsiteY8" fmla="*/ 50416 h 1555366"/>
              <a:gd name="connsiteX9" fmla="*/ 68580 w 2134396"/>
              <a:gd name="connsiteY9" fmla="*/ 666750 h 1555366"/>
              <a:gd name="connsiteX10" fmla="*/ 84616 w 2134396"/>
              <a:gd name="connsiteY10" fmla="*/ 1555366 h 1555366"/>
              <a:gd name="connsiteX0" fmla="*/ 84616 w 2134396"/>
              <a:gd name="connsiteY0" fmla="*/ 1555366 h 1555366"/>
              <a:gd name="connsiteX1" fmla="*/ 7620 w 2134396"/>
              <a:gd name="connsiteY1" fmla="*/ 1527810 h 1555366"/>
              <a:gd name="connsiteX2" fmla="*/ 0 w 2134396"/>
              <a:gd name="connsiteY2" fmla="*/ 613410 h 1555366"/>
              <a:gd name="connsiteX3" fmla="*/ 214156 w 2134396"/>
              <a:gd name="connsiteY3" fmla="*/ 549526 h 1555366"/>
              <a:gd name="connsiteX4" fmla="*/ 728506 w 2134396"/>
              <a:gd name="connsiteY4" fmla="*/ 134236 h 1555366"/>
              <a:gd name="connsiteX5" fmla="*/ 1037116 w 2134396"/>
              <a:gd name="connsiteY5" fmla="*/ 99946 h 1555366"/>
              <a:gd name="connsiteX6" fmla="*/ 1406686 w 2134396"/>
              <a:gd name="connsiteY6" fmla="*/ 183766 h 1555366"/>
              <a:gd name="connsiteX7" fmla="*/ 2015490 w 2134396"/>
              <a:gd name="connsiteY7" fmla="*/ 0 h 1555366"/>
              <a:gd name="connsiteX8" fmla="*/ 2134396 w 2134396"/>
              <a:gd name="connsiteY8" fmla="*/ 50416 h 1555366"/>
              <a:gd name="connsiteX9" fmla="*/ 285750 w 2134396"/>
              <a:gd name="connsiteY9" fmla="*/ 601980 h 1555366"/>
              <a:gd name="connsiteX10" fmla="*/ 68580 w 2134396"/>
              <a:gd name="connsiteY10" fmla="*/ 666750 h 1555366"/>
              <a:gd name="connsiteX11" fmla="*/ 84616 w 2134396"/>
              <a:gd name="connsiteY11" fmla="*/ 1555366 h 1555366"/>
              <a:gd name="connsiteX0" fmla="*/ 84616 w 2134396"/>
              <a:gd name="connsiteY0" fmla="*/ 1555366 h 1555366"/>
              <a:gd name="connsiteX1" fmla="*/ 7620 w 2134396"/>
              <a:gd name="connsiteY1" fmla="*/ 1527810 h 1555366"/>
              <a:gd name="connsiteX2" fmla="*/ 0 w 2134396"/>
              <a:gd name="connsiteY2" fmla="*/ 613410 h 1555366"/>
              <a:gd name="connsiteX3" fmla="*/ 214156 w 2134396"/>
              <a:gd name="connsiteY3" fmla="*/ 549526 h 1555366"/>
              <a:gd name="connsiteX4" fmla="*/ 728506 w 2134396"/>
              <a:gd name="connsiteY4" fmla="*/ 134236 h 1555366"/>
              <a:gd name="connsiteX5" fmla="*/ 1037116 w 2134396"/>
              <a:gd name="connsiteY5" fmla="*/ 99946 h 1555366"/>
              <a:gd name="connsiteX6" fmla="*/ 1406686 w 2134396"/>
              <a:gd name="connsiteY6" fmla="*/ 183766 h 1555366"/>
              <a:gd name="connsiteX7" fmla="*/ 2015490 w 2134396"/>
              <a:gd name="connsiteY7" fmla="*/ 0 h 1555366"/>
              <a:gd name="connsiteX8" fmla="*/ 2134396 w 2134396"/>
              <a:gd name="connsiteY8" fmla="*/ 50416 h 1555366"/>
              <a:gd name="connsiteX9" fmla="*/ 285750 w 2134396"/>
              <a:gd name="connsiteY9" fmla="*/ 613410 h 1555366"/>
              <a:gd name="connsiteX10" fmla="*/ 68580 w 2134396"/>
              <a:gd name="connsiteY10" fmla="*/ 666750 h 1555366"/>
              <a:gd name="connsiteX11" fmla="*/ 84616 w 2134396"/>
              <a:gd name="connsiteY11" fmla="*/ 1555366 h 1555366"/>
              <a:gd name="connsiteX0" fmla="*/ 84616 w 2134396"/>
              <a:gd name="connsiteY0" fmla="*/ 1555366 h 1555366"/>
              <a:gd name="connsiteX1" fmla="*/ 7620 w 2134396"/>
              <a:gd name="connsiteY1" fmla="*/ 1527810 h 1555366"/>
              <a:gd name="connsiteX2" fmla="*/ 0 w 2134396"/>
              <a:gd name="connsiteY2" fmla="*/ 613410 h 1555366"/>
              <a:gd name="connsiteX3" fmla="*/ 214156 w 2134396"/>
              <a:gd name="connsiteY3" fmla="*/ 549526 h 1555366"/>
              <a:gd name="connsiteX4" fmla="*/ 728506 w 2134396"/>
              <a:gd name="connsiteY4" fmla="*/ 134236 h 1555366"/>
              <a:gd name="connsiteX5" fmla="*/ 1037116 w 2134396"/>
              <a:gd name="connsiteY5" fmla="*/ 99946 h 1555366"/>
              <a:gd name="connsiteX6" fmla="*/ 1406686 w 2134396"/>
              <a:gd name="connsiteY6" fmla="*/ 183766 h 1555366"/>
              <a:gd name="connsiteX7" fmla="*/ 2015490 w 2134396"/>
              <a:gd name="connsiteY7" fmla="*/ 0 h 1555366"/>
              <a:gd name="connsiteX8" fmla="*/ 2134396 w 2134396"/>
              <a:gd name="connsiteY8" fmla="*/ 50416 h 1555366"/>
              <a:gd name="connsiteX9" fmla="*/ 285750 w 2134396"/>
              <a:gd name="connsiteY9" fmla="*/ 613410 h 1555366"/>
              <a:gd name="connsiteX10" fmla="*/ 906780 w 2134396"/>
              <a:gd name="connsiteY10" fmla="*/ 415290 h 1555366"/>
              <a:gd name="connsiteX11" fmla="*/ 68580 w 2134396"/>
              <a:gd name="connsiteY11" fmla="*/ 666750 h 1555366"/>
              <a:gd name="connsiteX12" fmla="*/ 84616 w 2134396"/>
              <a:gd name="connsiteY12" fmla="*/ 1555366 h 1555366"/>
              <a:gd name="connsiteX0" fmla="*/ 84616 w 2134396"/>
              <a:gd name="connsiteY0" fmla="*/ 1555366 h 1555366"/>
              <a:gd name="connsiteX1" fmla="*/ 7620 w 2134396"/>
              <a:gd name="connsiteY1" fmla="*/ 1527810 h 1555366"/>
              <a:gd name="connsiteX2" fmla="*/ 0 w 2134396"/>
              <a:gd name="connsiteY2" fmla="*/ 613410 h 1555366"/>
              <a:gd name="connsiteX3" fmla="*/ 214156 w 2134396"/>
              <a:gd name="connsiteY3" fmla="*/ 549526 h 1555366"/>
              <a:gd name="connsiteX4" fmla="*/ 728506 w 2134396"/>
              <a:gd name="connsiteY4" fmla="*/ 134236 h 1555366"/>
              <a:gd name="connsiteX5" fmla="*/ 1037116 w 2134396"/>
              <a:gd name="connsiteY5" fmla="*/ 99946 h 1555366"/>
              <a:gd name="connsiteX6" fmla="*/ 1406686 w 2134396"/>
              <a:gd name="connsiteY6" fmla="*/ 183766 h 1555366"/>
              <a:gd name="connsiteX7" fmla="*/ 2015490 w 2134396"/>
              <a:gd name="connsiteY7" fmla="*/ 0 h 1555366"/>
              <a:gd name="connsiteX8" fmla="*/ 2134396 w 2134396"/>
              <a:gd name="connsiteY8" fmla="*/ 50416 h 1555366"/>
              <a:gd name="connsiteX9" fmla="*/ 285750 w 2134396"/>
              <a:gd name="connsiteY9" fmla="*/ 613410 h 1555366"/>
              <a:gd name="connsiteX10" fmla="*/ 731520 w 2134396"/>
              <a:gd name="connsiteY10" fmla="*/ 384810 h 1555366"/>
              <a:gd name="connsiteX11" fmla="*/ 68580 w 2134396"/>
              <a:gd name="connsiteY11" fmla="*/ 666750 h 1555366"/>
              <a:gd name="connsiteX12" fmla="*/ 84616 w 2134396"/>
              <a:gd name="connsiteY12" fmla="*/ 1555366 h 1555366"/>
              <a:gd name="connsiteX0" fmla="*/ 84616 w 2134396"/>
              <a:gd name="connsiteY0" fmla="*/ 1555366 h 1555366"/>
              <a:gd name="connsiteX1" fmla="*/ 7620 w 2134396"/>
              <a:gd name="connsiteY1" fmla="*/ 1527810 h 1555366"/>
              <a:gd name="connsiteX2" fmla="*/ 0 w 2134396"/>
              <a:gd name="connsiteY2" fmla="*/ 613410 h 1555366"/>
              <a:gd name="connsiteX3" fmla="*/ 214156 w 2134396"/>
              <a:gd name="connsiteY3" fmla="*/ 549526 h 1555366"/>
              <a:gd name="connsiteX4" fmla="*/ 728506 w 2134396"/>
              <a:gd name="connsiteY4" fmla="*/ 134236 h 1555366"/>
              <a:gd name="connsiteX5" fmla="*/ 1037116 w 2134396"/>
              <a:gd name="connsiteY5" fmla="*/ 99946 h 1555366"/>
              <a:gd name="connsiteX6" fmla="*/ 1406686 w 2134396"/>
              <a:gd name="connsiteY6" fmla="*/ 183766 h 1555366"/>
              <a:gd name="connsiteX7" fmla="*/ 2015490 w 2134396"/>
              <a:gd name="connsiteY7" fmla="*/ 0 h 1555366"/>
              <a:gd name="connsiteX8" fmla="*/ 2134396 w 2134396"/>
              <a:gd name="connsiteY8" fmla="*/ 50416 h 1555366"/>
              <a:gd name="connsiteX9" fmla="*/ 758190 w 2134396"/>
              <a:gd name="connsiteY9" fmla="*/ 224790 h 1555366"/>
              <a:gd name="connsiteX10" fmla="*/ 731520 w 2134396"/>
              <a:gd name="connsiteY10" fmla="*/ 384810 h 1555366"/>
              <a:gd name="connsiteX11" fmla="*/ 68580 w 2134396"/>
              <a:gd name="connsiteY11" fmla="*/ 666750 h 1555366"/>
              <a:gd name="connsiteX12" fmla="*/ 84616 w 2134396"/>
              <a:gd name="connsiteY12" fmla="*/ 1555366 h 1555366"/>
              <a:gd name="connsiteX0" fmla="*/ 84616 w 2134396"/>
              <a:gd name="connsiteY0" fmla="*/ 1555366 h 1555366"/>
              <a:gd name="connsiteX1" fmla="*/ 7620 w 2134396"/>
              <a:gd name="connsiteY1" fmla="*/ 1527810 h 1555366"/>
              <a:gd name="connsiteX2" fmla="*/ 0 w 2134396"/>
              <a:gd name="connsiteY2" fmla="*/ 613410 h 1555366"/>
              <a:gd name="connsiteX3" fmla="*/ 214156 w 2134396"/>
              <a:gd name="connsiteY3" fmla="*/ 549526 h 1555366"/>
              <a:gd name="connsiteX4" fmla="*/ 728506 w 2134396"/>
              <a:gd name="connsiteY4" fmla="*/ 134236 h 1555366"/>
              <a:gd name="connsiteX5" fmla="*/ 1037116 w 2134396"/>
              <a:gd name="connsiteY5" fmla="*/ 99946 h 1555366"/>
              <a:gd name="connsiteX6" fmla="*/ 1406686 w 2134396"/>
              <a:gd name="connsiteY6" fmla="*/ 183766 h 1555366"/>
              <a:gd name="connsiteX7" fmla="*/ 2015490 w 2134396"/>
              <a:gd name="connsiteY7" fmla="*/ 0 h 1555366"/>
              <a:gd name="connsiteX8" fmla="*/ 2134396 w 2134396"/>
              <a:gd name="connsiteY8" fmla="*/ 50416 h 1555366"/>
              <a:gd name="connsiteX9" fmla="*/ 758190 w 2134396"/>
              <a:gd name="connsiteY9" fmla="*/ 224790 h 1555366"/>
              <a:gd name="connsiteX10" fmla="*/ 281940 w 2134396"/>
              <a:gd name="connsiteY10" fmla="*/ 617220 h 1555366"/>
              <a:gd name="connsiteX11" fmla="*/ 68580 w 2134396"/>
              <a:gd name="connsiteY11" fmla="*/ 666750 h 1555366"/>
              <a:gd name="connsiteX12" fmla="*/ 84616 w 2134396"/>
              <a:gd name="connsiteY12" fmla="*/ 1555366 h 1555366"/>
              <a:gd name="connsiteX0" fmla="*/ 84616 w 2134396"/>
              <a:gd name="connsiteY0" fmla="*/ 1555366 h 1555366"/>
              <a:gd name="connsiteX1" fmla="*/ 7620 w 2134396"/>
              <a:gd name="connsiteY1" fmla="*/ 1527810 h 1555366"/>
              <a:gd name="connsiteX2" fmla="*/ 0 w 2134396"/>
              <a:gd name="connsiteY2" fmla="*/ 613410 h 1555366"/>
              <a:gd name="connsiteX3" fmla="*/ 214156 w 2134396"/>
              <a:gd name="connsiteY3" fmla="*/ 549526 h 1555366"/>
              <a:gd name="connsiteX4" fmla="*/ 728506 w 2134396"/>
              <a:gd name="connsiteY4" fmla="*/ 134236 h 1555366"/>
              <a:gd name="connsiteX5" fmla="*/ 1037116 w 2134396"/>
              <a:gd name="connsiteY5" fmla="*/ 99946 h 1555366"/>
              <a:gd name="connsiteX6" fmla="*/ 1406686 w 2134396"/>
              <a:gd name="connsiteY6" fmla="*/ 183766 h 1555366"/>
              <a:gd name="connsiteX7" fmla="*/ 2015490 w 2134396"/>
              <a:gd name="connsiteY7" fmla="*/ 0 h 1555366"/>
              <a:gd name="connsiteX8" fmla="*/ 2134396 w 2134396"/>
              <a:gd name="connsiteY8" fmla="*/ 50416 h 1555366"/>
              <a:gd name="connsiteX9" fmla="*/ 758190 w 2134396"/>
              <a:gd name="connsiteY9" fmla="*/ 224790 h 1555366"/>
              <a:gd name="connsiteX10" fmla="*/ 681990 w 2134396"/>
              <a:gd name="connsiteY10" fmla="*/ 274320 h 1555366"/>
              <a:gd name="connsiteX11" fmla="*/ 281940 w 2134396"/>
              <a:gd name="connsiteY11" fmla="*/ 617220 h 1555366"/>
              <a:gd name="connsiteX12" fmla="*/ 68580 w 2134396"/>
              <a:gd name="connsiteY12" fmla="*/ 666750 h 1555366"/>
              <a:gd name="connsiteX13" fmla="*/ 84616 w 2134396"/>
              <a:gd name="connsiteY13" fmla="*/ 1555366 h 1555366"/>
              <a:gd name="connsiteX0" fmla="*/ 84616 w 2134396"/>
              <a:gd name="connsiteY0" fmla="*/ 1555366 h 1555366"/>
              <a:gd name="connsiteX1" fmla="*/ 7620 w 2134396"/>
              <a:gd name="connsiteY1" fmla="*/ 1527810 h 1555366"/>
              <a:gd name="connsiteX2" fmla="*/ 0 w 2134396"/>
              <a:gd name="connsiteY2" fmla="*/ 613410 h 1555366"/>
              <a:gd name="connsiteX3" fmla="*/ 214156 w 2134396"/>
              <a:gd name="connsiteY3" fmla="*/ 549526 h 1555366"/>
              <a:gd name="connsiteX4" fmla="*/ 728506 w 2134396"/>
              <a:gd name="connsiteY4" fmla="*/ 134236 h 1555366"/>
              <a:gd name="connsiteX5" fmla="*/ 1037116 w 2134396"/>
              <a:gd name="connsiteY5" fmla="*/ 99946 h 1555366"/>
              <a:gd name="connsiteX6" fmla="*/ 1406686 w 2134396"/>
              <a:gd name="connsiteY6" fmla="*/ 183766 h 1555366"/>
              <a:gd name="connsiteX7" fmla="*/ 2015490 w 2134396"/>
              <a:gd name="connsiteY7" fmla="*/ 0 h 1555366"/>
              <a:gd name="connsiteX8" fmla="*/ 2134396 w 2134396"/>
              <a:gd name="connsiteY8" fmla="*/ 50416 h 1555366"/>
              <a:gd name="connsiteX9" fmla="*/ 758190 w 2134396"/>
              <a:gd name="connsiteY9" fmla="*/ 224790 h 1555366"/>
              <a:gd name="connsiteX10" fmla="*/ 681990 w 2134396"/>
              <a:gd name="connsiteY10" fmla="*/ 274320 h 1555366"/>
              <a:gd name="connsiteX11" fmla="*/ 281940 w 2134396"/>
              <a:gd name="connsiteY11" fmla="*/ 617220 h 1555366"/>
              <a:gd name="connsiteX12" fmla="*/ 68580 w 2134396"/>
              <a:gd name="connsiteY12" fmla="*/ 666750 h 1555366"/>
              <a:gd name="connsiteX13" fmla="*/ 84616 w 2134396"/>
              <a:gd name="connsiteY13" fmla="*/ 1555366 h 1555366"/>
              <a:gd name="connsiteX0" fmla="*/ 84616 w 2134396"/>
              <a:gd name="connsiteY0" fmla="*/ 1555366 h 1555366"/>
              <a:gd name="connsiteX1" fmla="*/ 7620 w 2134396"/>
              <a:gd name="connsiteY1" fmla="*/ 1527810 h 1555366"/>
              <a:gd name="connsiteX2" fmla="*/ 0 w 2134396"/>
              <a:gd name="connsiteY2" fmla="*/ 613410 h 1555366"/>
              <a:gd name="connsiteX3" fmla="*/ 214156 w 2134396"/>
              <a:gd name="connsiteY3" fmla="*/ 549526 h 1555366"/>
              <a:gd name="connsiteX4" fmla="*/ 728506 w 2134396"/>
              <a:gd name="connsiteY4" fmla="*/ 134236 h 1555366"/>
              <a:gd name="connsiteX5" fmla="*/ 1037116 w 2134396"/>
              <a:gd name="connsiteY5" fmla="*/ 99946 h 1555366"/>
              <a:gd name="connsiteX6" fmla="*/ 1406686 w 2134396"/>
              <a:gd name="connsiteY6" fmla="*/ 183766 h 1555366"/>
              <a:gd name="connsiteX7" fmla="*/ 2015490 w 2134396"/>
              <a:gd name="connsiteY7" fmla="*/ 0 h 1555366"/>
              <a:gd name="connsiteX8" fmla="*/ 2134396 w 2134396"/>
              <a:gd name="connsiteY8" fmla="*/ 50416 h 1555366"/>
              <a:gd name="connsiteX9" fmla="*/ 998220 w 2134396"/>
              <a:gd name="connsiteY9" fmla="*/ 133350 h 1555366"/>
              <a:gd name="connsiteX10" fmla="*/ 681990 w 2134396"/>
              <a:gd name="connsiteY10" fmla="*/ 274320 h 1555366"/>
              <a:gd name="connsiteX11" fmla="*/ 281940 w 2134396"/>
              <a:gd name="connsiteY11" fmla="*/ 617220 h 1555366"/>
              <a:gd name="connsiteX12" fmla="*/ 68580 w 2134396"/>
              <a:gd name="connsiteY12" fmla="*/ 666750 h 1555366"/>
              <a:gd name="connsiteX13" fmla="*/ 84616 w 2134396"/>
              <a:gd name="connsiteY13" fmla="*/ 1555366 h 1555366"/>
              <a:gd name="connsiteX0" fmla="*/ 84616 w 2134396"/>
              <a:gd name="connsiteY0" fmla="*/ 1555366 h 1555366"/>
              <a:gd name="connsiteX1" fmla="*/ 7620 w 2134396"/>
              <a:gd name="connsiteY1" fmla="*/ 1527810 h 1555366"/>
              <a:gd name="connsiteX2" fmla="*/ 0 w 2134396"/>
              <a:gd name="connsiteY2" fmla="*/ 613410 h 1555366"/>
              <a:gd name="connsiteX3" fmla="*/ 214156 w 2134396"/>
              <a:gd name="connsiteY3" fmla="*/ 549526 h 1555366"/>
              <a:gd name="connsiteX4" fmla="*/ 728506 w 2134396"/>
              <a:gd name="connsiteY4" fmla="*/ 134236 h 1555366"/>
              <a:gd name="connsiteX5" fmla="*/ 1037116 w 2134396"/>
              <a:gd name="connsiteY5" fmla="*/ 99946 h 1555366"/>
              <a:gd name="connsiteX6" fmla="*/ 1406686 w 2134396"/>
              <a:gd name="connsiteY6" fmla="*/ 183766 h 1555366"/>
              <a:gd name="connsiteX7" fmla="*/ 2015490 w 2134396"/>
              <a:gd name="connsiteY7" fmla="*/ 0 h 1555366"/>
              <a:gd name="connsiteX8" fmla="*/ 2134396 w 2134396"/>
              <a:gd name="connsiteY8" fmla="*/ 50416 h 1555366"/>
              <a:gd name="connsiteX9" fmla="*/ 1344930 w 2134396"/>
              <a:gd name="connsiteY9" fmla="*/ 99060 h 1555366"/>
              <a:gd name="connsiteX10" fmla="*/ 998220 w 2134396"/>
              <a:gd name="connsiteY10" fmla="*/ 133350 h 1555366"/>
              <a:gd name="connsiteX11" fmla="*/ 681990 w 2134396"/>
              <a:gd name="connsiteY11" fmla="*/ 274320 h 1555366"/>
              <a:gd name="connsiteX12" fmla="*/ 281940 w 2134396"/>
              <a:gd name="connsiteY12" fmla="*/ 617220 h 1555366"/>
              <a:gd name="connsiteX13" fmla="*/ 68580 w 2134396"/>
              <a:gd name="connsiteY13" fmla="*/ 666750 h 1555366"/>
              <a:gd name="connsiteX14" fmla="*/ 84616 w 2134396"/>
              <a:gd name="connsiteY14" fmla="*/ 1555366 h 1555366"/>
              <a:gd name="connsiteX0" fmla="*/ 84616 w 2134396"/>
              <a:gd name="connsiteY0" fmla="*/ 1555366 h 1555366"/>
              <a:gd name="connsiteX1" fmla="*/ 7620 w 2134396"/>
              <a:gd name="connsiteY1" fmla="*/ 1527810 h 1555366"/>
              <a:gd name="connsiteX2" fmla="*/ 0 w 2134396"/>
              <a:gd name="connsiteY2" fmla="*/ 613410 h 1555366"/>
              <a:gd name="connsiteX3" fmla="*/ 214156 w 2134396"/>
              <a:gd name="connsiteY3" fmla="*/ 549526 h 1555366"/>
              <a:gd name="connsiteX4" fmla="*/ 728506 w 2134396"/>
              <a:gd name="connsiteY4" fmla="*/ 134236 h 1555366"/>
              <a:gd name="connsiteX5" fmla="*/ 1037116 w 2134396"/>
              <a:gd name="connsiteY5" fmla="*/ 99946 h 1555366"/>
              <a:gd name="connsiteX6" fmla="*/ 1406686 w 2134396"/>
              <a:gd name="connsiteY6" fmla="*/ 183766 h 1555366"/>
              <a:gd name="connsiteX7" fmla="*/ 2015490 w 2134396"/>
              <a:gd name="connsiteY7" fmla="*/ 0 h 1555366"/>
              <a:gd name="connsiteX8" fmla="*/ 2134396 w 2134396"/>
              <a:gd name="connsiteY8" fmla="*/ 50416 h 1555366"/>
              <a:gd name="connsiteX9" fmla="*/ 1463040 w 2134396"/>
              <a:gd name="connsiteY9" fmla="*/ 247650 h 1555366"/>
              <a:gd name="connsiteX10" fmla="*/ 998220 w 2134396"/>
              <a:gd name="connsiteY10" fmla="*/ 133350 h 1555366"/>
              <a:gd name="connsiteX11" fmla="*/ 681990 w 2134396"/>
              <a:gd name="connsiteY11" fmla="*/ 274320 h 1555366"/>
              <a:gd name="connsiteX12" fmla="*/ 281940 w 2134396"/>
              <a:gd name="connsiteY12" fmla="*/ 617220 h 1555366"/>
              <a:gd name="connsiteX13" fmla="*/ 68580 w 2134396"/>
              <a:gd name="connsiteY13" fmla="*/ 666750 h 1555366"/>
              <a:gd name="connsiteX14" fmla="*/ 84616 w 2134396"/>
              <a:gd name="connsiteY14" fmla="*/ 1555366 h 1555366"/>
              <a:gd name="connsiteX0" fmla="*/ 84616 w 2134396"/>
              <a:gd name="connsiteY0" fmla="*/ 1555366 h 1555366"/>
              <a:gd name="connsiteX1" fmla="*/ 7620 w 2134396"/>
              <a:gd name="connsiteY1" fmla="*/ 1527810 h 1555366"/>
              <a:gd name="connsiteX2" fmla="*/ 0 w 2134396"/>
              <a:gd name="connsiteY2" fmla="*/ 613410 h 1555366"/>
              <a:gd name="connsiteX3" fmla="*/ 214156 w 2134396"/>
              <a:gd name="connsiteY3" fmla="*/ 549526 h 1555366"/>
              <a:gd name="connsiteX4" fmla="*/ 728506 w 2134396"/>
              <a:gd name="connsiteY4" fmla="*/ 134236 h 1555366"/>
              <a:gd name="connsiteX5" fmla="*/ 1037116 w 2134396"/>
              <a:gd name="connsiteY5" fmla="*/ 99946 h 1555366"/>
              <a:gd name="connsiteX6" fmla="*/ 1406686 w 2134396"/>
              <a:gd name="connsiteY6" fmla="*/ 183766 h 1555366"/>
              <a:gd name="connsiteX7" fmla="*/ 2015490 w 2134396"/>
              <a:gd name="connsiteY7" fmla="*/ 0 h 1555366"/>
              <a:gd name="connsiteX8" fmla="*/ 2134396 w 2134396"/>
              <a:gd name="connsiteY8" fmla="*/ 50416 h 1555366"/>
              <a:gd name="connsiteX9" fmla="*/ 1463040 w 2134396"/>
              <a:gd name="connsiteY9" fmla="*/ 247650 h 1555366"/>
              <a:gd name="connsiteX10" fmla="*/ 998220 w 2134396"/>
              <a:gd name="connsiteY10" fmla="*/ 133350 h 1555366"/>
              <a:gd name="connsiteX11" fmla="*/ 681990 w 2134396"/>
              <a:gd name="connsiteY11" fmla="*/ 274320 h 1555366"/>
              <a:gd name="connsiteX12" fmla="*/ 281940 w 2134396"/>
              <a:gd name="connsiteY12" fmla="*/ 617220 h 1555366"/>
              <a:gd name="connsiteX13" fmla="*/ 68580 w 2134396"/>
              <a:gd name="connsiteY13" fmla="*/ 666750 h 1555366"/>
              <a:gd name="connsiteX14" fmla="*/ 84616 w 2134396"/>
              <a:gd name="connsiteY14" fmla="*/ 1555366 h 1555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34396" h="1555366">
                <a:moveTo>
                  <a:pt x="84616" y="1555366"/>
                </a:moveTo>
                <a:lnTo>
                  <a:pt x="7620" y="1527810"/>
                </a:lnTo>
                <a:lnTo>
                  <a:pt x="0" y="613410"/>
                </a:lnTo>
                <a:lnTo>
                  <a:pt x="214156" y="549526"/>
                </a:lnTo>
                <a:cubicBezTo>
                  <a:pt x="336076" y="470151"/>
                  <a:pt x="591346" y="209166"/>
                  <a:pt x="728506" y="134236"/>
                </a:cubicBezTo>
                <a:cubicBezTo>
                  <a:pt x="865666" y="59306"/>
                  <a:pt x="924086" y="91691"/>
                  <a:pt x="1037116" y="99946"/>
                </a:cubicBezTo>
                <a:cubicBezTo>
                  <a:pt x="1150146" y="108201"/>
                  <a:pt x="1243624" y="200424"/>
                  <a:pt x="1406686" y="183766"/>
                </a:cubicBezTo>
                <a:lnTo>
                  <a:pt x="2015490" y="0"/>
                </a:lnTo>
                <a:lnTo>
                  <a:pt x="2134396" y="50416"/>
                </a:lnTo>
                <a:lnTo>
                  <a:pt x="1463040" y="247650"/>
                </a:lnTo>
                <a:cubicBezTo>
                  <a:pt x="1273677" y="261472"/>
                  <a:pt x="1128395" y="128905"/>
                  <a:pt x="998220" y="133350"/>
                </a:cubicBezTo>
                <a:cubicBezTo>
                  <a:pt x="756152" y="170667"/>
                  <a:pt x="801370" y="193675"/>
                  <a:pt x="681990" y="274320"/>
                </a:cubicBezTo>
                <a:cubicBezTo>
                  <a:pt x="562610" y="354965"/>
                  <a:pt x="384175" y="551815"/>
                  <a:pt x="281940" y="617220"/>
                </a:cubicBezTo>
                <a:lnTo>
                  <a:pt x="68580" y="666750"/>
                </a:lnTo>
                <a:lnTo>
                  <a:pt x="84616" y="1555366"/>
                </a:lnTo>
                <a:close/>
              </a:path>
            </a:pathLst>
          </a:custGeom>
          <a:solidFill>
            <a:srgbClr val="663300"/>
          </a:solidFill>
          <a:ln w="28575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4183591" y="2981555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latin typeface="Gill Sans MT" panose="020B0502020104020203" pitchFamily="34" charset="0"/>
              </a:rPr>
              <a:t>57m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126941" y="2988922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latin typeface="Gill Sans MT" panose="020B0502020104020203" pitchFamily="34" charset="0"/>
              </a:rPr>
              <a:t>14m</a:t>
            </a:r>
          </a:p>
        </p:txBody>
      </p:sp>
      <p:sp>
        <p:nvSpPr>
          <p:cNvPr id="84" name="TextBox 83"/>
          <p:cNvSpPr txBox="1"/>
          <p:nvPr/>
        </p:nvSpPr>
        <p:spPr>
          <a:xfrm rot="202019">
            <a:off x="5595626" y="2863272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latin typeface="Gill Sans MT" panose="020B0502020104020203" pitchFamily="34" charset="0"/>
              </a:rPr>
              <a:t>3</a:t>
            </a:r>
            <a:r>
              <a:rPr lang="en-GB" sz="2400" i="1" baseline="30000" dirty="0">
                <a:latin typeface="Gill Sans MT" panose="020B0502020104020203" pitchFamily="34" charset="0"/>
              </a:rPr>
              <a:t>o</a:t>
            </a:r>
            <a:endParaRPr lang="en-GB" sz="2400" i="1" dirty="0">
              <a:latin typeface="Gill Sans MT" panose="020B0502020104020203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627240" y="2737855"/>
            <a:ext cx="596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latin typeface="Gill Sans MT" panose="020B0502020104020203" pitchFamily="34" charset="0"/>
              </a:rPr>
              <a:t>12</a:t>
            </a:r>
            <a:r>
              <a:rPr lang="en-GB" sz="2400" i="1" baseline="30000" dirty="0">
                <a:latin typeface="Gill Sans MT" panose="020B0502020104020203" pitchFamily="34" charset="0"/>
              </a:rPr>
              <a:t>o</a:t>
            </a:r>
            <a:endParaRPr lang="en-GB" sz="2400" i="1" dirty="0">
              <a:latin typeface="Gill Sans MT" panose="020B0502020104020203" pitchFamily="34" charset="0"/>
            </a:endParaRPr>
          </a:p>
        </p:txBody>
      </p:sp>
      <p:sp>
        <p:nvSpPr>
          <p:cNvPr id="86" name="Freeform 85"/>
          <p:cNvSpPr/>
          <p:nvPr/>
        </p:nvSpPr>
        <p:spPr>
          <a:xfrm>
            <a:off x="6159128" y="3121060"/>
            <a:ext cx="901238" cy="266716"/>
          </a:xfrm>
          <a:custGeom>
            <a:avLst/>
            <a:gdLst>
              <a:gd name="connsiteX0" fmla="*/ 719528 w 719528"/>
              <a:gd name="connsiteY0" fmla="*/ 224852 h 224852"/>
              <a:gd name="connsiteX1" fmla="*/ 0 w 719528"/>
              <a:gd name="connsiteY1" fmla="*/ 134911 h 224852"/>
              <a:gd name="connsiteX2" fmla="*/ 44971 w 719528"/>
              <a:gd name="connsiteY2" fmla="*/ 0 h 224852"/>
              <a:gd name="connsiteX3" fmla="*/ 719528 w 719528"/>
              <a:gd name="connsiteY3" fmla="*/ 224852 h 224852"/>
              <a:gd name="connsiteX0" fmla="*/ 786869 w 786869"/>
              <a:gd name="connsiteY0" fmla="*/ 226219 h 226219"/>
              <a:gd name="connsiteX1" fmla="*/ 67341 w 786869"/>
              <a:gd name="connsiteY1" fmla="*/ 136278 h 226219"/>
              <a:gd name="connsiteX2" fmla="*/ 112312 w 786869"/>
              <a:gd name="connsiteY2" fmla="*/ 1367 h 226219"/>
              <a:gd name="connsiteX3" fmla="*/ 786869 w 786869"/>
              <a:gd name="connsiteY3" fmla="*/ 226219 h 226219"/>
              <a:gd name="connsiteX0" fmla="*/ 853034 w 853034"/>
              <a:gd name="connsiteY0" fmla="*/ 266582 h 266582"/>
              <a:gd name="connsiteX1" fmla="*/ 133506 w 853034"/>
              <a:gd name="connsiteY1" fmla="*/ 176641 h 266582"/>
              <a:gd name="connsiteX2" fmla="*/ 59089 w 853034"/>
              <a:gd name="connsiteY2" fmla="*/ 1029 h 266582"/>
              <a:gd name="connsiteX3" fmla="*/ 853034 w 853034"/>
              <a:gd name="connsiteY3" fmla="*/ 266582 h 266582"/>
              <a:gd name="connsiteX0" fmla="*/ 901238 w 901238"/>
              <a:gd name="connsiteY0" fmla="*/ 266716 h 266716"/>
              <a:gd name="connsiteX1" fmla="*/ 70463 w 901238"/>
              <a:gd name="connsiteY1" fmla="*/ 157782 h 266716"/>
              <a:gd name="connsiteX2" fmla="*/ 107293 w 901238"/>
              <a:gd name="connsiteY2" fmla="*/ 1163 h 266716"/>
              <a:gd name="connsiteX3" fmla="*/ 901238 w 901238"/>
              <a:gd name="connsiteY3" fmla="*/ 266716 h 266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1238" h="266716">
                <a:moveTo>
                  <a:pt x="901238" y="266716"/>
                </a:moveTo>
                <a:lnTo>
                  <a:pt x="70463" y="157782"/>
                </a:lnTo>
                <a:cubicBezTo>
                  <a:pt x="-41963" y="120307"/>
                  <a:pt x="-12628" y="-13827"/>
                  <a:pt x="107293" y="1163"/>
                </a:cubicBezTo>
                <a:lnTo>
                  <a:pt x="901238" y="266716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  <a:alpha val="50196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87" name="Freeform 86"/>
          <p:cNvSpPr/>
          <p:nvPr/>
        </p:nvSpPr>
        <p:spPr>
          <a:xfrm flipH="1">
            <a:off x="7060365" y="2958835"/>
            <a:ext cx="692027" cy="426298"/>
          </a:xfrm>
          <a:custGeom>
            <a:avLst/>
            <a:gdLst>
              <a:gd name="connsiteX0" fmla="*/ 719528 w 719528"/>
              <a:gd name="connsiteY0" fmla="*/ 224852 h 224852"/>
              <a:gd name="connsiteX1" fmla="*/ 0 w 719528"/>
              <a:gd name="connsiteY1" fmla="*/ 134911 h 224852"/>
              <a:gd name="connsiteX2" fmla="*/ 44971 w 719528"/>
              <a:gd name="connsiteY2" fmla="*/ 0 h 224852"/>
              <a:gd name="connsiteX3" fmla="*/ 719528 w 719528"/>
              <a:gd name="connsiteY3" fmla="*/ 224852 h 224852"/>
              <a:gd name="connsiteX0" fmla="*/ 786869 w 786869"/>
              <a:gd name="connsiteY0" fmla="*/ 226219 h 226219"/>
              <a:gd name="connsiteX1" fmla="*/ 67341 w 786869"/>
              <a:gd name="connsiteY1" fmla="*/ 136278 h 226219"/>
              <a:gd name="connsiteX2" fmla="*/ 112312 w 786869"/>
              <a:gd name="connsiteY2" fmla="*/ 1367 h 226219"/>
              <a:gd name="connsiteX3" fmla="*/ 786869 w 786869"/>
              <a:gd name="connsiteY3" fmla="*/ 226219 h 226219"/>
              <a:gd name="connsiteX0" fmla="*/ 853034 w 853034"/>
              <a:gd name="connsiteY0" fmla="*/ 266582 h 266582"/>
              <a:gd name="connsiteX1" fmla="*/ 133506 w 853034"/>
              <a:gd name="connsiteY1" fmla="*/ 176641 h 266582"/>
              <a:gd name="connsiteX2" fmla="*/ 59089 w 853034"/>
              <a:gd name="connsiteY2" fmla="*/ 1029 h 266582"/>
              <a:gd name="connsiteX3" fmla="*/ 853034 w 853034"/>
              <a:gd name="connsiteY3" fmla="*/ 266582 h 266582"/>
              <a:gd name="connsiteX0" fmla="*/ 901238 w 901238"/>
              <a:gd name="connsiteY0" fmla="*/ 266716 h 266716"/>
              <a:gd name="connsiteX1" fmla="*/ 70463 w 901238"/>
              <a:gd name="connsiteY1" fmla="*/ 157782 h 266716"/>
              <a:gd name="connsiteX2" fmla="*/ 107293 w 901238"/>
              <a:gd name="connsiteY2" fmla="*/ 1163 h 266716"/>
              <a:gd name="connsiteX3" fmla="*/ 901238 w 901238"/>
              <a:gd name="connsiteY3" fmla="*/ 266716 h 266716"/>
              <a:gd name="connsiteX0" fmla="*/ 856198 w 856198"/>
              <a:gd name="connsiteY0" fmla="*/ 426193 h 426193"/>
              <a:gd name="connsiteX1" fmla="*/ 25423 w 856198"/>
              <a:gd name="connsiteY1" fmla="*/ 317259 h 426193"/>
              <a:gd name="connsiteX2" fmla="*/ 322735 w 856198"/>
              <a:gd name="connsiteY2" fmla="*/ 553 h 426193"/>
              <a:gd name="connsiteX3" fmla="*/ 856198 w 856198"/>
              <a:gd name="connsiteY3" fmla="*/ 426193 h 426193"/>
              <a:gd name="connsiteX0" fmla="*/ 692027 w 692027"/>
              <a:gd name="connsiteY0" fmla="*/ 426298 h 426298"/>
              <a:gd name="connsiteX1" fmla="*/ 48473 w 692027"/>
              <a:gd name="connsiteY1" fmla="*/ 268524 h 426298"/>
              <a:gd name="connsiteX2" fmla="*/ 158564 w 692027"/>
              <a:gd name="connsiteY2" fmla="*/ 658 h 426298"/>
              <a:gd name="connsiteX3" fmla="*/ 692027 w 692027"/>
              <a:gd name="connsiteY3" fmla="*/ 426298 h 426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027" h="426298">
                <a:moveTo>
                  <a:pt x="692027" y="426298"/>
                </a:moveTo>
                <a:lnTo>
                  <a:pt x="48473" y="268524"/>
                </a:lnTo>
                <a:cubicBezTo>
                  <a:pt x="-63953" y="231049"/>
                  <a:pt x="38643" y="-14332"/>
                  <a:pt x="158564" y="658"/>
                </a:cubicBezTo>
                <a:lnTo>
                  <a:pt x="692027" y="426298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  <a:alpha val="50196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89" name="TextBox 88"/>
          <p:cNvSpPr txBox="1"/>
          <p:nvPr/>
        </p:nvSpPr>
        <p:spPr>
          <a:xfrm>
            <a:off x="2880789" y="2281039"/>
            <a:ext cx="32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9117782" y="2090053"/>
            <a:ext cx="32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1282068" y="3738789"/>
                <a:ext cx="3876702" cy="23574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20000"/>
                  </a:lnSpc>
                  <a:spcBef>
                    <a:spcPts val="300"/>
                  </a:spcBef>
                </a:pPr>
                <a:r>
                  <a:rPr lang="en-GB" sz="2600" b="1" i="1" dirty="0">
                    <a:solidFill>
                      <a:schemeClr val="accent3"/>
                    </a:solidFill>
                    <a:latin typeface="Gill Sans MT" panose="020B0502020104020203" pitchFamily="34" charset="0"/>
                    <a:cs typeface="Times New Roman" panose="02020603050405020304" pitchFamily="18" charset="0"/>
                  </a:rPr>
                  <a:t>           </a:t>
                </a:r>
                <a:r>
                  <a:rPr lang="en-GB" sz="2600" b="1" i="1" u="sng" dirty="0">
                    <a:solidFill>
                      <a:schemeClr val="accent3"/>
                    </a:solidFill>
                    <a:latin typeface="Gill Sans MT" panose="020B0502020104020203" pitchFamily="34" charset="0"/>
                    <a:cs typeface="Times New Roman" panose="02020603050405020304" pitchFamily="18" charset="0"/>
                  </a:rPr>
                  <a:t>Bridge</a:t>
                </a:r>
              </a:p>
              <a:p>
                <a:pPr>
                  <a:lnSpc>
                    <a:spcPct val="120000"/>
                  </a:lnSpc>
                  <a:spcBef>
                    <a:spcPts val="3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6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   </m:t>
                      </m:r>
                      <m:func>
                        <m:funcPr>
                          <m:ctrlPr>
                            <a:rPr lang="en-GB" sz="26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600" b="0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6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  <m:r>
                            <a:rPr lang="en-GB" sz="26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°</m:t>
                          </m:r>
                        </m:e>
                      </m:func>
                      <m:r>
                        <a:rPr lang="en-GB" sz="26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6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26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GB" sz="26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𝟓𝟕</m:t>
                          </m:r>
                        </m:den>
                      </m:f>
                    </m:oMath>
                  </m:oMathPara>
                </a14:m>
                <a:endParaRPr lang="en-GB" sz="2600" b="1" i="1" dirty="0"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  <a:spcBef>
                    <a:spcPts val="3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6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𝟓𝟕</m:t>
                      </m:r>
                      <m:func>
                        <m:funcPr>
                          <m:ctrlPr>
                            <a:rPr lang="en-GB" sz="26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600" b="0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6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  <m:r>
                            <a:rPr lang="en-GB" sz="26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°</m:t>
                          </m:r>
                        </m:e>
                      </m:func>
                      <m:r>
                        <a:rPr lang="en-GB" sz="26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GB" sz="26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en-GB" sz="2600" b="1" i="1" dirty="0"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  <a:spcBef>
                    <a:spcPts val="300"/>
                  </a:spcBef>
                </a:pPr>
                <a:r>
                  <a:rPr lang="en-GB" sz="26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GB" sz="2600" b="1" i="0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         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𝟗𝟗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𝒎</m:t>
                    </m:r>
                  </m:oMath>
                </a14:m>
                <a:endParaRPr lang="en-GB" sz="2600" b="1" i="1" dirty="0"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2068" y="3738789"/>
                <a:ext cx="3876702" cy="2357440"/>
              </a:xfrm>
              <a:prstGeom prst="rect">
                <a:avLst/>
              </a:prstGeom>
              <a:blipFill rotWithShape="0">
                <a:blip r:embed="rId3"/>
                <a:stretch>
                  <a:fillRect t="-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6513742" y="3744600"/>
                <a:ext cx="3876702" cy="24004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20000"/>
                  </a:lnSpc>
                  <a:spcBef>
                    <a:spcPts val="300"/>
                  </a:spcBef>
                </a:pPr>
                <a:r>
                  <a:rPr lang="en-GB" sz="2600" b="1" i="1" dirty="0">
                    <a:solidFill>
                      <a:schemeClr val="accent3"/>
                    </a:solidFill>
                    <a:latin typeface="Gill Sans MT" panose="020B0502020104020203" pitchFamily="34" charset="0"/>
                    <a:cs typeface="Times New Roman" panose="02020603050405020304" pitchFamily="18" charset="0"/>
                  </a:rPr>
                  <a:t>           </a:t>
                </a:r>
                <a:r>
                  <a:rPr lang="en-GB" sz="2600" b="1" i="1" u="sng" dirty="0">
                    <a:solidFill>
                      <a:schemeClr val="accent3"/>
                    </a:solidFill>
                    <a:latin typeface="Gill Sans MT" panose="020B0502020104020203" pitchFamily="34" charset="0"/>
                    <a:cs typeface="Times New Roman" panose="02020603050405020304" pitchFamily="18" charset="0"/>
                  </a:rPr>
                  <a:t>Boat</a:t>
                </a:r>
              </a:p>
              <a:p>
                <a:pPr>
                  <a:lnSpc>
                    <a:spcPct val="120000"/>
                  </a:lnSpc>
                  <a:spcBef>
                    <a:spcPts val="3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6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     </m:t>
                      </m:r>
                      <m:func>
                        <m:funcPr>
                          <m:ctrlPr>
                            <a:rPr lang="en-GB" sz="26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600" b="0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6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𝟏𝟐</m:t>
                          </m:r>
                          <m:r>
                            <a:rPr lang="en-GB" sz="26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°</m:t>
                          </m:r>
                        </m:e>
                      </m:func>
                      <m:r>
                        <a:rPr lang="en-GB" sz="26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6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26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𝒚</m:t>
                          </m:r>
                        </m:num>
                        <m:den>
                          <m:r>
                            <a:rPr lang="en-GB" sz="26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𝟏𝟒</m:t>
                          </m:r>
                        </m:den>
                      </m:f>
                    </m:oMath>
                  </m:oMathPara>
                </a14:m>
                <a:endParaRPr lang="en-GB" sz="2600" b="1" i="1" dirty="0"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  <a:spcBef>
                    <a:spcPts val="3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6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𝟏𝟒</m:t>
                      </m:r>
                      <m:func>
                        <m:funcPr>
                          <m:ctrlPr>
                            <a:rPr lang="en-GB" sz="26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600" b="0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6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𝟏𝟐</m:t>
                          </m:r>
                          <m:r>
                            <a:rPr lang="en-GB" sz="26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°</m:t>
                          </m:r>
                        </m:e>
                      </m:func>
                      <m:r>
                        <a:rPr lang="en-GB" sz="26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GB" sz="26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𝒙</m:t>
                      </m:r>
                    </m:oMath>
                  </m:oMathPara>
                </a14:m>
                <a:endParaRPr lang="en-GB" sz="2600" b="1" i="1" dirty="0"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  <a:spcBef>
                    <a:spcPts val="300"/>
                  </a:spcBef>
                </a:pPr>
                <a:r>
                  <a:rPr lang="en-GB" sz="2600" b="1" dirty="0">
                    <a:solidFill>
                      <a:schemeClr val="accent3"/>
                    </a:solidFill>
                    <a:cs typeface="Times New Roman" panose="02020603050405020304" pitchFamily="18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GB" sz="2600" b="1" i="0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         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𝟗𝟖</m:t>
                    </m:r>
                    <m:r>
                      <a:rPr lang="en-GB" sz="2600" b="1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𝒎</m:t>
                    </m:r>
                  </m:oMath>
                </a14:m>
                <a:endParaRPr lang="en-GB" sz="2600" b="1" i="1" dirty="0"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3742" y="3744600"/>
                <a:ext cx="3876702" cy="2400401"/>
              </a:xfrm>
              <a:prstGeom prst="rect">
                <a:avLst/>
              </a:prstGeom>
              <a:blipFill rotWithShape="0">
                <a:blip r:embed="rId4"/>
                <a:stretch>
                  <a:fillRect t="-5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Subtitle 2"/>
          <p:cNvSpPr txBox="1">
            <a:spLocks/>
          </p:cNvSpPr>
          <p:nvPr/>
        </p:nvSpPr>
        <p:spPr>
          <a:xfrm>
            <a:off x="5094062" y="1403248"/>
            <a:ext cx="2762254" cy="50369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</a:pPr>
            <a:r>
              <a:rPr lang="en-GB" sz="2500" i="1" dirty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Yes! But only just.</a:t>
            </a:r>
          </a:p>
        </p:txBody>
      </p:sp>
    </p:spTree>
    <p:extLst>
      <p:ext uri="{BB962C8B-B14F-4D97-AF65-F5344CB8AC3E}">
        <p14:creationId xmlns:p14="http://schemas.microsoft.com/office/powerpoint/2010/main" val="1450353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1" grpId="0" animBg="1"/>
      <p:bldP spid="70" grpId="0" animBg="1"/>
      <p:bldP spid="19" grpId="0" animBg="1"/>
      <p:bldP spid="73" grpId="0" animBg="1"/>
      <p:bldP spid="31" grpId="0" animBg="1"/>
      <p:bldP spid="30" grpId="0" animBg="1"/>
      <p:bldP spid="35" grpId="0" animBg="1"/>
      <p:bldP spid="78" grpId="0" animBg="1"/>
      <p:bldP spid="82" grpId="0"/>
      <p:bldP spid="83" grpId="0"/>
      <p:bldP spid="84" grpId="0"/>
      <p:bldP spid="85" grpId="0"/>
      <p:bldP spid="86" grpId="0" animBg="1"/>
      <p:bldP spid="87" grpId="0" animBg="1"/>
      <p:bldP spid="89" grpId="0"/>
      <p:bldP spid="90" grpId="0"/>
      <p:bldP spid="93" grpId="0" animBg="1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spDef>
      <a:spPr>
        <a:solidFill>
          <a:srgbClr val="663300">
            <a:alpha val="50196"/>
          </a:srgbClr>
        </a:solidFill>
        <a:ln w="28575">
          <a:solidFill>
            <a:srgbClr val="663300"/>
          </a:solidFill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6633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606</TotalTime>
  <Words>406</Words>
  <Application>Microsoft Office PowerPoint</Application>
  <PresentationFormat>Widescreen</PresentationFormat>
  <Paragraphs>82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Cambria Math</vt:lpstr>
      <vt:lpstr>Century Gothic</vt:lpstr>
      <vt:lpstr>Gill Sans MT</vt:lpstr>
      <vt:lpstr>Times New Roman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Trigonometry</dc:title>
  <dc:creator>Anna Hodgson</dc:creator>
  <cp:lastModifiedBy>Lyn ZHANG</cp:lastModifiedBy>
  <cp:revision>31</cp:revision>
  <dcterms:created xsi:type="dcterms:W3CDTF">2014-03-22T14:46:39Z</dcterms:created>
  <dcterms:modified xsi:type="dcterms:W3CDTF">2022-07-18T05:27:12Z</dcterms:modified>
</cp:coreProperties>
</file>