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E478B-72B1-4F7C-ADFB-E0368B759481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886A9-CF9E-42BA-828E-D77DE97FE2F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5306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https://www.transum.org/Software/SW/Starter_of_the_day/starter_April29.ASP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1886A9-CF9E-42BA-828E-D77DE97FE2F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3272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https://www.purplemath.com/modules/ineqpoly.htm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1886A9-CF9E-42BA-828E-D77DE97FE2F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0589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157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205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1943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3580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5347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0142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9353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0098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005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393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78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433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520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374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798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861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243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A2A45-2869-45E4-81E0-2E9D4AED70A8}" type="datetimeFigureOut">
              <a:rPr lang="en-AU" smtClean="0"/>
              <a:t>17/08/2021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1B317-6575-4DFC-80FC-1B1D0B9737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4866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6E5C0-B148-4230-9F46-4AAC9F442F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Solving cubic inequalities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7966C-A2F4-4D62-AE5C-16CED85755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6G</a:t>
            </a:r>
          </a:p>
        </p:txBody>
      </p:sp>
    </p:spTree>
    <p:extLst>
      <p:ext uri="{BB962C8B-B14F-4D97-AF65-F5344CB8AC3E}">
        <p14:creationId xmlns:p14="http://schemas.microsoft.com/office/powerpoint/2010/main" val="213821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54B0A-B7DA-4F0B-BAB6-E6EB0F3D1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7FC7-FD87-4DB7-B3AB-F06D76359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EE3689-1028-4B63-AD75-9C4FB68CE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84" y="0"/>
            <a:ext cx="114072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9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E1FDF-AB4B-4114-9E26-9172C3014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88DDBF-BF17-4392-871C-12FF6B8B25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5004" y="2155951"/>
                <a:ext cx="7006106" cy="448954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Find {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+3≤0}. </a:t>
                </a:r>
              </a:p>
              <a:p>
                <a:r>
                  <a:rPr lang="en-US" dirty="0"/>
                  <a:t>P(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</a:t>
                </a:r>
              </a:p>
              <a:p>
                <a:r>
                  <a:rPr lang="en-US" dirty="0"/>
                  <a:t>P(1)=1+1−5+3=0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 is a factor. By division, y=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+3).</a:t>
                </a:r>
              </a:p>
              <a:p>
                <a:r>
                  <a:rPr lang="en-US" dirty="0"/>
                  <a:t>There are only two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-axis intercepts, 1 and −3. The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-axis intercept is 3.</a:t>
                </a:r>
              </a:p>
              <a:p>
                <a:r>
                  <a:rPr lang="en-US" dirty="0"/>
                  <a:t>From the graph we can see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≤0 when x≤−3 or when x=1.</a:t>
                </a:r>
              </a:p>
              <a:p>
                <a:r>
                  <a:rPr lang="en-US" dirty="0"/>
                  <a:t>∴{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 ≤0}=(−∞,−3]∪{1}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88DDBF-BF17-4392-871C-12FF6B8B25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5004" y="2155951"/>
                <a:ext cx="7006106" cy="4489547"/>
              </a:xfrm>
              <a:blipFill>
                <a:blip r:embed="rId3"/>
                <a:stretch>
                  <a:fillRect l="-1218" t="-1902" r="-17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472D1EC-366E-46C7-82EA-6E7C89B941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5594" y="2937368"/>
            <a:ext cx="4352982" cy="270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53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95D4-E9C7-4226-B324-B1ED934D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7304A-6914-44CA-9DAA-4F9ED59B5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Cubic inequalities can be solved by sketching the graph of the corresponding </a:t>
            </a:r>
            <a:r>
              <a:rPr lang="en-US" dirty="0">
                <a:solidFill>
                  <a:srgbClr val="FF0000"/>
                </a:solidFill>
              </a:rPr>
              <a:t>cubic function </a:t>
            </a:r>
            <a:r>
              <a:rPr lang="en-US" dirty="0"/>
              <a:t>and </a:t>
            </a:r>
            <a:r>
              <a:rPr lang="en-US" dirty="0" err="1"/>
              <a:t>analysing</a:t>
            </a:r>
            <a:r>
              <a:rPr lang="en-US" dirty="0"/>
              <a:t> the graph.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052199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16</TotalTime>
  <Words>186</Words>
  <Application>Microsoft Office PowerPoint</Application>
  <PresentationFormat>Widescreen</PresentationFormat>
  <Paragraphs>16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Trebuchet MS</vt:lpstr>
      <vt:lpstr>Berlin</vt:lpstr>
      <vt:lpstr>Solving cubic inequalities</vt:lpstr>
      <vt:lpstr>PowerPoint Presentation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cubic inequalities</dc:title>
  <dc:creator>Lyn ZHANG</dc:creator>
  <cp:lastModifiedBy>Lyn ZHANG</cp:lastModifiedBy>
  <cp:revision>6</cp:revision>
  <dcterms:created xsi:type="dcterms:W3CDTF">2021-07-04T23:22:55Z</dcterms:created>
  <dcterms:modified xsi:type="dcterms:W3CDTF">2021-08-17T00:01:45Z</dcterms:modified>
</cp:coreProperties>
</file>