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95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7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8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01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48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99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49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19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50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05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6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57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02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7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26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8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73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5F0F36-BF01-4232-8DA0-52B20E6A73CA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5A842C-206F-4D2C-A96B-33A5C8338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48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E4C9-57FF-490E-A767-63A751973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Chapter 6 Polynomials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B9324-7CBA-4BDA-9B79-7966C811A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613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A28B-3E25-4652-A59A-D31EFAF2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Remainder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15CB7-BDA7-4833-B744-FFD3D2CB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sum, difference and product of two polynomials is a polynomial.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Division of one polynomial </a:t>
                </a:r>
                <a:r>
                  <a:rPr lang="en-US" dirty="0"/>
                  <a:t>by another does not always result in a polynomial.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Remainder theorem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divided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−α, the remainder is equal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(α).</a:t>
                </a:r>
              </a:p>
              <a:p>
                <a:r>
                  <a:rPr lang="en-US" dirty="0"/>
                  <a:t>e.g. 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 is divided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−2, the remainder is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3(2)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2(2)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=25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15CB7-BDA7-4833-B744-FFD3D2CB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F34F-8195-4F8B-8F58-9BB472FE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Factor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6879A-13C1-4AEB-97F4-743A6581A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AU" dirty="0">
                    <a:solidFill>
                      <a:schemeClr val="tx2">
                        <a:lumMod val="50000"/>
                      </a:schemeClr>
                    </a:solidFill>
                  </a:rPr>
                  <a:t>Factor theorem </a:t>
                </a:r>
                <a:r>
                  <a:rPr lang="en-AU" dirty="0">
                    <a:solidFill>
                      <a:schemeClr val="tx1"/>
                    </a:solidFill>
                  </a:rPr>
                  <a:t>For a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(</a:t>
                </a:r>
                <a:r>
                  <a:rPr lang="el-GR" dirty="0">
                    <a:solidFill>
                      <a:schemeClr val="tx1"/>
                    </a:solidFill>
                  </a:rPr>
                  <a:t>α)=0, </a:t>
                </a:r>
                <a:r>
                  <a:rPr lang="en-AU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−</a:t>
                </a:r>
                <a:r>
                  <a:rPr lang="el-GR" dirty="0">
                    <a:solidFill>
                      <a:schemeClr val="tx1"/>
                    </a:solidFill>
                  </a:rPr>
                  <a:t>α </a:t>
                </a:r>
                <a:r>
                  <a:rPr lang="en-AU" dirty="0">
                    <a:solidFill>
                      <a:schemeClr val="tx1"/>
                    </a:solidFill>
                  </a:rPr>
                  <a:t>is a factor. Conversely,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−</a:t>
                </a:r>
                <a:r>
                  <a:rPr lang="el-GR" dirty="0">
                    <a:solidFill>
                      <a:schemeClr val="tx1"/>
                    </a:solidFill>
                  </a:rPr>
                  <a:t>α </a:t>
                </a:r>
                <a:r>
                  <a:rPr lang="en-AU" dirty="0">
                    <a:solidFill>
                      <a:schemeClr val="tx1"/>
                    </a:solidFill>
                  </a:rPr>
                  <a:t>is a factor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(</a:t>
                </a:r>
                <a:r>
                  <a:rPr lang="el-GR" dirty="0">
                    <a:solidFill>
                      <a:schemeClr val="tx1"/>
                    </a:solidFill>
                  </a:rPr>
                  <a:t>α)=0.</a:t>
                </a: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e.g.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4(−1)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=0 </a:t>
                </a: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and so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+1 is a factor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Sums and differences of cubes: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6879A-13C1-4AEB-97F4-743A6581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2801" b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1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2B13-F3AA-4544-B58E-04408369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Rational-root theorem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5BDFD-C0E7-434C-8C52-2D9C1FD59C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Rational-root theorem </a:t>
                </a:r>
                <a:r>
                  <a:rPr lang="en-US" dirty="0"/>
                  <a:t>Let </a:t>
                </a:r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+⋯+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+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polynomial of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with all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integers. Let α and β be integers such that the highest common factor of α and β is 1 (i.e. α and β are relatively prime). If β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+α is a factor of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), then β divides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α divides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5BDFD-C0E7-434C-8C52-2D9C1FD59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2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09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1EBF-1E56-4CA5-9750-2076AE0B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null factor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4A7B9-1DFC-452C-ACC0-06C5CAD776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 following are the steps in the process of solving cubic equations:</a:t>
                </a:r>
              </a:p>
              <a:p>
                <a:pPr marL="0" indent="0">
                  <a:buNone/>
                </a:pPr>
                <a:r>
                  <a:rPr lang="en-US" dirty="0"/>
                  <a:t>1. Determine factors by using the factor theorem and dividing.</a:t>
                </a:r>
              </a:p>
              <a:p>
                <a:pPr marL="0" indent="0">
                  <a:buNone/>
                </a:pPr>
                <a:r>
                  <a:rPr lang="en-US" dirty="0"/>
                  <a:t>2. Use the null factor theorem to determine solutions.</a:t>
                </a:r>
              </a:p>
              <a:p>
                <a:r>
                  <a:rPr lang="en-US" dirty="0"/>
                  <a:t>e.g.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−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P(2)=8−16−22+30=0, we know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 is a factor.</a:t>
                </a:r>
              </a:p>
              <a:p>
                <a:r>
                  <a:rPr lang="en-US" dirty="0"/>
                  <a:t>Dividing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−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gives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−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=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−2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−15)=(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−2)(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−5)(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+3)</a:t>
                </a:r>
              </a:p>
              <a:p>
                <a:r>
                  <a:rPr lang="en-US" dirty="0"/>
                  <a:t>∴(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−2)(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−5)(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+3)= 0</a:t>
                </a:r>
              </a:p>
              <a:p>
                <a:r>
                  <a:rPr lang="en-US" dirty="0"/>
                  <a:t>∴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=2, 5 or −3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4A7B9-1DFC-452C-ACC0-06C5CAD776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7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410E-4D1E-477F-B075-81717E66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 equations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54F58-9A97-4AAF-9DD6-1D8479454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341" y="1690688"/>
                <a:ext cx="10233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basic shape of the curve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is shown in the graph.</a:t>
                </a:r>
              </a:p>
              <a:p>
                <a:r>
                  <a:rPr lang="en-US" dirty="0"/>
                  <a:t>The implied domain of all polynomial functions is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functions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inverse functions of each other.</a:t>
                </a:r>
                <a:endParaRPr lang="en-US" dirty="0"/>
              </a:p>
              <a:p>
                <a:r>
                  <a:rPr 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has the same shape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but is translated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units in the positive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direction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units in the positive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direction (where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positive constants).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54F58-9A97-4AAF-9DD6-1D8479454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41" y="1690688"/>
                <a:ext cx="10233800" cy="4351338"/>
              </a:xfrm>
              <a:blipFill>
                <a:blip r:embed="rId2"/>
                <a:stretch>
                  <a:fillRect r="-4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063515F-9838-4059-8CC0-343FB90F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1" y="27143"/>
            <a:ext cx="2105319" cy="2476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374DD-AB66-45FE-9EE5-BF312EAC4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526" y="2658319"/>
            <a:ext cx="2045919" cy="19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0D0A-37E6-43FD-A2BE-02EEEF57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Quartic equations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E838A-5D3F-4BDD-A5A4-02C94DCA9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289" y="1961636"/>
                <a:ext cx="7714444" cy="4351338"/>
              </a:xfrm>
            </p:spPr>
            <p:txBody>
              <a:bodyPr/>
              <a:lstStyle/>
              <a:p>
                <a:r>
                  <a:rPr lang="en-US" dirty="0"/>
                  <a:t>The basic shape of the curve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is shown in the graph.</a:t>
                </a:r>
              </a:p>
              <a:p>
                <a:r>
                  <a:rPr 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has the same shape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but is translated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units in the positive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direction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units in the positive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direction (where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positive constants). The turning point is at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err="1"/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E838A-5D3F-4BDD-A5A4-02C94DCA9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289" y="1961636"/>
                <a:ext cx="7714444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06A5D39-D22A-42B8-8A1A-063F7188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11" y="1690688"/>
            <a:ext cx="3736084" cy="37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A0F4-2F42-4142-B2BC-8DF87CAA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8014B-D271-4793-9F54-F37393EA90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473" y="1845235"/>
                <a:ext cx="11527054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Sign diagrams assist in sketching graphs of cubic functions.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−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=(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+1)(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−2)(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+3)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&lt;−3,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negative.</a:t>
                </a:r>
              </a:p>
              <a:p>
                <a:r>
                  <a:rPr lang="en-US" dirty="0"/>
                  <a:t>When −3&lt;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&lt;−1,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positive.</a:t>
                </a:r>
              </a:p>
              <a:p>
                <a:r>
                  <a:rPr lang="en-US" dirty="0"/>
                  <a:t>When −1&lt;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&lt;2,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negative.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&gt;2,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positive.</a:t>
                </a:r>
              </a:p>
              <a:p>
                <a:r>
                  <a:rPr lang="en-US" dirty="0"/>
                  <a:t>To sketch the graph of a cubic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steps are:</a:t>
                </a:r>
              </a:p>
              <a:p>
                <a:pPr marL="0" indent="0">
                  <a:buNone/>
                </a:pPr>
                <a:r>
                  <a:rPr lang="en-US" dirty="0"/>
                  <a:t>1. Use the factor theorem and division to determine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intercepts.</a:t>
                </a:r>
              </a:p>
              <a:p>
                <a:pPr marL="0" indent="0">
                  <a:buNone/>
                </a:pPr>
                <a:r>
                  <a:rPr lang="en-US" dirty="0"/>
                  <a:t>2.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3. Draw a sign diagram.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8014B-D271-4793-9F54-F37393EA9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473" y="1845235"/>
                <a:ext cx="11527054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3669D65-FB02-496F-9722-582740C5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554" y="365125"/>
            <a:ext cx="6357294" cy="11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72F9-D839-4B54-8B05-376CB2F5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Finding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4CAC8-4539-4241-B824-C7285A3DF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675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Finding equations for given cubic graphs. The following may assist: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known, substitute another known point to calculate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known values to determine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Alternatively, use the general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the known points to determine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 function f is 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This means that the graph is symmetric about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-axis.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 function f is odd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The graph of an odd function has rotational symmetry with respect to the origin.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 power function is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rule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non-zero real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4CAC8-4539-4241-B824-C7285A3DF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67525"/>
                <a:ext cx="10515600" cy="4351338"/>
              </a:xfrm>
              <a:blipFill>
                <a:blip r:embed="rId2"/>
                <a:stretch>
                  <a:fillRect l="-638" t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39CC17-AEF5-46D2-BC0B-899D1C6B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348" y="-5926"/>
            <a:ext cx="3073805" cy="1873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36C4B-C076-4685-BFC4-AAE49CB3D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347" y="1992846"/>
            <a:ext cx="3073805" cy="16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108</TotalTime>
  <Words>913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Castellar</vt:lpstr>
      <vt:lpstr>Corbel</vt:lpstr>
      <vt:lpstr>Depth</vt:lpstr>
      <vt:lpstr>Chapter 6 Polynomials</vt:lpstr>
      <vt:lpstr>Remainder theorem </vt:lpstr>
      <vt:lpstr>Factor theorem </vt:lpstr>
      <vt:lpstr>Rational-root theorem </vt:lpstr>
      <vt:lpstr>The null factor theorem </vt:lpstr>
      <vt:lpstr>Cubic equations</vt:lpstr>
      <vt:lpstr>Quartic equations</vt:lpstr>
      <vt:lpstr>Sign diagrams</vt:lpstr>
      <vt:lpstr>Finding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Polynomials</dc:title>
  <dc:creator>Lyn ZHANG</dc:creator>
  <cp:lastModifiedBy>Lyn ZHANG</cp:lastModifiedBy>
  <cp:revision>20</cp:revision>
  <dcterms:created xsi:type="dcterms:W3CDTF">2021-07-06T01:43:35Z</dcterms:created>
  <dcterms:modified xsi:type="dcterms:W3CDTF">2021-08-23T22:03:17Z</dcterms:modified>
</cp:coreProperties>
</file>