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 snapToGrid="0" snapToObjects="1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6ED4F-6CA5-4941-B47C-09ECAE2B3B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089EB6-4B09-4411-A859-F15EC66579DC}">
      <dgm:prSet/>
      <dgm:spPr/>
      <dgm:t>
        <a:bodyPr/>
        <a:lstStyle/>
        <a:p>
          <a:r>
            <a:rPr lang="en-US"/>
            <a:t>Assignment each chapter =Study, Revision and homework</a:t>
          </a:r>
        </a:p>
      </dgm:t>
    </dgm:pt>
    <dgm:pt modelId="{14475C7E-F97D-4CE2-8623-E62177E5B660}" type="parTrans" cxnId="{32EAF0C9-E392-4793-BC32-09DA71E75E68}">
      <dgm:prSet/>
      <dgm:spPr/>
      <dgm:t>
        <a:bodyPr/>
        <a:lstStyle/>
        <a:p>
          <a:endParaRPr lang="en-US"/>
        </a:p>
      </dgm:t>
    </dgm:pt>
    <dgm:pt modelId="{A8ADD54D-3C9E-4161-8F03-9DF468B9ED65}" type="sibTrans" cxnId="{32EAF0C9-E392-4793-BC32-09DA71E75E68}">
      <dgm:prSet/>
      <dgm:spPr/>
      <dgm:t>
        <a:bodyPr/>
        <a:lstStyle/>
        <a:p>
          <a:endParaRPr lang="en-US"/>
        </a:p>
      </dgm:t>
    </dgm:pt>
    <dgm:pt modelId="{CDF325EA-3871-41EF-8AA9-640107100B7B}">
      <dgm:prSet/>
      <dgm:spPr/>
      <dgm:t>
        <a:bodyPr/>
        <a:lstStyle/>
        <a:p>
          <a:r>
            <a:rPr lang="en-US"/>
            <a:t>Chapter workbook= Use of Class Time + Managing Learning </a:t>
          </a:r>
        </a:p>
      </dgm:t>
    </dgm:pt>
    <dgm:pt modelId="{E5954F4A-A9C1-4E21-A2A2-B8EC70E86CC7}" type="parTrans" cxnId="{69086048-7217-4F5D-99AF-F9D5170C976A}">
      <dgm:prSet/>
      <dgm:spPr/>
      <dgm:t>
        <a:bodyPr/>
        <a:lstStyle/>
        <a:p>
          <a:endParaRPr lang="en-US"/>
        </a:p>
      </dgm:t>
    </dgm:pt>
    <dgm:pt modelId="{2B94ACAF-A84C-41DE-AA5B-A3EC3CE0AE5D}" type="sibTrans" cxnId="{69086048-7217-4F5D-99AF-F9D5170C976A}">
      <dgm:prSet/>
      <dgm:spPr/>
      <dgm:t>
        <a:bodyPr/>
        <a:lstStyle/>
        <a:p>
          <a:endParaRPr lang="en-US"/>
        </a:p>
      </dgm:t>
    </dgm:pt>
    <dgm:pt modelId="{8BE1F357-3057-4D2D-B072-83F713A22D10}">
      <dgm:prSet/>
      <dgm:spPr/>
      <dgm:t>
        <a:bodyPr/>
        <a:lstStyle/>
        <a:p>
          <a:r>
            <a:rPr lang="en-US"/>
            <a:t>Chapter Tests= Achievement + Effort and Attitudes</a:t>
          </a:r>
        </a:p>
      </dgm:t>
    </dgm:pt>
    <dgm:pt modelId="{D710682C-388F-4659-96D1-AF3E55B78E28}" type="parTrans" cxnId="{EAEF82AF-7116-4F58-8E40-001FD8E10334}">
      <dgm:prSet/>
      <dgm:spPr/>
      <dgm:t>
        <a:bodyPr/>
        <a:lstStyle/>
        <a:p>
          <a:endParaRPr lang="en-US"/>
        </a:p>
      </dgm:t>
    </dgm:pt>
    <dgm:pt modelId="{7836C60A-D64B-42BF-95F5-A86A6DFC6951}" type="sibTrans" cxnId="{EAEF82AF-7116-4F58-8E40-001FD8E10334}">
      <dgm:prSet/>
      <dgm:spPr/>
      <dgm:t>
        <a:bodyPr/>
        <a:lstStyle/>
        <a:p>
          <a:endParaRPr lang="en-US"/>
        </a:p>
      </dgm:t>
    </dgm:pt>
    <dgm:pt modelId="{6D704588-4C50-443A-B22E-EF149D91EA49}" type="pres">
      <dgm:prSet presAssocID="{E826ED4F-6CA5-4941-B47C-09ECAE2B3B41}" presName="root" presStyleCnt="0">
        <dgm:presLayoutVars>
          <dgm:dir/>
          <dgm:resizeHandles val="exact"/>
        </dgm:presLayoutVars>
      </dgm:prSet>
      <dgm:spPr/>
    </dgm:pt>
    <dgm:pt modelId="{5F30789E-CE26-4F44-A316-AA2ACF21C909}" type="pres">
      <dgm:prSet presAssocID="{6A089EB6-4B09-4411-A859-F15EC66579DC}" presName="compNode" presStyleCnt="0"/>
      <dgm:spPr/>
    </dgm:pt>
    <dgm:pt modelId="{E3425D34-562A-405A-95E6-AF637F8AC363}" type="pres">
      <dgm:prSet presAssocID="{6A089EB6-4B09-4411-A859-F15EC66579DC}" presName="bgRect" presStyleLbl="bgShp" presStyleIdx="0" presStyleCnt="3"/>
      <dgm:spPr/>
    </dgm:pt>
    <dgm:pt modelId="{A6B3AD6C-C4AB-4495-AB22-1670C5C3AC18}" type="pres">
      <dgm:prSet presAssocID="{6A089EB6-4B09-4411-A859-F15EC66579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B8E43C1-4283-4315-A5E7-73FE413959BE}" type="pres">
      <dgm:prSet presAssocID="{6A089EB6-4B09-4411-A859-F15EC66579DC}" presName="spaceRect" presStyleCnt="0"/>
      <dgm:spPr/>
    </dgm:pt>
    <dgm:pt modelId="{1B5F9231-743B-40C5-9857-6D2CD19728BE}" type="pres">
      <dgm:prSet presAssocID="{6A089EB6-4B09-4411-A859-F15EC66579DC}" presName="parTx" presStyleLbl="revTx" presStyleIdx="0" presStyleCnt="3">
        <dgm:presLayoutVars>
          <dgm:chMax val="0"/>
          <dgm:chPref val="0"/>
        </dgm:presLayoutVars>
      </dgm:prSet>
      <dgm:spPr/>
    </dgm:pt>
    <dgm:pt modelId="{AF1238AF-09DF-4DE9-BC8A-6A90222DF2FE}" type="pres">
      <dgm:prSet presAssocID="{A8ADD54D-3C9E-4161-8F03-9DF468B9ED65}" presName="sibTrans" presStyleCnt="0"/>
      <dgm:spPr/>
    </dgm:pt>
    <dgm:pt modelId="{FD981C8E-2937-4A55-8636-936A41680C2A}" type="pres">
      <dgm:prSet presAssocID="{CDF325EA-3871-41EF-8AA9-640107100B7B}" presName="compNode" presStyleCnt="0"/>
      <dgm:spPr/>
    </dgm:pt>
    <dgm:pt modelId="{05CE15AC-9B65-4C82-8B81-EDBBA8EDA0EA}" type="pres">
      <dgm:prSet presAssocID="{CDF325EA-3871-41EF-8AA9-640107100B7B}" presName="bgRect" presStyleLbl="bgShp" presStyleIdx="1" presStyleCnt="3"/>
      <dgm:spPr/>
    </dgm:pt>
    <dgm:pt modelId="{729E4658-19C9-43A6-957D-61130467E929}" type="pres">
      <dgm:prSet presAssocID="{CDF325EA-3871-41EF-8AA9-640107100B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1FEE9B4-9E0C-4D0A-A82D-2425B1095E67}" type="pres">
      <dgm:prSet presAssocID="{CDF325EA-3871-41EF-8AA9-640107100B7B}" presName="spaceRect" presStyleCnt="0"/>
      <dgm:spPr/>
    </dgm:pt>
    <dgm:pt modelId="{0D76A588-2762-47E0-BBAC-A93A4E098A8B}" type="pres">
      <dgm:prSet presAssocID="{CDF325EA-3871-41EF-8AA9-640107100B7B}" presName="parTx" presStyleLbl="revTx" presStyleIdx="1" presStyleCnt="3">
        <dgm:presLayoutVars>
          <dgm:chMax val="0"/>
          <dgm:chPref val="0"/>
        </dgm:presLayoutVars>
      </dgm:prSet>
      <dgm:spPr/>
    </dgm:pt>
    <dgm:pt modelId="{DE362E98-2579-4D5A-94BF-5B407865BF60}" type="pres">
      <dgm:prSet presAssocID="{2B94ACAF-A84C-41DE-AA5B-A3EC3CE0AE5D}" presName="sibTrans" presStyleCnt="0"/>
      <dgm:spPr/>
    </dgm:pt>
    <dgm:pt modelId="{B3CB1AF4-DA10-42F0-9BC5-B127C9C6C5C7}" type="pres">
      <dgm:prSet presAssocID="{8BE1F357-3057-4D2D-B072-83F713A22D10}" presName="compNode" presStyleCnt="0"/>
      <dgm:spPr/>
    </dgm:pt>
    <dgm:pt modelId="{E8A71FAC-1CE4-42B8-A6EC-E52DA61D86A9}" type="pres">
      <dgm:prSet presAssocID="{8BE1F357-3057-4D2D-B072-83F713A22D10}" presName="bgRect" presStyleLbl="bgShp" presStyleIdx="2" presStyleCnt="3"/>
      <dgm:spPr/>
    </dgm:pt>
    <dgm:pt modelId="{86EE0AD5-BA48-4C86-B003-5F1FFBAB9EA0}" type="pres">
      <dgm:prSet presAssocID="{8BE1F357-3057-4D2D-B072-83F713A22D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FD85E6D-A6A5-4375-971C-546E5D021025}" type="pres">
      <dgm:prSet presAssocID="{8BE1F357-3057-4D2D-B072-83F713A22D10}" presName="spaceRect" presStyleCnt="0"/>
      <dgm:spPr/>
    </dgm:pt>
    <dgm:pt modelId="{599A8198-9E0D-4D56-BE45-5C1F8C59761D}" type="pres">
      <dgm:prSet presAssocID="{8BE1F357-3057-4D2D-B072-83F713A22D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086048-7217-4F5D-99AF-F9D5170C976A}" srcId="{E826ED4F-6CA5-4941-B47C-09ECAE2B3B41}" destId="{CDF325EA-3871-41EF-8AA9-640107100B7B}" srcOrd="1" destOrd="0" parTransId="{E5954F4A-A9C1-4E21-A2A2-B8EC70E86CC7}" sibTransId="{2B94ACAF-A84C-41DE-AA5B-A3EC3CE0AE5D}"/>
    <dgm:cxn modelId="{E7A4215A-4DE1-4690-8579-5EA655E74953}" type="presOf" srcId="{8BE1F357-3057-4D2D-B072-83F713A22D10}" destId="{599A8198-9E0D-4D56-BE45-5C1F8C59761D}" srcOrd="0" destOrd="0" presId="urn:microsoft.com/office/officeart/2018/2/layout/IconVerticalSolidList"/>
    <dgm:cxn modelId="{EAEF82AF-7116-4F58-8E40-001FD8E10334}" srcId="{E826ED4F-6CA5-4941-B47C-09ECAE2B3B41}" destId="{8BE1F357-3057-4D2D-B072-83F713A22D10}" srcOrd="2" destOrd="0" parTransId="{D710682C-388F-4659-96D1-AF3E55B78E28}" sibTransId="{7836C60A-D64B-42BF-95F5-A86A6DFC6951}"/>
    <dgm:cxn modelId="{32EAF0C9-E392-4793-BC32-09DA71E75E68}" srcId="{E826ED4F-6CA5-4941-B47C-09ECAE2B3B41}" destId="{6A089EB6-4B09-4411-A859-F15EC66579DC}" srcOrd="0" destOrd="0" parTransId="{14475C7E-F97D-4CE2-8623-E62177E5B660}" sibTransId="{A8ADD54D-3C9E-4161-8F03-9DF468B9ED65}"/>
    <dgm:cxn modelId="{E1DFF6C9-D296-4C44-AECC-FE4898CB8C9F}" type="presOf" srcId="{E826ED4F-6CA5-4941-B47C-09ECAE2B3B41}" destId="{6D704588-4C50-443A-B22E-EF149D91EA49}" srcOrd="0" destOrd="0" presId="urn:microsoft.com/office/officeart/2018/2/layout/IconVerticalSolidList"/>
    <dgm:cxn modelId="{750FBDCD-A425-4AD4-8A7A-58CA6C0F740B}" type="presOf" srcId="{CDF325EA-3871-41EF-8AA9-640107100B7B}" destId="{0D76A588-2762-47E0-BBAC-A93A4E098A8B}" srcOrd="0" destOrd="0" presId="urn:microsoft.com/office/officeart/2018/2/layout/IconVerticalSolidList"/>
    <dgm:cxn modelId="{FDE2D7F4-585E-4010-94E6-1320814D7122}" type="presOf" srcId="{6A089EB6-4B09-4411-A859-F15EC66579DC}" destId="{1B5F9231-743B-40C5-9857-6D2CD19728BE}" srcOrd="0" destOrd="0" presId="urn:microsoft.com/office/officeart/2018/2/layout/IconVerticalSolidList"/>
    <dgm:cxn modelId="{04711AAA-77C0-4783-8954-8F06D150A550}" type="presParOf" srcId="{6D704588-4C50-443A-B22E-EF149D91EA49}" destId="{5F30789E-CE26-4F44-A316-AA2ACF21C909}" srcOrd="0" destOrd="0" presId="urn:microsoft.com/office/officeart/2018/2/layout/IconVerticalSolidList"/>
    <dgm:cxn modelId="{99CED12E-0307-4F5B-9882-5FD52A18B468}" type="presParOf" srcId="{5F30789E-CE26-4F44-A316-AA2ACF21C909}" destId="{E3425D34-562A-405A-95E6-AF637F8AC363}" srcOrd="0" destOrd="0" presId="urn:microsoft.com/office/officeart/2018/2/layout/IconVerticalSolidList"/>
    <dgm:cxn modelId="{BE3019C2-F851-48F3-8B9E-CCDF4ECA3BAB}" type="presParOf" srcId="{5F30789E-CE26-4F44-A316-AA2ACF21C909}" destId="{A6B3AD6C-C4AB-4495-AB22-1670C5C3AC18}" srcOrd="1" destOrd="0" presId="urn:microsoft.com/office/officeart/2018/2/layout/IconVerticalSolidList"/>
    <dgm:cxn modelId="{8372BA3A-C49D-442D-86E9-312CE60F758B}" type="presParOf" srcId="{5F30789E-CE26-4F44-A316-AA2ACF21C909}" destId="{DB8E43C1-4283-4315-A5E7-73FE413959BE}" srcOrd="2" destOrd="0" presId="urn:microsoft.com/office/officeart/2018/2/layout/IconVerticalSolidList"/>
    <dgm:cxn modelId="{D0EFE992-11B0-4E44-9BEA-06EA0B215AF4}" type="presParOf" srcId="{5F30789E-CE26-4F44-A316-AA2ACF21C909}" destId="{1B5F9231-743B-40C5-9857-6D2CD19728BE}" srcOrd="3" destOrd="0" presId="urn:microsoft.com/office/officeart/2018/2/layout/IconVerticalSolidList"/>
    <dgm:cxn modelId="{143A29DA-381A-4090-BE1C-DBD0EAD64D78}" type="presParOf" srcId="{6D704588-4C50-443A-B22E-EF149D91EA49}" destId="{AF1238AF-09DF-4DE9-BC8A-6A90222DF2FE}" srcOrd="1" destOrd="0" presId="urn:microsoft.com/office/officeart/2018/2/layout/IconVerticalSolidList"/>
    <dgm:cxn modelId="{87F4DDB6-26DA-4993-A73C-2F2936EA094F}" type="presParOf" srcId="{6D704588-4C50-443A-B22E-EF149D91EA49}" destId="{FD981C8E-2937-4A55-8636-936A41680C2A}" srcOrd="2" destOrd="0" presId="urn:microsoft.com/office/officeart/2018/2/layout/IconVerticalSolidList"/>
    <dgm:cxn modelId="{324278E6-1AA3-4D58-A5ED-1F6BCCE69E06}" type="presParOf" srcId="{FD981C8E-2937-4A55-8636-936A41680C2A}" destId="{05CE15AC-9B65-4C82-8B81-EDBBA8EDA0EA}" srcOrd="0" destOrd="0" presId="urn:microsoft.com/office/officeart/2018/2/layout/IconVerticalSolidList"/>
    <dgm:cxn modelId="{C5141FE8-B0DF-42B5-A362-86776CC04E77}" type="presParOf" srcId="{FD981C8E-2937-4A55-8636-936A41680C2A}" destId="{729E4658-19C9-43A6-957D-61130467E929}" srcOrd="1" destOrd="0" presId="urn:microsoft.com/office/officeart/2018/2/layout/IconVerticalSolidList"/>
    <dgm:cxn modelId="{614D0DC8-B5C6-49EC-BB57-A2689BA4BBDB}" type="presParOf" srcId="{FD981C8E-2937-4A55-8636-936A41680C2A}" destId="{71FEE9B4-9E0C-4D0A-A82D-2425B1095E67}" srcOrd="2" destOrd="0" presId="urn:microsoft.com/office/officeart/2018/2/layout/IconVerticalSolidList"/>
    <dgm:cxn modelId="{6E35F393-8E28-467B-8816-9276ADA3FB3F}" type="presParOf" srcId="{FD981C8E-2937-4A55-8636-936A41680C2A}" destId="{0D76A588-2762-47E0-BBAC-A93A4E098A8B}" srcOrd="3" destOrd="0" presId="urn:microsoft.com/office/officeart/2018/2/layout/IconVerticalSolidList"/>
    <dgm:cxn modelId="{13FEF30F-07C7-4B23-886F-F4D2A2A247B9}" type="presParOf" srcId="{6D704588-4C50-443A-B22E-EF149D91EA49}" destId="{DE362E98-2579-4D5A-94BF-5B407865BF60}" srcOrd="3" destOrd="0" presId="urn:microsoft.com/office/officeart/2018/2/layout/IconVerticalSolidList"/>
    <dgm:cxn modelId="{560B4BE5-EF49-4F3C-94A2-8CEACDF6C20C}" type="presParOf" srcId="{6D704588-4C50-443A-B22E-EF149D91EA49}" destId="{B3CB1AF4-DA10-42F0-9BC5-B127C9C6C5C7}" srcOrd="4" destOrd="0" presId="urn:microsoft.com/office/officeart/2018/2/layout/IconVerticalSolidList"/>
    <dgm:cxn modelId="{718661D2-DA89-49B6-B767-62A571313317}" type="presParOf" srcId="{B3CB1AF4-DA10-42F0-9BC5-B127C9C6C5C7}" destId="{E8A71FAC-1CE4-42B8-A6EC-E52DA61D86A9}" srcOrd="0" destOrd="0" presId="urn:microsoft.com/office/officeart/2018/2/layout/IconVerticalSolidList"/>
    <dgm:cxn modelId="{CC56EF1C-D8FF-4F34-9541-1C6A0F94797E}" type="presParOf" srcId="{B3CB1AF4-DA10-42F0-9BC5-B127C9C6C5C7}" destId="{86EE0AD5-BA48-4C86-B003-5F1FFBAB9EA0}" srcOrd="1" destOrd="0" presId="urn:microsoft.com/office/officeart/2018/2/layout/IconVerticalSolidList"/>
    <dgm:cxn modelId="{0B4AF5CD-6C8D-4B15-A7BB-E5C119932358}" type="presParOf" srcId="{B3CB1AF4-DA10-42F0-9BC5-B127C9C6C5C7}" destId="{4FD85E6D-A6A5-4375-971C-546E5D021025}" srcOrd="2" destOrd="0" presId="urn:microsoft.com/office/officeart/2018/2/layout/IconVerticalSolidList"/>
    <dgm:cxn modelId="{18C69903-5E0E-4884-9C9B-6090B0B85CD9}" type="presParOf" srcId="{B3CB1AF4-DA10-42F0-9BC5-B127C9C6C5C7}" destId="{599A8198-9E0D-4D56-BE45-5C1F8C5976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5D34-562A-405A-95E6-AF637F8AC363}">
      <dsp:nvSpPr>
        <dsp:cNvPr id="0" name=""/>
        <dsp:cNvSpPr/>
      </dsp:nvSpPr>
      <dsp:spPr>
        <a:xfrm>
          <a:off x="0" y="679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AD6C-C4AB-4495-AB22-1670C5C3AC18}">
      <dsp:nvSpPr>
        <dsp:cNvPr id="0" name=""/>
        <dsp:cNvSpPr/>
      </dsp:nvSpPr>
      <dsp:spPr>
        <a:xfrm>
          <a:off x="481061" y="358494"/>
          <a:ext cx="874657" cy="87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F9231-743B-40C5-9857-6D2CD19728BE}">
      <dsp:nvSpPr>
        <dsp:cNvPr id="0" name=""/>
        <dsp:cNvSpPr/>
      </dsp:nvSpPr>
      <dsp:spPr>
        <a:xfrm>
          <a:off x="1836781" y="679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Assignment each chapter =Study, Revision and homework</a:t>
          </a:r>
        </a:p>
      </dsp:txBody>
      <dsp:txXfrm>
        <a:off x="1836781" y="679"/>
        <a:ext cx="5223313" cy="1590286"/>
      </dsp:txXfrm>
    </dsp:sp>
    <dsp:sp modelId="{05CE15AC-9B65-4C82-8B81-EDBBA8EDA0EA}">
      <dsp:nvSpPr>
        <dsp:cNvPr id="0" name=""/>
        <dsp:cNvSpPr/>
      </dsp:nvSpPr>
      <dsp:spPr>
        <a:xfrm>
          <a:off x="0" y="1988538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E4658-19C9-43A6-957D-61130467E929}">
      <dsp:nvSpPr>
        <dsp:cNvPr id="0" name=""/>
        <dsp:cNvSpPr/>
      </dsp:nvSpPr>
      <dsp:spPr>
        <a:xfrm>
          <a:off x="481061" y="2346352"/>
          <a:ext cx="874657" cy="87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6A588-2762-47E0-BBAC-A93A4E098A8B}">
      <dsp:nvSpPr>
        <dsp:cNvPr id="0" name=""/>
        <dsp:cNvSpPr/>
      </dsp:nvSpPr>
      <dsp:spPr>
        <a:xfrm>
          <a:off x="1836781" y="1988538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Chapter workbook= Use of Class Time + Managing Learning </a:t>
          </a:r>
        </a:p>
      </dsp:txBody>
      <dsp:txXfrm>
        <a:off x="1836781" y="1988538"/>
        <a:ext cx="5223313" cy="1590286"/>
      </dsp:txXfrm>
    </dsp:sp>
    <dsp:sp modelId="{E8A71FAC-1CE4-42B8-A6EC-E52DA61D86A9}">
      <dsp:nvSpPr>
        <dsp:cNvPr id="0" name=""/>
        <dsp:cNvSpPr/>
      </dsp:nvSpPr>
      <dsp:spPr>
        <a:xfrm>
          <a:off x="0" y="3976396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E0AD5-BA48-4C86-B003-5F1FFBAB9EA0}">
      <dsp:nvSpPr>
        <dsp:cNvPr id="0" name=""/>
        <dsp:cNvSpPr/>
      </dsp:nvSpPr>
      <dsp:spPr>
        <a:xfrm>
          <a:off x="481061" y="4334211"/>
          <a:ext cx="874657" cy="87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A8198-9E0D-4D56-BE45-5C1F8C59761D}">
      <dsp:nvSpPr>
        <dsp:cNvPr id="0" name=""/>
        <dsp:cNvSpPr/>
      </dsp:nvSpPr>
      <dsp:spPr>
        <a:xfrm>
          <a:off x="1836781" y="3976396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Chapter Tests= Achievement + Effort and Attitudes</a:t>
          </a:r>
        </a:p>
      </dsp:txBody>
      <dsp:txXfrm>
        <a:off x="1836781" y="3976396"/>
        <a:ext cx="5223313" cy="159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F65A-C882-406C-8B8B-7B7B46A3A1FC}" type="datetimeFigureOut">
              <a:rPr lang="en-AU" smtClean="0"/>
              <a:t>3/12/2021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130D-2517-4CD0-AE04-9A8F6501EA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569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1130D-2517-4CD0-AE04-9A8F6501EAF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726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9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9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primary-school-maths-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m.org/Maths/Exercise/Algebra/Fraquations/Default.asp?Level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nsum.org/Maths/Exam/Exam.asp?Title=Equations+with+Fractions&amp;QuestionOrder=307%2C1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ims.wssc.vic.edu.au/SiMs/Site/Modules/HTML/624/647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95305-FB27-4331-8243-C4D3338D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3C89-7525-724D-88D0-43F47A957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567990" cy="318427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Mathematical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78466-962A-2E45-B0D1-41F4B96FD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10" y="4072044"/>
            <a:ext cx="4567990" cy="1495379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Unit 1 Lesson 0</a:t>
            </a:r>
          </a:p>
        </p:txBody>
      </p:sp>
    </p:spTree>
    <p:extLst>
      <p:ext uri="{BB962C8B-B14F-4D97-AF65-F5344CB8AC3E}">
        <p14:creationId xmlns:p14="http://schemas.microsoft.com/office/powerpoint/2010/main" val="117861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AB1B-5E63-4C6F-ACBB-A9203EAE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3"/>
            <a:ext cx="10515600" cy="1325563"/>
          </a:xfrm>
        </p:spPr>
        <p:txBody>
          <a:bodyPr/>
          <a:lstStyle/>
          <a:p>
            <a:r>
              <a:rPr lang="en-US" dirty="0"/>
              <a:t>Glossary/ Vocabulary List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33BF4B-714C-48BE-9B30-2090012D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976" y="1016000"/>
            <a:ext cx="7848584" cy="5397276"/>
          </a:xfrm>
        </p:spPr>
      </p:pic>
    </p:spTree>
    <p:extLst>
      <p:ext uri="{BB962C8B-B14F-4D97-AF65-F5344CB8AC3E}">
        <p14:creationId xmlns:p14="http://schemas.microsoft.com/office/powerpoint/2010/main" val="383707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5983-2283-49BC-81EC-0B074728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you can go?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3A65-CB91-495C-9276-A66D06695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https://www.transum.org/Maths/Exercise/Algebra/Fraquations/Default.asp?Level=4</a:t>
            </a:r>
            <a:endParaRPr lang="en-AU" dirty="0"/>
          </a:p>
          <a:p>
            <a:r>
              <a:rPr lang="en-AU" dirty="0"/>
              <a:t>10 minutes for above link.</a:t>
            </a:r>
          </a:p>
          <a:p>
            <a:r>
              <a:rPr lang="en-AU" dirty="0">
                <a:hlinkClick r:id="rId4"/>
              </a:rPr>
              <a:t>https://www.transum.org/Maths/Exam/Exam.asp?Title=Equations+with+Fractions&amp;QuestionOrder=307%2C118</a:t>
            </a:r>
            <a:endParaRPr lang="en-AU" dirty="0"/>
          </a:p>
          <a:p>
            <a:r>
              <a:rPr lang="en-AU" dirty="0"/>
              <a:t>Email to your teacher this </a:t>
            </a:r>
            <a:r>
              <a:rPr lang="en-AU"/>
              <a:t>transom exam.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5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2979-DBDA-8E4F-9AB2-A67011B0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4BBD-04DE-6443-B93A-4E1DDCD34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11: Unit 1 &amp; Unit 2</a:t>
            </a:r>
          </a:p>
          <a:p>
            <a:r>
              <a:rPr lang="en-US" dirty="0"/>
              <a:t>Year 12: Unit 3 &amp; Unit 4</a:t>
            </a:r>
          </a:p>
          <a:p>
            <a:r>
              <a:rPr lang="en-US" dirty="0"/>
              <a:t>Year 12: 4 SACs(School Assessment Coursework)=34%</a:t>
            </a:r>
          </a:p>
          <a:p>
            <a:r>
              <a:rPr lang="en-US" dirty="0"/>
              <a:t>Year 12: External Exam 1 &amp; 2 =66%</a:t>
            </a:r>
          </a:p>
          <a:p>
            <a:r>
              <a:rPr lang="en-US" dirty="0"/>
              <a:t>34%+66%=ATAR Methods study score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9B93F-1699-E14F-AD81-3E633A3D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983" y="584200"/>
            <a:ext cx="2971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6E3F3-65A5-FD4E-8137-CED5FB5C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6" y="0"/>
            <a:ext cx="1067495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C13D4-D746-064A-B631-D7683539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59" y="1020109"/>
            <a:ext cx="11938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BCACD-70D2-804D-8E8A-4FB2038A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How to get a higher GPAs 4.0?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45D68-C1DF-4B3F-B543-4D3D7D1F5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59770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2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6874-A2A5-9F42-BFBB-FBBFFFC2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hand in your work?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E5C79C-80D2-8C49-87C0-335FA362B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6808"/>
            <a:ext cx="11648459" cy="3820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8C66E-1C85-0246-BCBC-3D174FC9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774" y="5607423"/>
            <a:ext cx="3313579" cy="12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1E6D-A1D9-0C42-8C15-F38D27D2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your Textbook?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68CF-853A-F54C-A5FD-C96A1149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1721457"/>
            <a:ext cx="11456894" cy="399830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https://sims.wssc.vic.edu.au/SiMs/Site/Modules/HTML/624/64750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78F5-B4F2-8D46-BF97-7BAB50124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8960"/>
            <a:ext cx="11609294" cy="42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8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notebooks">
            <a:extLst>
              <a:ext uri="{FF2B5EF4-FFF2-40B4-BE49-F238E27FC236}">
                <a16:creationId xmlns:a16="http://schemas.microsoft.com/office/drawing/2014/main" id="{90442018-4272-3B4C-B8E1-2328C31E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377967"/>
            <a:ext cx="4019021" cy="27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F14CA-3978-A749-ABBF-7063F069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bring for final Year 12 Exams?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639E-C571-E74A-975D-2163536A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Reference(a sturdy notebook).</a:t>
            </a:r>
          </a:p>
          <a:p>
            <a:r>
              <a:rPr lang="en-US" dirty="0"/>
              <a:t>In your Bound Reference, you should have:</a:t>
            </a:r>
          </a:p>
          <a:p>
            <a:r>
              <a:rPr lang="en-US" dirty="0"/>
              <a:t>Summary notes for each key concept/Chapter).</a:t>
            </a:r>
          </a:p>
          <a:p>
            <a:r>
              <a:rPr lang="en-US" dirty="0"/>
              <a:t>Glossary List for all vocabularies.</a:t>
            </a:r>
          </a:p>
        </p:txBody>
      </p:sp>
    </p:spTree>
    <p:extLst>
      <p:ext uri="{BB962C8B-B14F-4D97-AF65-F5344CB8AC3E}">
        <p14:creationId xmlns:p14="http://schemas.microsoft.com/office/powerpoint/2010/main" val="113283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18A46776-EBB0-4E39-8213-8A579343A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0" b="3844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02245-D417-EF44-B162-BC722921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7" y="1304216"/>
            <a:ext cx="10499194" cy="2940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Who and Where to ask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14B4-B943-A241-A688-B7612682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4867336"/>
            <a:ext cx="10461812" cy="1642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MS Teams 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Methods Channel/Class</a:t>
            </a:r>
            <a:endParaRPr lang="en-US" sz="4000" b="1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7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2F88-A420-41CD-B03C-E84D5DEB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Required Questions to complete for Chapter 1 &amp;2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29CDA-320F-4A2A-9DB2-6B8CD82C6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093" y="2006600"/>
            <a:ext cx="8354354" cy="4170363"/>
          </a:xfrm>
        </p:spPr>
      </p:pic>
    </p:spTree>
    <p:extLst>
      <p:ext uri="{BB962C8B-B14F-4D97-AF65-F5344CB8AC3E}">
        <p14:creationId xmlns:p14="http://schemas.microsoft.com/office/powerpoint/2010/main" val="38924638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1B2C2F"/>
      </a:dk2>
      <a:lt2>
        <a:srgbClr val="F0F3F2"/>
      </a:lt2>
      <a:accent1>
        <a:srgbClr val="C34D81"/>
      </a:accent1>
      <a:accent2>
        <a:srgbClr val="B13BA1"/>
      </a:accent2>
      <a:accent3>
        <a:srgbClr val="A34DC3"/>
      </a:accent3>
      <a:accent4>
        <a:srgbClr val="6541B4"/>
      </a:accent4>
      <a:accent5>
        <a:srgbClr val="4D59C3"/>
      </a:accent5>
      <a:accent6>
        <a:srgbClr val="3B79B1"/>
      </a:accent6>
      <a:hlink>
        <a:srgbClr val="473FB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262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Sabon Next LT</vt:lpstr>
      <vt:lpstr>Wingdings</vt:lpstr>
      <vt:lpstr>LuminousVTI</vt:lpstr>
      <vt:lpstr>Mathematical Methods</vt:lpstr>
      <vt:lpstr>Methods Structure</vt:lpstr>
      <vt:lpstr>PowerPoint Presentation</vt:lpstr>
      <vt:lpstr>How to get a higher GPAs 4.0?</vt:lpstr>
      <vt:lpstr>Where to hand in your work?</vt:lpstr>
      <vt:lpstr>Where to find your Textbook?</vt:lpstr>
      <vt:lpstr>What to bring for final Year 12 Exams?</vt:lpstr>
      <vt:lpstr>Who and Where to ask questions?</vt:lpstr>
      <vt:lpstr>Required Questions to complete for Chapter 1 &amp;2</vt:lpstr>
      <vt:lpstr>Glossary/ Vocabulary List</vt:lpstr>
      <vt:lpstr>How far you can 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Methods</dc:title>
  <dc:creator>Yongmei Zhang</dc:creator>
  <cp:lastModifiedBy>Lyn ZHANG</cp:lastModifiedBy>
  <cp:revision>9</cp:revision>
  <dcterms:created xsi:type="dcterms:W3CDTF">2021-02-15T08:54:08Z</dcterms:created>
  <dcterms:modified xsi:type="dcterms:W3CDTF">2021-12-02T22:57:19Z</dcterms:modified>
</cp:coreProperties>
</file>