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1402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5"/>
  </p:normalViewPr>
  <p:slideViewPr>
    <p:cSldViewPr snapToGrid="0" snapToObjects="1">
      <p:cViewPr varScale="1">
        <p:scale>
          <a:sx n="62" d="100"/>
          <a:sy n="62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946AEA-B9E7-4ACD-A8F1-3BC9B9466E08}" type="datetimeFigureOut">
              <a:rPr lang="en-AU" smtClean="0"/>
              <a:t>3/12/2021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7D77D-BC54-4FE9-97F7-F67263D71F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1098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um.org/Software/MathsMenu/Starter.asp?ID_Starter=109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>
            <a:extLst>
              <a:ext uri="{FF2B5EF4-FFF2-40B4-BE49-F238E27FC236}">
                <a16:creationId xmlns:a16="http://schemas.microsoft.com/office/drawing/2014/main" id="{EF1B431C-5444-3A4D-84D5-FAC1955CBD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Notes Placeholder 2">
            <a:extLst>
              <a:ext uri="{FF2B5EF4-FFF2-40B4-BE49-F238E27FC236}">
                <a16:creationId xmlns:a16="http://schemas.microsoft.com/office/drawing/2014/main" id="{A97EE5F1-C36F-9C49-8379-E14B289FD2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AU" altLang="en-US">
                <a:hlinkClick r:id="rId3"/>
              </a:rPr>
              <a:t>https://www.transum.org/Software/MathsMenu/Starter.asp?ID_Starter=109</a:t>
            </a:r>
            <a:endParaRPr lang="en-US" altLang="en-US"/>
          </a:p>
        </p:txBody>
      </p:sp>
      <p:sp>
        <p:nvSpPr>
          <p:cNvPr id="21507" name="Slide Number Placeholder 3">
            <a:extLst>
              <a:ext uri="{FF2B5EF4-FFF2-40B4-BE49-F238E27FC236}">
                <a16:creationId xmlns:a16="http://schemas.microsoft.com/office/drawing/2014/main" id="{95B26835-4B86-D348-9E8E-9187F3A80E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45A5241-7AC9-CA4C-B8AC-6956C4A4368E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596559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015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352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72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2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13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8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482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7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079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2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62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inear_algebr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chemeClr val="tx2">
                  <a:alpha val="0"/>
                </a:schemeClr>
              </a:gs>
              <a:gs pos="50000">
                <a:schemeClr val="tx2">
                  <a:alpha val="35000"/>
                </a:schemeClr>
              </a:gs>
              <a:gs pos="100000">
                <a:schemeClr val="tx2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84872A-4CD5-B74B-936D-88795AAA9B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6" y="643467"/>
            <a:ext cx="10905059" cy="333035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AU" sz="3600" b="1">
                <a:solidFill>
                  <a:schemeClr val="bg1"/>
                </a:solidFill>
              </a:rPr>
              <a:t>Linear models</a:t>
            </a:r>
            <a:endParaRPr lang="en-US" sz="360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D6CE86-F02D-A943-A81A-D0EF234949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6" y="4133135"/>
            <a:ext cx="10902016" cy="145451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Lesson 2G practical situations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4E5597F-CE67-4085-9548-E6A8036DA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93881" y="4035362"/>
            <a:ext cx="5404237" cy="0"/>
          </a:xfrm>
          <a:prstGeom prst="line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209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437CF4F-E0A2-9C47-A27D-5529358D62D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419600" y="228601"/>
            <a:ext cx="6019800" cy="1470025"/>
          </a:xfrm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sz="4000" b="1" u="sng" dirty="0">
                <a:solidFill>
                  <a:srgbClr val="3333FF"/>
                </a:solidFill>
                <a:latin typeface="Goudy Stout" pitchFamily="18" charset="0"/>
              </a:rPr>
              <a:t>Percentages and applications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C937A9-488D-2B4E-8B47-CA8939F59A04}"/>
              </a:ext>
            </a:extLst>
          </p:cNvPr>
          <p:cNvSpPr/>
          <p:nvPr/>
        </p:nvSpPr>
        <p:spPr>
          <a:xfrm>
            <a:off x="5410200" y="2971800"/>
            <a:ext cx="4572000" cy="9233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008000"/>
                </a:solidFill>
              </a:rPr>
              <a:t>Objective:-Discounts and markups; Calculating the original price; Goods and services tax (GST); Shares and dividends</a:t>
            </a:r>
          </a:p>
        </p:txBody>
      </p:sp>
      <p:pic>
        <p:nvPicPr>
          <p:cNvPr id="20483" name="Picture 1">
            <a:extLst>
              <a:ext uri="{FF2B5EF4-FFF2-40B4-BE49-F238E27FC236}">
                <a16:creationId xmlns:a16="http://schemas.microsoft.com/office/drawing/2014/main" id="{86F92AC6-5DD2-6C4F-A708-5FD5B5B6B5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28650"/>
            <a:ext cx="9144000" cy="560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1668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C0F86-777F-4940-B476-5BBA0A197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214812"/>
            <a:ext cx="10168128" cy="67056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29FC548-A5B5-8E4B-83CC-35D45E4651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2859" y="767895"/>
            <a:ext cx="11166282" cy="6705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12963DC-2253-7649-920B-1244D8CD44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0596" y="1438455"/>
            <a:ext cx="4313918" cy="72764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C007DEF-9E00-554C-BB35-D90F104281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9205" y="2166104"/>
            <a:ext cx="2279652" cy="32869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FC3A29D-272E-964B-8D38-C79EA3A4B2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67844" y="2493297"/>
            <a:ext cx="6619421" cy="354237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0401904-DC9E-9045-8014-1F09178150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047195"/>
            <a:ext cx="12192000" cy="92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645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C0F86-777F-4940-B476-5BBA0A197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214812"/>
            <a:ext cx="10168128" cy="67056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B9BE4E8-F554-F243-9E86-846C9BA47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8489"/>
            <a:ext cx="12192000" cy="9173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815976-0899-CB4E-804C-61264BFBE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512" y="1675792"/>
            <a:ext cx="10299700" cy="381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0A5B08B-4C0A-F54B-BAEC-D4D1A9F1AA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4600" y="2768267"/>
            <a:ext cx="9105900" cy="762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7795972-E050-0340-9588-83AE53FE62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4400" y="2056792"/>
            <a:ext cx="9436100" cy="3683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BF7420A-1B49-FF45-8E0A-B09B11966F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76512" y="3530542"/>
            <a:ext cx="7747000" cy="3429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5FF8EDB-7CAE-9243-B88D-7A36C4F2D02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2417922"/>
            <a:ext cx="12192000" cy="35034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2A8551B-3BEB-9C4A-B263-8C341FE9D58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77193" y="3873442"/>
            <a:ext cx="7145638" cy="2940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98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ccentBoxVTI">
  <a:themeElements>
    <a:clrScheme name="AnalogousFromLightSeedLeftStep">
      <a:dk1>
        <a:srgbClr val="000000"/>
      </a:dk1>
      <a:lt1>
        <a:srgbClr val="FFFFFF"/>
      </a:lt1>
      <a:dk2>
        <a:srgbClr val="412A24"/>
      </a:dk2>
      <a:lt2>
        <a:srgbClr val="E8E2E3"/>
      </a:lt2>
      <a:accent1>
        <a:srgbClr val="80AAA3"/>
      </a:accent1>
      <a:accent2>
        <a:srgbClr val="74AC8C"/>
      </a:accent2>
      <a:accent3>
        <a:srgbClr val="7EAA7E"/>
      </a:accent3>
      <a:accent4>
        <a:srgbClr val="8BAB74"/>
      </a:accent4>
      <a:accent5>
        <a:srgbClr val="9EA57C"/>
      </a:accent5>
      <a:accent6>
        <a:srgbClr val="AEA076"/>
      </a:accent6>
      <a:hlink>
        <a:srgbClr val="AE6974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54</Words>
  <Application>Microsoft Office PowerPoint</Application>
  <PresentationFormat>Widescreen</PresentationFormat>
  <Paragraphs>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Goudy Stout</vt:lpstr>
      <vt:lpstr>Neue Haas Grotesk Text Pro</vt:lpstr>
      <vt:lpstr>Times New Roman</vt:lpstr>
      <vt:lpstr>AccentBoxVTI</vt:lpstr>
      <vt:lpstr>Linear models</vt:lpstr>
      <vt:lpstr>Percentages and applications</vt:lpstr>
      <vt:lpstr>Example</vt:lpstr>
      <vt:lpstr>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models</dc:title>
  <dc:creator>Yongmei Zhang</dc:creator>
  <cp:lastModifiedBy>Lyn ZHANG</cp:lastModifiedBy>
  <cp:revision>5</cp:revision>
  <dcterms:created xsi:type="dcterms:W3CDTF">2021-03-15T21:56:14Z</dcterms:created>
  <dcterms:modified xsi:type="dcterms:W3CDTF">2021-12-02T23:07:46Z</dcterms:modified>
</cp:coreProperties>
</file>