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YG1IcmZ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55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2FC8-85B2-4186-9B9C-B3A2B25E2EC8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2C35-9F19-4D32-AAFB-F65352102C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10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Vowelless.asp?Level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https://www.transum.org/software/SW/Starter_of_the_day/students/Vowelless.asp?Level</a:t>
            </a:r>
            <a:r>
              <a:rPr lang="en-AU">
                <a:hlinkClick r:id="rId3"/>
              </a:rPr>
              <a:t>=1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05F28-7A55-8849-991E-AB634AD30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26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1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ernasconi/art/Simultaneous-Contrast-140931281" TargetMode="External"/><Relationship Id="rId2" Type="http://schemas.openxmlformats.org/officeDocument/2006/relationships/image" Target="../media/image1.YG1IcmZ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F3843-9892-3945-B267-EAC159241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89025"/>
            <a:ext cx="7797800" cy="1532951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rgbClr val="FFFFFF"/>
                </a:solidFill>
              </a:rPr>
              <a:t>Simultaneous linear equations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D41FA-3599-B443-9566-538D5E17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248000"/>
            <a:ext cx="5575300" cy="15209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>
                    <a:alpha val="80000"/>
                  </a:srgbClr>
                </a:solidFill>
              </a:rPr>
              <a:t>Lesson 2H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1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8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622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0967-77E0-1943-A249-7C7ACE8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98" y="98854"/>
            <a:ext cx="10213200" cy="60608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39866F-D871-9C41-9D1C-7CBADD07E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123" y="704936"/>
            <a:ext cx="10213975" cy="1118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6EF0B3-E2E4-A14B-985F-982F1B07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332"/>
            <a:ext cx="3734707" cy="1721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5D455-0967-0344-8CF2-195D07CA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36" y="1851332"/>
            <a:ext cx="8034564" cy="4032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DFBED-3FC5-DF47-8C2C-2F7E2D7EA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6" y="4342754"/>
            <a:ext cx="28829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97D8-E6D2-714E-9573-5C802052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57349"/>
            <a:ext cx="10213200" cy="66629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6E8B4C-9180-9344-A9C4-EAD7273FB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4" y="962416"/>
            <a:ext cx="11982632" cy="1193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D6047-3E1F-5743-B943-81E65912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07" y="2618984"/>
            <a:ext cx="7505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78F6-9D22-5F47-BD06-7500388E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3A77-4D73-0544-8BD3-A6E02B657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5925"/>
            <a:ext cx="12192000" cy="4393599"/>
          </a:xfrm>
        </p:spPr>
        <p:txBody>
          <a:bodyPr>
            <a:noAutofit/>
          </a:bodyPr>
          <a:lstStyle/>
          <a:p>
            <a:r>
              <a:rPr lang="en-US" sz="2800" dirty="0"/>
              <a:t>There are </a:t>
            </a:r>
            <a:r>
              <a:rPr lang="en-US" sz="2800" b="1" dirty="0"/>
              <a:t>three</a:t>
            </a:r>
            <a:r>
              <a:rPr lang="en-US" sz="2800" dirty="0"/>
              <a:t> cases for a system of two linear equations with </a:t>
            </a:r>
            <a:r>
              <a:rPr lang="en-US" sz="2800" b="1" dirty="0"/>
              <a:t>two variables</a:t>
            </a:r>
            <a:r>
              <a:rPr lang="en-US" sz="2800" dirty="0"/>
              <a:t>:</a:t>
            </a:r>
          </a:p>
          <a:p>
            <a:r>
              <a:rPr lang="en-US" sz="2800" b="1" dirty="0"/>
              <a:t>unique</a:t>
            </a:r>
            <a:r>
              <a:rPr lang="en-US" sz="2800" dirty="0"/>
              <a:t> solution (lines intersect at a point), e.g. 𝑦=2𝑥+3 and 𝑦=3𝑥+3</a:t>
            </a:r>
          </a:p>
          <a:p>
            <a:r>
              <a:rPr lang="en-US" sz="2800" b="1" dirty="0"/>
              <a:t>infinitely</a:t>
            </a:r>
            <a:r>
              <a:rPr lang="en-US" sz="2800" dirty="0"/>
              <a:t> many solutions (lines coincide), e.g. 𝑦=2𝑥+3 and 2𝑦=4𝑥+6</a:t>
            </a:r>
          </a:p>
          <a:p>
            <a:r>
              <a:rPr lang="en-US" sz="2800" b="1" dirty="0"/>
              <a:t>no</a:t>
            </a:r>
            <a:r>
              <a:rPr lang="en-US" sz="2800" dirty="0"/>
              <a:t> solution (lines are parallel), e.g. 𝑦=2𝑥+3 and 𝑦=2𝑥+4.</a:t>
            </a:r>
          </a:p>
        </p:txBody>
      </p:sp>
    </p:spTree>
    <p:extLst>
      <p:ext uri="{BB962C8B-B14F-4D97-AF65-F5344CB8AC3E}">
        <p14:creationId xmlns:p14="http://schemas.microsoft.com/office/powerpoint/2010/main" val="149571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5E853-B262-A84F-922F-9DA5DC2D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03" y="0"/>
            <a:ext cx="8220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8ACF-6707-B243-912A-C097ADF6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geometry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DE81-FB2D-E541-8984-818F2E8B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14" y="1508125"/>
            <a:ext cx="10213200" cy="4571399"/>
          </a:xfrm>
        </p:spPr>
        <p:txBody>
          <a:bodyPr>
            <a:noAutofit/>
          </a:bodyPr>
          <a:lstStyle/>
          <a:p>
            <a:r>
              <a:rPr lang="en-US" sz="2800" dirty="0"/>
              <a:t>There are </a:t>
            </a:r>
            <a:r>
              <a:rPr lang="en-US" sz="2800" b="1" dirty="0"/>
              <a:t>three possible outcomes </a:t>
            </a:r>
            <a:r>
              <a:rPr lang="en-US" sz="2800" dirty="0"/>
              <a:t>when considering a system of two simultaneous linear equations in </a:t>
            </a:r>
            <a:r>
              <a:rPr lang="en-US" sz="2800" b="1" dirty="0"/>
              <a:t>two unknowns</a:t>
            </a:r>
            <a:r>
              <a:rPr lang="en-US" sz="2800" dirty="0"/>
              <a:t>:</a:t>
            </a:r>
          </a:p>
          <a:p>
            <a:r>
              <a:rPr lang="en-US" sz="2800" dirty="0"/>
              <a:t>There is a </a:t>
            </a:r>
            <a:r>
              <a:rPr lang="en-US" sz="2800" b="1" dirty="0"/>
              <a:t>unique</a:t>
            </a:r>
            <a:r>
              <a:rPr lang="en-US" sz="2800" dirty="0"/>
              <a:t> solution. (Lines intersect at a point.)</a:t>
            </a:r>
          </a:p>
          <a:p>
            <a:r>
              <a:rPr lang="en-US" sz="2800" dirty="0"/>
              <a:t>There are </a:t>
            </a:r>
            <a:r>
              <a:rPr lang="en-US" sz="2800" b="1" dirty="0"/>
              <a:t>infinitely many solutions</a:t>
            </a:r>
            <a:r>
              <a:rPr lang="en-US" sz="2800" dirty="0"/>
              <a:t>. (Lines coincide.)</a:t>
            </a:r>
          </a:p>
          <a:p>
            <a:r>
              <a:rPr lang="en-US" sz="2800" dirty="0"/>
              <a:t>There is </a:t>
            </a:r>
            <a:r>
              <a:rPr lang="en-US" sz="2800" b="1" dirty="0"/>
              <a:t>no solution</a:t>
            </a:r>
            <a:r>
              <a:rPr lang="en-US" sz="2800" dirty="0"/>
              <a:t>. (Lines are parallel.)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2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912D-D5B7-104B-A3D4-7A402B26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C73A9A-C095-8642-ACDE-638314949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26" y="2230001"/>
            <a:ext cx="11866148" cy="23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362B-CB73-0C45-B472-261E55E2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E27AA-EC57-504E-BFB1-FEC9C914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349"/>
            <a:ext cx="12192000" cy="20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E218-967C-634D-B182-FED21AA2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03199"/>
            <a:ext cx="10213200" cy="608239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6FB6E-A5D6-E842-BD13-AD508A83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976086"/>
            <a:ext cx="110744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795C7-B8D9-F847-B4CA-E90DD064C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7934"/>
            <a:ext cx="1219200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C62B-D849-EA41-A179-4303DA03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11914-249F-7641-8E33-9D95B395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850" y="2715419"/>
            <a:ext cx="9512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157C-D3F6-C04A-AF0F-93643E0C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B9451-E4E7-3842-9D7C-D7259FE8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663700"/>
            <a:ext cx="10985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F405-D9FC-CE41-B4A1-5152F211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45143"/>
            <a:ext cx="10213200" cy="666296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5DEB1B-899D-884D-AFFB-034899DE5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400" y="368339"/>
            <a:ext cx="10213975" cy="1512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5D1F9-0513-3849-93F4-9D380BC4A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163"/>
            <a:ext cx="12192000" cy="4976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FE6C7-C948-1741-8A9C-FFC173E6F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25" y="414841"/>
            <a:ext cx="10528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0F3F2"/>
      </a:lt2>
      <a:accent1>
        <a:srgbClr val="C34D81"/>
      </a:accent1>
      <a:accent2>
        <a:srgbClr val="B13BA1"/>
      </a:accent2>
      <a:accent3>
        <a:srgbClr val="A34DC3"/>
      </a:accent3>
      <a:accent4>
        <a:srgbClr val="6541B4"/>
      </a:accent4>
      <a:accent5>
        <a:srgbClr val="4D59C3"/>
      </a:accent5>
      <a:accent6>
        <a:srgbClr val="3B79B1"/>
      </a:accent6>
      <a:hlink>
        <a:srgbClr val="473FBF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192</Words>
  <Application>Microsoft Office PowerPoint</Application>
  <PresentationFormat>Widescreen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Goudy Old Style</vt:lpstr>
      <vt:lpstr>Wingdings</vt:lpstr>
      <vt:lpstr>FrostyVTI</vt:lpstr>
      <vt:lpstr>Simultaneous linear equations</vt:lpstr>
      <vt:lpstr>PowerPoint Presentation</vt:lpstr>
      <vt:lpstr>The geometry of simultaneous equations</vt:lpstr>
      <vt:lpstr>Example</vt:lpstr>
      <vt:lpstr>Example</vt:lpstr>
      <vt:lpstr>Example </vt:lpstr>
      <vt:lpstr>Example </vt:lpstr>
      <vt:lpstr>Example </vt:lpstr>
      <vt:lpstr>Example </vt:lpstr>
      <vt:lpstr>Example</vt:lpstr>
      <vt:lpstr>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linear equations</dc:title>
  <dc:creator>Yongmei Zhang</dc:creator>
  <cp:lastModifiedBy>Lyn ZHANG</cp:lastModifiedBy>
  <cp:revision>5</cp:revision>
  <dcterms:created xsi:type="dcterms:W3CDTF">2021-03-15T22:12:32Z</dcterms:created>
  <dcterms:modified xsi:type="dcterms:W3CDTF">2021-12-02T23:08:54Z</dcterms:modified>
</cp:coreProperties>
</file>