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9"/>
  </p:normalViewPr>
  <p:slideViewPr>
    <p:cSldViewPr snapToGrid="0" snapToObjects="1">
      <p:cViewPr varScale="1">
        <p:scale>
          <a:sx n="88" d="100"/>
          <a:sy n="88" d="100"/>
        </p:scale>
        <p:origin x="184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84DA-E3E0-4099-8BC4-1813584CD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5" y="800100"/>
            <a:ext cx="8447314" cy="331469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BD63B-9405-4E42-9E2F-07573F9B1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415" y="4909459"/>
            <a:ext cx="8292874" cy="914395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03A-9A11-476C-B52A-593F3C01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0168-EB40-45AF-89A1-87DE0A55FFC6}" type="datetime1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50CD1-7906-4885-9A4D-B764220D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ECA96-1AD5-41FE-AB5C-68ABD652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09E39A-DA3F-4BDC-A89A-6545C1DD3721}"/>
              </a:ext>
            </a:extLst>
          </p:cNvPr>
          <p:cNvCxnSpPr>
            <a:cxnSpLocks/>
          </p:cNvCxnSpPr>
          <p:nvPr/>
        </p:nvCxnSpPr>
        <p:spPr>
          <a:xfrm>
            <a:off x="360154" y="460266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74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4882-AC48-4F1E-837D-E154BEED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613106" cy="12828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34B7-C335-425E-BF89-DB1A0C235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14525"/>
            <a:ext cx="9613106" cy="388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63754-C885-4DC6-962D-C861267B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A68F-747D-436A-B5BB-2EBC3ED499E4}" type="datetime1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9693-03CD-4EBD-A3D7-BE310CD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BD01-5E50-4FF1-A1D6-B24B7B75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0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A1D39-AB23-4CEE-BBAA-55B29415D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78644"/>
            <a:ext cx="1912144" cy="5272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20688-FA9B-4ABD-9E9E-C7EADE949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578643"/>
            <a:ext cx="7943848" cy="5272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B1A6B-AE19-4BD4-AE49-43E78CC0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C11-9E39-40A0-B3DC-E3F2AD04A616}" type="datetime1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2144-27EE-4CE0-B167-F5DBA41B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40B2-EFB0-47EA-878B-6405E1DC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7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BEE8-2E4A-4A4A-833E-89D8D794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CFDA-CDBF-4B24-9EC3-827F540F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643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5871D-4A14-4A17-A0ED-7DDA7752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BD654-899B-4DAF-93B9-1CBCAB5F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F7FCA-B968-443D-90A7-E0F3C6D6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F5CC56-CBE8-4152-AD5E-982DD286AA28}"/>
              </a:ext>
            </a:extLst>
          </p:cNvPr>
          <p:cNvCxnSpPr>
            <a:cxnSpLocks/>
          </p:cNvCxnSpPr>
          <p:nvPr/>
        </p:nvCxnSpPr>
        <p:spPr>
          <a:xfrm>
            <a:off x="386707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56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95B8-786F-418B-9367-52B19526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3426"/>
            <a:ext cx="8840344" cy="34890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CF574-9044-4964-B6AE-A3983D595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818488"/>
            <a:ext cx="8840344" cy="90077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A109-E9F9-428E-858A-38375BF1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506-6815-4E0E-B1DE-ECA35C2016DF}" type="datetime1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9BA6F-665B-4D62-84D1-23E03428C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A2D7-4390-4B51-90D4-900EAAB1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66EE-5127-48B4-A6F6-F5F6B38D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7828"/>
            <a:ext cx="9578683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8A9-5914-49F9-8E0E-C8723C533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057407"/>
            <a:ext cx="4318906" cy="372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D0C2-CAEA-4E31-8FA6-D866315DF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9577" y="2057407"/>
            <a:ext cx="4405746" cy="3725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5DE2-0BD6-45B3-BDB1-675BA058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85F7-A724-48A4-9D33-CEBC5174E865}" type="datetime1">
              <a:rPr lang="en-US" smtClean="0"/>
              <a:t>4/12/21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622B7-97C1-4C72-BCA9-290DC716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7BEE3-B3AE-45B6-924A-08ABC951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10397D-8A25-4307-B58D-8DE617EFD26D}"/>
              </a:ext>
            </a:extLst>
          </p:cNvPr>
          <p:cNvCxnSpPr>
            <a:cxnSpLocks/>
          </p:cNvCxnSpPr>
          <p:nvPr/>
        </p:nvCxnSpPr>
        <p:spPr>
          <a:xfrm>
            <a:off x="375523" y="176040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747697-5C57-4DA6-8ED6-CAB14CDD220A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1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2296-2B01-4044-AD7B-497BAC8A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10515600" cy="95149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8880-DE5D-4299-BAC3-D45377C4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89859"/>
            <a:ext cx="4381644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A655D-7A3A-4BA5-B82A-744276BE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713126"/>
            <a:ext cx="4381644" cy="31213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37933-BDAC-4317-9B7E-E30CF0B42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0530" y="1989859"/>
            <a:ext cx="4487137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5878F-AE56-4F8C-A84A-A8534180D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0531" y="2713127"/>
            <a:ext cx="4487136" cy="31213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F249A-9D93-4A8E-9284-5AB19AC0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6E7A-BDD3-46A3-BEE2-EB821F9236B4}" type="datetime1">
              <a:rPr lang="en-US" smtClean="0"/>
              <a:t>4/12/21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63883-9438-44C9-877E-EC771D1B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ED3CC-D7BA-43BD-973A-B09921FE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B03ADF-AEED-49C1-9CF7-7749387E2A4F}"/>
              </a:ext>
            </a:extLst>
          </p:cNvPr>
          <p:cNvCxnSpPr>
            <a:cxnSpLocks/>
          </p:cNvCxnSpPr>
          <p:nvPr/>
        </p:nvCxnSpPr>
        <p:spPr>
          <a:xfrm>
            <a:off x="378503" y="17526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5345CA-2FC8-42B9-85F7-84F77724D011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76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8770-E2EE-4C9B-9F89-128DAC66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16" y="703687"/>
            <a:ext cx="9406190" cy="1722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CE391-8E22-4716-8A8B-C39BA61A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540C-9440-4E7A-B71A-BEFEE06869E3}" type="datetime1">
              <a:rPr lang="en-US" smtClean="0"/>
              <a:t>4/12/21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6C042F-179F-4DBC-80B7-34B89EA2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86EA4-4BE5-4D17-A1DC-196FEA97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3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49B6B-2C1C-452D-9F93-BD9A6F2B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4/12/21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CA8ED-78AC-4474-8874-E4C42429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B764-0B68-4801-ADE7-93105912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1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717A-ED7D-43FE-881F-9407FF22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97476"/>
            <a:ext cx="3932237" cy="169371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E954-332E-4D66-AFFD-A15389A7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97475"/>
            <a:ext cx="5140180" cy="526357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15CDA-9FC3-4F17-963C-DD9E226EC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1194"/>
            <a:ext cx="3932237" cy="3577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30BE-8EE8-4A41-B20E-ACEFC980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ABFB-60E7-4BA1-866A-7059F058065B}" type="datetime1">
              <a:rPr lang="en-US" smtClean="0"/>
              <a:t>4/12/21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B6719-F550-42EF-B377-8E41A46D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A6636-5EF9-499C-A3A0-3021812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38CB-27F1-47CF-B05A-CC068830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59822"/>
            <a:ext cx="3932237" cy="165215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C67EA-3155-4708-9B86-D7B2B54FC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03687"/>
            <a:ext cx="5212917" cy="49690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34F1-C813-4E9B-98A4-B0B372C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26277"/>
            <a:ext cx="3932237" cy="32464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2A0B8-75E7-465D-84CB-BC9C3F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112F-55F4-4776-A323-7418930321C8}" type="datetime1">
              <a:rPr lang="en-US" smtClean="0"/>
              <a:t>4/12/21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879C9-B751-43BD-8B27-FA18290E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98FB-27B9-46E5-90E3-09B108B0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5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BA68A5-A7C7-4D91-AB95-6E0B6FFD87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F93EBF-655A-4373-ADBE-9606BFA9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485160" cy="1282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F2994-4D2E-43BB-9D9B-117ED94AB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91757"/>
            <a:ext cx="9485163" cy="3706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28926-9DF1-4A3E-8B81-2191D6F7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300" baseline="0">
                <a:solidFill>
                  <a:schemeClr val="accent1"/>
                </a:solidFill>
              </a:defRPr>
            </a:lvl1pPr>
          </a:lstStyle>
          <a:p>
            <a:fld id="{CFBEA57F-793F-4683-BD8A-741FD4B89154}" type="datetime1">
              <a:rPr lang="en-US" smtClean="0"/>
              <a:t>4/12/21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BD4F-CE83-48A3-9683-19CF03C0A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 cap="all" spc="300" baseline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94939-09B3-4A6E-88F8-4D923A56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81D2C36F-4504-47C0-B82F-A167342A27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4051E3-92B2-42FC-BB3D-372E4A614439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425084-C97A-4C25-AE47-DDECF2DD3ABC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A478A1-0B34-4F2B-88FA-CF47551E5DF9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88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4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7468962-6189-43AD-BB02-A6F88AD0E5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2E68D-E9CA-4A00-AE2B-17BCDFABC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CB1DDE-A8A7-4B77-957F-1BBDE52F01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</a:blip>
          <a:srcRect t="6326" b="1837"/>
          <a:stretch/>
        </p:blipFill>
        <p:spPr>
          <a:xfrm>
            <a:off x="20" y="-4069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CE643C-8BE0-8247-81BE-BF21E6FCB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2" y="2400301"/>
            <a:ext cx="8412384" cy="3222578"/>
          </a:xfrm>
        </p:spPr>
        <p:txBody>
          <a:bodyPr anchor="b">
            <a:normAutofit/>
          </a:bodyPr>
          <a:lstStyle/>
          <a:p>
            <a:r>
              <a:rPr lang="en-US"/>
              <a:t>Solving quadratic inequalities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DCADE-BF43-5C43-B1E1-0BC85AD3D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662744"/>
            <a:ext cx="8708409" cy="870450"/>
          </a:xfrm>
        </p:spPr>
        <p:txBody>
          <a:bodyPr anchor="ctr">
            <a:normAutofit/>
          </a:bodyPr>
          <a:lstStyle/>
          <a:p>
            <a:r>
              <a:rPr lang="en-US"/>
              <a:t>3G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1304CE-399E-4EFB-AC6F-CA3ABE76C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B346787-55AA-410B-9763-FB4DF19D58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74228F0-C94A-49D1-98AF-F8C229FF0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7744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C5F0E5C-AB75-49D9-8D9B-727A524E4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364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B58868C-75FA-4942-8B23-426C96020BE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To solve a quadratic inequality (for example,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+𝑥−12&gt;0):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B58868C-75FA-4942-8B23-426C96020B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261" t="-11224" r="-532" b="-193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6252EF-B648-314D-AE0D-751F9DB840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Step 1 Solve the corresponding equation (for example,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+𝑥−12=0).</a:t>
                </a:r>
              </a:p>
              <a:p>
                <a:r>
                  <a:rPr lang="en-US" dirty="0"/>
                  <a:t>Step 2 Sketch the graph of the quadratic polynomial (for example, 𝑦=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+𝑥−12).</a:t>
                </a:r>
              </a:p>
              <a:p>
                <a:r>
                  <a:rPr lang="en-US" dirty="0"/>
                  <a:t>Step 3 Use the graph to determine the set of 𝑥-values which satisfy the inequality.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6252EF-B648-314D-AE0D-751F9DB840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FF0DE-EFA3-FA46-9294-4596D0CB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3F545-6969-6F4E-A220-79FC87984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B7402-E87B-954A-8DA5-360452499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12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A8F94BA-E87A-7B48-A8AE-B3585A08994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+𝑥−12&gt;0.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A8F94BA-E87A-7B48-A8AE-B3585A0899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1E30C7-FBB8-3641-8F90-B13F71B88FD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2108595"/>
                <a:ext cx="5473701" cy="3643931"/>
              </a:xfrm>
            </p:spPr>
            <p:txBody>
              <a:bodyPr/>
              <a:lstStyle/>
              <a:p>
                <a:r>
                  <a:rPr lang="en-US" dirty="0"/>
                  <a:t>Step 1 Solve the equation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+𝑥−12=0</a:t>
                </a:r>
              </a:p>
              <a:p>
                <a:r>
                  <a:rPr lang="en-US" dirty="0"/>
                  <a:t>(𝑥+4)(𝑥−3)=0</a:t>
                </a:r>
              </a:p>
              <a:p>
                <a:r>
                  <a:rPr lang="en-US" dirty="0"/>
                  <a:t>∴𝑥=−4   or   𝑥=3</a:t>
                </a:r>
              </a:p>
              <a:p>
                <a:r>
                  <a:rPr lang="en-US" dirty="0"/>
                  <a:t>Step 2 Sketch the graph of the quadratic 𝑦=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+𝑥−12.</a:t>
                </a:r>
              </a:p>
              <a:p>
                <a:r>
                  <a:rPr lang="en-US" dirty="0"/>
                  <a:t>Step 3 From the graph it can be seen that</a:t>
                </a:r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+𝑥−12 &gt; 0 when 𝑥 &lt; −4 or 𝑥 &gt; 3.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1E30C7-FBB8-3641-8F90-B13F71B88F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2108595"/>
                <a:ext cx="5473701" cy="3643931"/>
              </a:xfrm>
              <a:blipFill>
                <a:blip r:embed="rId3"/>
                <a:stretch>
                  <a:fillRect l="-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8A363-61C5-154C-9C9D-5076B2776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2320E-7B81-8D4F-924D-C29990E31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1BE43-6A36-CD4C-806C-385E2142A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78CE9A-300C-7B46-924C-1C82EACF91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1351" y="1930310"/>
            <a:ext cx="4515586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75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9AA57-7183-1D46-82C6-F5B56A834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DD4F53-A78A-2445-B5BA-F2242C2C37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When solving quadratic inequalities of the form 𝑎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+𝑏𝑥+𝑐 ≤0 (or with ≥, &gt; or &lt;), it is best to sketch the graph of 𝑦=𝑎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+𝑏𝑥+𝑐.</a:t>
                </a:r>
              </a:p>
              <a:p>
                <a:r>
                  <a:rPr lang="en-US" dirty="0"/>
                  <a:t>Or</a:t>
                </a:r>
              </a:p>
              <a:p>
                <a:r>
                  <a:rPr lang="en-US" dirty="0">
                    <a:solidFill>
                      <a:srgbClr val="C00000"/>
                    </a:solidFill>
                  </a:rPr>
                  <a:t>Using Mathematica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DD4F53-A78A-2445-B5BA-F2242C2C37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99" r="-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13A14-B465-9A4B-8250-830150D4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C8DF5-C037-714A-A64E-06EB27340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BD0BD-A9B1-B046-A6F6-988D601C7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89436"/>
      </p:ext>
    </p:extLst>
  </p:cSld>
  <p:clrMapOvr>
    <a:masterClrMapping/>
  </p:clrMapOvr>
</p:sld>
</file>

<file path=ppt/theme/theme1.xml><?xml version="1.0" encoding="utf-8"?>
<a:theme xmlns:a="http://schemas.openxmlformats.org/drawingml/2006/main" name="MemoVTI">
  <a:themeElements>
    <a:clrScheme name="AnalogousFromDarkSeedLeftStep">
      <a:dk1>
        <a:srgbClr val="000000"/>
      </a:dk1>
      <a:lt1>
        <a:srgbClr val="FFFFFF"/>
      </a:lt1>
      <a:dk2>
        <a:srgbClr val="413424"/>
      </a:dk2>
      <a:lt2>
        <a:srgbClr val="E8E2E6"/>
      </a:lt2>
      <a:accent1>
        <a:srgbClr val="21B854"/>
      </a:accent1>
      <a:accent2>
        <a:srgbClr val="22BB14"/>
      </a:accent2>
      <a:accent3>
        <a:srgbClr val="69B320"/>
      </a:accent3>
      <a:accent4>
        <a:srgbClr val="9CA912"/>
      </a:accent4>
      <a:accent5>
        <a:srgbClr val="D09725"/>
      </a:accent5>
      <a:accent6>
        <a:srgbClr val="D54717"/>
      </a:accent6>
      <a:hlink>
        <a:srgbClr val="918230"/>
      </a:hlink>
      <a:folHlink>
        <a:srgbClr val="7F7F7F"/>
      </a:folHlink>
    </a:clrScheme>
    <a:fontScheme name="Elephant Univers Condensed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oVTI" id="{DF30D94D-D909-45F8-8565-C675708280D4}" vid="{636A8D8B-0354-48FA-9492-83E81C2616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205</Words>
  <Application>Microsoft Macintosh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Elephant</vt:lpstr>
      <vt:lpstr>Arial</vt:lpstr>
      <vt:lpstr>Cambria Math</vt:lpstr>
      <vt:lpstr>Univers Condensed</vt:lpstr>
      <vt:lpstr>MemoVTI</vt:lpstr>
      <vt:lpstr>Solving quadratic inequalities</vt:lpstr>
      <vt:lpstr>To solve a quadratic inequality (for example, x^2+𝑥−12&gt;0):</vt:lpstr>
      <vt:lpstr>Solve x^2  +𝑥−12&gt;0.</vt:lpstr>
      <vt:lpstr>Section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quadratic inequalities</dc:title>
  <dc:creator>Yongmei Zhang</dc:creator>
  <cp:lastModifiedBy>Yongmei Zhang</cp:lastModifiedBy>
  <cp:revision>3</cp:revision>
  <dcterms:created xsi:type="dcterms:W3CDTF">2021-04-12T08:36:50Z</dcterms:created>
  <dcterms:modified xsi:type="dcterms:W3CDTF">2021-04-12T08:44:44Z</dcterms:modified>
</cp:coreProperties>
</file>