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9"/>
  </p:normalViewPr>
  <p:slideViewPr>
    <p:cSldViewPr snapToGrid="0" snapToObjects="1">
      <p:cViewPr varScale="1">
        <p:scale>
          <a:sx n="88" d="100"/>
          <a:sy n="88" d="100"/>
        </p:scale>
        <p:origin x="184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74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0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7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871D-4A14-4A17-A0ED-7DDA775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56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4/12/21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1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4/12/21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76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4/12/21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3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4/12/21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1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4/12/21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4/12/21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5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4/12/21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88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7468962-6189-43AD-BB02-A6F88AD0E5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2E68D-E9CA-4A00-AE2B-17BCDFABC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B1DDE-A8A7-4B77-957F-1BBDE52F01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0000"/>
          </a:blip>
          <a:srcRect t="6326" b="1837"/>
          <a:stretch/>
        </p:blipFill>
        <p:spPr>
          <a:xfrm>
            <a:off x="20" y="-4069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7CE643C-8BE0-8247-81BE-BF21E6FCB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2" y="2400301"/>
            <a:ext cx="8412384" cy="3222578"/>
          </a:xfrm>
        </p:spPr>
        <p:txBody>
          <a:bodyPr anchor="b">
            <a:normAutofit/>
          </a:bodyPr>
          <a:lstStyle/>
          <a:p>
            <a:r>
              <a:rPr lang="en-US"/>
              <a:t>Solving quadratic inequalities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DCADE-BF43-5C43-B1E1-0BC85AD3D7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662744"/>
            <a:ext cx="8708409" cy="870450"/>
          </a:xfrm>
        </p:spPr>
        <p:txBody>
          <a:bodyPr anchor="ctr">
            <a:normAutofit/>
          </a:bodyPr>
          <a:lstStyle/>
          <a:p>
            <a:r>
              <a:rPr lang="en-US"/>
              <a:t>3G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1304CE-399E-4EFB-AC6F-CA3ABE76C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B346787-55AA-410B-9763-FB4DF19D5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74228F0-C94A-49D1-98AF-F8C229FF0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C5F0E5C-AB75-49D9-8D9B-727A524E4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364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B58868C-75FA-4942-8B23-426C96020BE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To solve a quadratic inequality (for example,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+𝑥−12&gt;0):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4B58868C-75FA-4942-8B23-426C96020B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261" t="-11224" r="-532" b="-19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6252EF-B648-314D-AE0D-751F9DB840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Step 1 Solve the corresponding equation (for example,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+𝑥−12=0).</a:t>
                </a:r>
              </a:p>
              <a:p>
                <a:r>
                  <a:rPr lang="en-US" dirty="0"/>
                  <a:t>Step 2 Sketch the graph of the quadratic polynomial (for example, 𝑦=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+𝑥−12).</a:t>
                </a:r>
              </a:p>
              <a:p>
                <a:r>
                  <a:rPr lang="en-US" dirty="0"/>
                  <a:t>Step 3 Use the graph to determine the set of 𝑥-values which satisfy the inequality.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F6252EF-B648-314D-AE0D-751F9DB840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FF0DE-EFA3-FA46-9294-4596D0CB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3F545-6969-6F4E-A220-79FC87984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B7402-E87B-954A-8DA5-360452499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12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A8F94BA-E87A-7B48-A8AE-B3585A08994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+𝑥−12&gt;0.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A8F94BA-E87A-7B48-A8AE-B3585A0899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1E30C7-FBB8-3641-8F90-B13F71B88F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2108595"/>
                <a:ext cx="5473701" cy="3643931"/>
              </a:xfrm>
            </p:spPr>
            <p:txBody>
              <a:bodyPr/>
              <a:lstStyle/>
              <a:p>
                <a:r>
                  <a:rPr lang="en-US" dirty="0"/>
                  <a:t>Step 1 Solve the equation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+𝑥−12=0</a:t>
                </a:r>
              </a:p>
              <a:p>
                <a:r>
                  <a:rPr lang="en-US" dirty="0"/>
                  <a:t>(𝑥+4)(𝑥−3)=0</a:t>
                </a:r>
              </a:p>
              <a:p>
                <a:r>
                  <a:rPr lang="en-US" dirty="0"/>
                  <a:t>∴𝑥=−4   or   𝑥=3</a:t>
                </a:r>
              </a:p>
              <a:p>
                <a:r>
                  <a:rPr lang="en-US" dirty="0"/>
                  <a:t>Step 2 Sketch the graph of the quadratic 𝑦=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+𝑥−12.</a:t>
                </a:r>
              </a:p>
              <a:p>
                <a:r>
                  <a:rPr lang="en-US" dirty="0"/>
                  <a:t>Step 3 From the graph it can be seen that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+𝑥−12 &gt; 0 when 𝑥 &lt; −4 or 𝑥 &gt; 3.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1E30C7-FBB8-3641-8F90-B13F71B88F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2108595"/>
                <a:ext cx="5473701" cy="3643931"/>
              </a:xfrm>
              <a:blipFill>
                <a:blip r:embed="rId3"/>
                <a:stretch>
                  <a:fillRect l="-6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8A363-61C5-154C-9C9D-5076B2776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2320E-7B81-8D4F-924D-C29990E31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1BE43-6A36-CD4C-806C-385E2142A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78CE9A-300C-7B46-924C-1C82EACF91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1351" y="1930310"/>
            <a:ext cx="4515586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75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9AA57-7183-1D46-82C6-F5B56A834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DD4F53-A78A-2445-B5BA-F2242C2C37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When solving quadratic inequalities of the form 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+𝑏𝑥+𝑐 ≤0 (or with ≥, &gt; or &lt;), it is best to sketch the graph of 𝑦=𝑎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+𝑏𝑥+𝑐.</a:t>
                </a:r>
              </a:p>
              <a:p>
                <a:r>
                  <a:rPr lang="en-US" dirty="0"/>
                  <a:t>Or</a:t>
                </a:r>
              </a:p>
              <a:p>
                <a:r>
                  <a:rPr lang="en-US" dirty="0">
                    <a:solidFill>
                      <a:srgbClr val="C00000"/>
                    </a:solidFill>
                  </a:rPr>
                  <a:t>Using Mathematica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EDD4F53-A78A-2445-B5BA-F2242C2C37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99" r="-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13A14-B465-9A4B-8250-830150D4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4/12/21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C8DF5-C037-714A-A64E-06EB27340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BD0BD-A9B1-B046-A6F6-988D601C7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89436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AnalogousFromDarkSeedLeftStep">
      <a:dk1>
        <a:srgbClr val="000000"/>
      </a:dk1>
      <a:lt1>
        <a:srgbClr val="FFFFFF"/>
      </a:lt1>
      <a:dk2>
        <a:srgbClr val="413424"/>
      </a:dk2>
      <a:lt2>
        <a:srgbClr val="E8E2E6"/>
      </a:lt2>
      <a:accent1>
        <a:srgbClr val="21B854"/>
      </a:accent1>
      <a:accent2>
        <a:srgbClr val="22BB14"/>
      </a:accent2>
      <a:accent3>
        <a:srgbClr val="69B320"/>
      </a:accent3>
      <a:accent4>
        <a:srgbClr val="9CA912"/>
      </a:accent4>
      <a:accent5>
        <a:srgbClr val="D09725"/>
      </a:accent5>
      <a:accent6>
        <a:srgbClr val="D54717"/>
      </a:accent6>
      <a:hlink>
        <a:srgbClr val="918230"/>
      </a:hlink>
      <a:folHlink>
        <a:srgbClr val="7F7F7F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205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Elephant</vt:lpstr>
      <vt:lpstr>Arial</vt:lpstr>
      <vt:lpstr>Cambria Math</vt:lpstr>
      <vt:lpstr>Univers Condensed</vt:lpstr>
      <vt:lpstr>MemoVTI</vt:lpstr>
      <vt:lpstr>Solving quadratic inequalities</vt:lpstr>
      <vt:lpstr>To solve a quadratic inequality (for example, x^2+𝑥−12&gt;0):</vt:lpstr>
      <vt:lpstr>Solve x^2  +𝑥−12&gt;0.</vt:lpstr>
      <vt:lpstr>Section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quadratic inequalities</dc:title>
  <dc:creator>Yongmei Zhang</dc:creator>
  <cp:lastModifiedBy>Yongmei Zhang</cp:lastModifiedBy>
  <cp:revision>3</cp:revision>
  <dcterms:created xsi:type="dcterms:W3CDTF">2021-04-12T08:36:50Z</dcterms:created>
  <dcterms:modified xsi:type="dcterms:W3CDTF">2021-04-12T08:44:44Z</dcterms:modified>
</cp:coreProperties>
</file>