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1"/>
  </p:notesMasterIdLst>
  <p:sldIdLst>
    <p:sldId id="256" r:id="rId2"/>
    <p:sldId id="928" r:id="rId3"/>
    <p:sldId id="359" r:id="rId4"/>
    <p:sldId id="929" r:id="rId5"/>
    <p:sldId id="932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930" r:id="rId15"/>
    <p:sldId id="931" r:id="rId16"/>
    <p:sldId id="265" r:id="rId17"/>
    <p:sldId id="266" r:id="rId18"/>
    <p:sldId id="360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15"/>
  </p:normalViewPr>
  <p:slideViewPr>
    <p:cSldViewPr snapToGrid="0" snapToObjects="1">
      <p:cViewPr varScale="1">
        <p:scale>
          <a:sx n="49" d="100"/>
          <a:sy n="49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-1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0914"/>
            <a:satOff val="9157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0:53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0,'55'0,"6"0,-18 0,10 0,-5 0,27 0,-27 0,29 0,-40 0,18 0,-8 0,8 0,-12 0,10 0,-18 0,10 0,-10 0,10 0,-4 0,7 0,7 0,1 0,8 0,-13 0,2 0,-5 0,1 0,6 0,-7 0,-1 0,-6 0,5 0,-12 0,26 0,-28 0,21 0,-32 0,5 0,-7 0,7 0,-5 0,5 0,-6 0,5 0,-4 0,5 0,-6 0,5 0,-4 0,5 0,-6 0,5 0,-3 0,3 0,1 0,1 0,0 0,4 0,-10 0,13 0,-16 0,4 0,-9 0,1 0,9 0,-8 0,3 0,4 0,-10 0,14 0,-15 0,6 0,1 0,-3 0,6 0,-7 0,0 0,7 0,-2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2:3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15,'96'-1,"1"0,0 1,-1-1,1 1,0-1,-1 1,1-1,0 1,-1-1,1 1,0-1,-1 1,1-1,0 1,5-1,5 1,2-1,1 0,-1 1,-3-1,-4 1,-6-1,-8 1,-10-1,-11 1,-12 0,20 0,-24 0,-14 0,-25 0,5 0,2 0,6 0,0 0,0 0,-6 0,-2 0,-1 0,-3 0,8 0,-8 0,25 0,-9 0,29 0,-15 0,7 0,-17 0,0 0,-8 5,-7-3,0 8,-7-9,0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09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0 441,'96'0,"0"0,-1 0,1 0,0 0,-2 1,0 0,0 1,1 0,2-1,-5-1,2 1,1-1,0 0,-1 0,-3 1,5 0,0 1,-3-1,-2 1,-5-1,-1-1,-5 1,-1-2,3 1,13-1,4 0,-1-1,-7-1,-2-2,-6-1,2 1,8 1,2 1,4 0,-4-1,6 0,-2 0,-9 1,-13 3,-8 0,3 0,9 1,2-1,1-1,7-2,2-2,-6 1,12 3,-4-1,-29-1,0-1,8-1,16-3,10-1,3-1,-7 0,4 1,-6-1,5-1,-3 0,4-2,0 0,-8 3,-7 1,-6 1,-3 2,25-1,-9 2,-33 2,-3-1,2-5,0 0,-7 4,2 2,31-3,8 1,-25 3,2 1,4-2,3-1,5-1,2 0,-2-2,-5 1,0-2,-2 0,0 0,19-6,-2 0,1-1,1-1,1 1,0 2,3 4,1 1,-1 2,-2-2,0 1,3 2,-16 3,2 2,1 1,-3 0,-5 0,-2 1,-1 0,0 0,24-2,-1 1,-4-1,-11 2,-3 1,-1-1,0 0,-2 0,-1 0,-7 0,-1 0,3 2,15 1,3 2,2 1,7 1,1 2,2-1,-21-4,1 0,0 0,0 0,0 0,0 0,-1 0,-1-2,19 0,-3-3,3 1,-15-2,1-1,2 1,2 1,-7 1,3 1,1 1,1-1,0 0,7-2,2 0,0-1,-1 1,-5 0,4 1,-3 1,-3 0,-1-1,-8-1,-2-2,-1 1,2-1,5-1,2 0,-1 1,-3 1,4 2,-3 2,13 0,-16-3,11-1,6 0,4 0,0 0,-4 0,-8 1,4 1,-6 0,-2 0,1 0,5 0,3-1,3-1,3 0,0-1,-2 1,-4 0,-1 0,-1 1,-2-1,-4 0,-4-1,20-2,-6-2,-1 1,-3 2,0 0,-5-3,10-6,3-2,-19 4,6 1,5 1,2 0,-5 3,2 0,2 1,2 0,-1 1,3-1,1 1,0 1,-1-1,-2 1,11 1,0 0,-5 2,-7 0,1 2,-7 1,-14-2,10-3,13 0,-1 0,-13 0,-13 0,4 0,-8 0,-2 0,-12 0,2 0,25 0,-3 0,10 0,-29 0,-41 0,-18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1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23,'72'0,"-7"0,-16 0,3 0,35 0,1 0,-2 0,-12 0,20 0,-1 0,-1 0,-21 0,-2 0,0 0,-7 0,7 0,0 0,-7 0,7 0,0 0,-15 0,13 0,-24 0,15 0,-15 0,-1 0,-3 0,-5 0,7 0,0 0,0 0,-7 0,6 0,-14 0,14 0,-14 0,14 0,-14 0,14 0,-6 0,0 0,5 0,-5 0,7 0,-7 0,5 0,-5 0,15 0,-6 0,15 0,-7 0,36 0,-21 6,12-4,-29 4,-8-6,0 6,-7-4,-8 4,-2-6,-11 0,4 5,-1-4,-3 4,8-5,-8 0,3 0,0 0,-3 0,8 0,-8 0,3 0,0 0,-24-27,8 20,-17-20,12 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67,'92'0,"-43"0,2 0,1 0,1 0,12 0,1 0,1 0,0 0,4 0,1 0,-7 0,0 0,6 0,1 0,-5 0,-1 0,1 0,-3 0,32 0,-40 0,-1 0,22 0,-21 0,1 0,17 0,5 0,-19 0,-9 0,-1 0,-9 0,-7 0,-2 0,-7 0,0 0,0 0,0 0,0 0,7 0,-5 0,12 0,-5 0,7 0,-7 0,5-6,-12 4,12-10,-12 10,5-9,-7 9,0-3,7-2,2 6,0-5,5 6,-12-6,12 5,-12-5,5 6,-7 0,0 0,11 0,-1 0,3 0,1 0,-12 0,12 0,-12 0,12 0,-12 0,-1 0,-3 0,-10 0,11 0,-11 0,10 0,-4 0,6 0,0 0,0 0,-6 0,-2 0,-1 0,-3 0,3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0 256,'62'0,"-5"0,-16 0,0 0,8 0,-6 0,7 0,-9 0,0 0,0 0,-7 0,-2 0,0 0,-5 0,5 0,-13 0,11 0,-15 0,16 0,-13 0,7 0,0 0,0 0,0 0,-6 0,5 0,-5 0,13 0,-6 0,7 0,-1 0,-6 0,7 0,-8 0,7 0,-6 0,7 0,-8 0,7 0,-6 0,7 0,-8 0,0 0,0 0,-1 0,1 0,0-6,0 5,0-5,0 1,0 3,7-3,2-1,26 4,-15-10,15 10,-19-4,0 0,0 4,-7-9,5 9,-5-3,7 5,0-7,0 6,0-5,0 0,0 4,0-10,-7 10,5-4,-12 6,5 0,0-6,-11 4,10-4,-12 6,11-5,-4 4,4-4,-5 5,0 0,0-6,7 5,-5-5,5 6,-7 0,0 0,0-6,0 5,0-5,0 6,-7 0,6 0,-11 0,10 0,-4 0,6-5,-6 3,4-3,-10 5,16 0,-9 0,4 0,-1 0,-10 0,11 0,-6 0,15 0,0 0,1 0,6 0,2 0,9 0,9 0,0 0,-1 0,10 0,-7 0,17 0,-25 0,13 0,-24 0,6 0,-8-6,4 4,-10-4,1 6,-17-5,-2 3,1-3,-5 0,4 4,-1-9,-3 3,3-4,6 5,14 1,5 5,17 0,-15 0,14 6,-13 2,13 0,-14 4,7-10,-9 4,0-6,-7 0,5 0,-12 0,5 0,-13 0,4 0,-4 0,0 0,4 0,-4 0,6 0,7 0,-5 0,5 0,0 0,-5 0,12 0,-12 0,12 0,-12 0,13 0,-7 0,8 0,9 0,-7 0,25 0,-23 0,14 0,-17 0,-1 0,8 0,-6 0,6 0,1 0,1 0,9 0,-9 0,7 0,-15 0,15 0,-15 0,6 0,-15 0,5 0,-5 0,7 0,0 0,11 0,-8 0,8 0,-18 0,6 0,-14 0,14 0,-14 0,7 0,-1 0,-6 0,14 0,-14 0,14 0,-13 0,5 0,-7 0,0 0,0 0,0 0,7 0,-6 0,14 0,-14 0,32 0,-27 0,27-6,-24 4,7-4,-7 6,5 0,-5 0,7 0,0 0,0 0,8 0,-6 0,7 0,-9 0,0-6,0 4,0-4,-7 6,5 0,-12 0,12 0,6 0,-1 0,1 0,-6 0,-12 0,5 0,-7 0,0 0,0 0,-6 0,-2 0,1 0,-5 0,9 0,-9 0,3 0,6 0,6 0,11 0,19 0,-4 0,35 0,-33 0,31 7,-24 2,8 7,-2 6,-9-6,0 6,-9-8,7 1,-15-1,6 0,-15-1,-2-5,-7 3,0-10,0 5,0-6,-6 0,-1 0,-1 5,-4-3,10 3,-4-5,6 0,0 0,0 0,-6 0,4 0,-10 0,5 0,-2 0,-4 0,10 0,-10 0,5 0,-1 0,-4 5,10-4,-10 4,5-5,-1 0,-4 0,10 0,-10 5,5-3,-6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4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0,'69'0,"-9"0,-11 0,-8 0,8 0,-6 0,0 0,-4 0,-12 0,12 0,-12 0,5 0,0 0,10 0,1 0,15 0,-7 0,9 0,-9 0,7 0,-7 0,1 0,6 0,-15 0,14 0,-5 0,7 0,1 0,0 0,0 0,-1 0,1 0,0 0,-9 0,7 0,-7 0,9 0,-9 0,27 8,-30-6,29 12,6-4,-23-2,3 0,-11-3,1 0,15 4,-1-2,17-5,-32 5,1 1,40-6,-1 6,-21-8,-2 0,-18 0,-1 0,-16 0,-2 0,-13 0,-2 0,0 0,9 0,8 0,0 0,6 0,-7 0,1 0,-1 0,-9 0,1 0,-6 0,-1 0,-1 0,-4-6,10 5,-10-4,11 5,-5 0,6 0,-7 0,6 0,-5 0,6 0,0 0,-6 0,4 0,-4 0,0 0,4 0,-10-5,11 4,-6-4,1 5,5 0,-5 0,0 0,4 0,-4 0,6 0,0 0,0 0,0 0,0 0,0 0,0 0,0 0,7 0,-5 0,12 0,-5 0,7 0,0 0,0 0,0 0,27 0,-21-7,21 6,-27-5,8 6,-6-6,7 4,-9-4,8 6,-6 0,7 0,-9 0,0 0,0 0,0 0,0 0,0 0,0 0,0 0,0 0,0 0,0 0,0 0,0 0,12 0,-10 0,10 0,-12 0,0 0,0 0,0 0,0 0,0 0,8 0,-6 0,7 0,-1 0,-6 0,15 0,-7 0,9 0,9 0,-7 0,7 0,-9 0,-1 0,28 7,-12-6,14 12,-28-11,-4 5,-14-7,7 0,-16 0,-2 0,-7 0,0 0,7 0,10 0,1 0,7 0,8 0,5 0,18 0,0 0,0 0,-10 0,-2 0,-18 0,7 0,-15 0,7 0,-9 0,-7 0,5 0,-5 0,7 0,0 0,0 0,-7 0,5 0,-12 0,23 0,-13 0,8 0,-6 0,-12 0,12 0,-5 0,7 0,8 0,3 0,17 0,2 0,10 0,10 0,-32 0,0 0,-3 0,-2 0,1 0,-1 0,45 0,-37 0,-1 0,32 0,-11 0,-2 0,0 0,1 0,1 0,2 0,8 0,-1 0,-15 0,-15 0,-4 0,-8 0,-15 0,-8-5,-8 3,24-8,-2 9,9-2,3 1,15 2,-12 0,1 0,28 0,10 0,-43 0,0 0,32 0,8 0,-10 0,0 0,-10 0,7 0,-6 0,-1 0,8 0,-8 0,10 0,-10 0,-2 0,-17 0,-3 0,-8 0,0 0,-7 0,5 0,-12 0,10 0,-11 0,4 0,3 0,-7 0,6 0,1 0,0 0,17 0,-7 0,24 0,-13 0,24 0,-16 0,17 0,-8 0,10 0,-30 0,0 0,26 0,-12 0,5 0,9 0,2 0,3 0,2 0,5 0,-2 0,-18 0,-2 0,-10 0,0 0,1 0,-1 0,0 0,-2 0,27 0,5 0,-27 0,-1 0,-12 0,-15 11,-8-8,22 8,12-11,34 0,0 0,-43 3,0 1,32-2,-8 6,4 2,-20-5,1 1,31 3,1 2,-24-1,-2-1,11 1,1-1,-5-3,0-1,1 4,-2-1,-11-7,-1 0,3 7,-1 0,34-6,-32 7,0-1,32-6,-43 6,-3-1,21-5,-2 12,-9-13,0 6,-9-1,7-4,-15 4,33-6,-20 0,13 0,-19 0,-1 0,-6 0,7 0,-1 0,2 0,1 0,5 0,-13 0,5 0,-8 0,0 0,-7 0,-2 0,-7 0,0 0,-6 0,11 0,-9 0,11 0,-7 0,7 0,-5 0,23 0,-20 0,20 0,-16 0,7 0,0 0,0 0,9 0,-7 0,6 0,1 0,-7 0,6 0,0 0,-13 0,12 0,-14 0,7 0,0 0,0 0,11 0,-15 0,13 0,-23 0,5 0,-7 0,0 0,0 0,0 0,7 0,2 0,0 0,5 0,-12-6,5 5,-7-5,-6 6,4 0,-10 0,5 0,-2-5,-3 4,8-4,-9 5,5 0,-1 0,2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5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94,'59'0,"-4"0,-14 0,0 0,0 0,17 0,-12 0,13 0,-10 0,-6 0,15 0,-15 0,34 0,-11 0,16 0,7 0,-15 0,-24 0,1 0,43 0,-42 0,0 0,42 0,-43 0,-1 0,34 0,-33 0,-1 0,34 0,-27 0,-1 0,21 0,-27 0,0 0,32 0,1 0,8 0,-10 0,-9 0,6 0,-24 0,13 0,-24-6,14 4,-13-4,-2 6,-3 0,-5-6,0 4,-2-4,0 6,-5 0,23 0,-13 0,8 0,-6 0,-5 0,15 0,-5 0,5 0,-8 0,0 0,0 0,8 0,-5 0,-2 0,-3 0,-5 0,7 0,0 0,-7 0,-2 0,0 0,-5 0,-1 0,-3 0,1 0,3 0,3 0,-5 0,-7 0,6 0,2 0,1 0,5 0,0 0,2 0,0 0,13 0,-11 0,14 0,-9 0,0 0,0 0,0 0,-7 0,5 0,-12 0,23 0,-13 0,15 0,-18 0,5-6,-12 5,12-6,-5 7,0-5,5 3,-5-3,0-1,5 5,-12-5,12 6,-12 0,5-6,0 5,-5-5,13 6,-7 0,8 0,1 0,-1 0,18-6,-13 5,13-5,-18 6,-7 0,-2 0,0 0,-5 0,5 0,-7 0,0 0,0 0,7 0,-5 0,12 0,-12 0,12 0,-5 0,7 0,0 0,0 0,0 0,-7 0,5 0,22 0,-14 0,21 0,-34 0,5 0,-18 0,10 0,-19 0,6 0,-2 0,2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2:41:01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12,'56'0,"-1"0,-28 0,5 0,1 0,6 0,-10 0,15 0,-9 0,0 0,10 0,-17 0,18 0,-17 0,8 0,-3 0,0 0,5 0,1 0,1 0,-1 0,6 0,-12 0,6 0,-1 0,2 0,0 0,4 0,-10 0,10 0,-4 0,21 0,-11 0,11 0,-21 0,5 0,-12 0,12 0,-12 0,5 0,-6 0,6 0,-5-5,12 4,-12-4,12 5,-11 0,10 0,-4 0,0 0,5 0,-5 0,6 0,22 0,-23 0,21 0,-33 0,12 0,-5 0,-1 0,6 0,-12 0,20 6,-18-5,42 11,-24-4,21 5,14-6,-33-2,43 1,-2-4,-23 4,-18-6,-3 0,6 0,13 0,14 0,-24 0,14 0,-36 0,0 0,-13 0,4 0,2 0,8 0,7 0,-1 0,0 0,1 0,34 0,-1 0,-24 0,0 0,21 0,-12 0,-2 0,-2 0,2 0,2 0,3 0,-19 0,1 0,34 0,7 0,-17 0,-3 0,-8 0,1 0,-9 0,7 0,-14 0,6 0,-14 0,4 0,-10-5,4 4,-7-4,1 5,0 0,-6 0,10 0,-8 0,10 0,15 0,-16 0,22 0,-19 0,0 0,5 0,-6 0,8 0,-1 0,1 0,-7 0,4 0,-4 0,7 0,-1 0,1 0,6 0,-4 0,12 0,-5 0,7 0,0 0,0 0,-7 0,-4 0,1 0,22 0,-24 0,0 0,46 0,-34 0,36 0,-26 0,9 0,-31 0,-2 0,22 0,18 0,-25 0,1 0,15 0,-15 5,6 2,-7 6,-1 0,8-6,-6 4,24-3,-35 0,2-1,1-2,1-3,34 4,-38-6,-14 0,-2 0,-17 0,15 0,-7 0,18 0,7 0,1 0,1 0,23 0,-2 0,-27 0,2 0,-1 0,-1 0,35 0,4-6,-6 4,1-4,7 0,-40 6,-2-2,15-9,23 10,-45-4,19 5,-12-5,4 4,-13-5,5 6,-12 0,6-5,-14 4,6-4,-11 5,10 0,-10 0,11 0,-11 0,0 0,-3 0,-3 0,0 0,3 0,-3 0,4 0,1 0,0 0,-1 0,1 0,0 0,-5 0,4 0,-5 0,1 0,6 0,-10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2:16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849 1 24575,'-14'20'0,"-2"-1"0,-11 8 0,-7-3 0,9-2 0,-20 7 0,20-11 0,-11 16 0,5-11 0,8 2 0,-8-8 0,9 7 0,-4-6 0,-1 8 0,10-6 0,-13-3 0,18 2 0,-13-3 0,9-1 0,1-1 0,-3 0 0,2 1 0,1-4 0,5 2 0,-3-3 0,7 0 0,-8 4 0,5 0 0,4-4 0,-4 4 0,4-5 0,-4 0 0,0-1 0,0 1 0,0 0 0,-1 5 0,-4-3 0,3 3 0,-8 0 0,9 1 0,-9 0 0,3 4 0,1-3 0,-4 3 0,4 5 0,0-8 0,5 2 0,2-9 0,7 0 0,-7-4 0,7 3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06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799.20313"/>
      <inkml:brushProperty name="anchorY" value="-27949.51563"/>
      <inkml:brushProperty name="scaleFactor" value="0.5"/>
    </inkml:brush>
  </inkml:definitions>
  <inkml:trace contextRef="#ctx0" brushRef="#br0">1266 1 24575,'-79'55'0,"-1"0"0,0 1 0,36-31 0,1 1 0,-34 31 0,-10 13 0,22-19 0,34-30 0,10-5 0,-5 3 0,6-8 0,-6 4 0,9 0 0,-13-4 0,7 9 0,-4-4 0,2 0 0,5-1 0,0-5 0,4-1 0,-2 1 0,7-1 0,-3 0 0,5 0 0,0 0 0,0 0 0,0 0 0,-5-4 0,4 3 0,-9-2 0,4 3 0,0 1 0,-4 0 0,9-1 0,-4-4 0,0 3 0,3-2 0,-11 3 0,5 0 0,-7 1 0,4 0 0,0 0 0,5-5 0,-3 4 0,7-4 0,-3 0 0,5-1 0,4 0 0,-3-3 0,7-1 0,-3-1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3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24.19531"/>
      <inkml:brushProperty name="anchorY" value="-32947.83203"/>
      <inkml:brushProperty name="scaleFactor" value="0.5"/>
    </inkml:brush>
  </inkml:definitions>
  <inkml:trace contextRef="#ctx0" brushRef="#br0">958 1 24575,'-27'4'0,"-4"7"0,-3 1 0,6 8 0,-19 4 0,12 0 0,2 0 0,-10-2 0,25-11 0,-20 10 0,17-5 0,-1 4 0,3-4 0,4-2 0,4-5 0,-3 6 0,4-9 0,4 7 0,-3-3 0,0-4 0,7 11 0,-16-6 0,12 0 0,-9 7 0,6-7 0,-1 4 0,-4-1 0,-1-4 0,-1 4 0,-3-3 0,4 3 0,-1 1 0,-3-4 0,4 3 0,-5 1 0,4-5 0,-2 4 0,3-4 0,-1-1 0,-2 1 0,7-1 0,-12 5 0,12-4 0,-12 8 0,13-7 0,-9 3 0,4-5 0,0 1 0,1-1 0,5 0 0,0 0 0,0 0 0,0-4 0,0-1 0,3 0 0,2-3 0,4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3:16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302.59375"/>
      <inkml:brushProperty name="anchorY" value="-39320.80078"/>
      <inkml:brushProperty name="scaleFactor" value="0.5"/>
    </inkml:brush>
  </inkml:definitions>
  <inkml:trace contextRef="#ctx0" brushRef="#br0">956 1 24575,'-35'4'0,"7"6"0,3 2 0,1 14 0,1-9 0,-3 10 0,11-7 0,0-5 0,0 3 0,6-7 0,4 7 0,-3-8 0,7 4 0,-12-4 0,10 4 0,-14-3 0,14 7 0,-14-11 0,14 11 0,-14-16 0,14 15 0,-14-14 0,10 14 0,-7-11 0,4 13 0,-4-4 0,3-4 0,-8 7 0,4-7 0,-5 4 0,5 4 0,-4-4 0,3 1 0,-4 3 0,0-8 0,0 3 0,5-5 0,-4 1 0,9 4 0,-9-3 0,8 3 0,-8-4 0,4-1 0,0 1 0,-4 0 0,9-1 0,-4 0 0,0 1 0,4-1 0,-4 0 0,5 0 0,-5 0 0,3-3 0,-7 2 0,7-3 0,-7 1 0,7 2 0,-8-3 0,9 4 0,-13 1 0,12-1 0,-7-4 0,13 3 0,-3-7 0,3 3 0,0 0 0,-3-3 0,7 3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7:58.7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1273 162 24575,'-16'0'0,"4"0"0,-4 0 0,6 0 0,-7 0 0,0 0 0,-1 0 0,-3 0 0,3-10 0,-5 7 0,0-17 0,-7 17 0,5-17 0,-4 17 0,11-12 0,-4 14 0,5-9 0,-7 3 0,7 1 0,-5 1 0,5 0 0,-1 3 0,-4-3 0,5 0 0,-6 4 0,5-4 0,-4-1 0,5 5 0,-1-4 0,-4 5 0,11 0 0,-11-5 0,4 3 0,1-3 0,-5 5 0,4 0 0,-5-5 0,0 4 0,0-4 0,0 5 0,0 0 0,-17 0 0,12 0 0,-12 0 0,17 0 0,0 0 0,-7 0 0,5 0 0,-4 0 0,6 0 0,-1 0 0,7 0 0,-5 0 0,10 0 0,-10 5 0,10 6 0,-5 7 0,5 5 0,1 0 0,-1 7 0,-1 1 0,6 7 0,-4-1 0,10 1 0,-5 0 0,6 10 0,0-8 0,0 2 0,0-13 0,0 1 0,0-5 0,0 4 0,0-6 0,0 0 0,5 0 0,1-5 0,5 3 0,0-3 0,6-1 0,-5 0 0,10-1 0,-5-4 0,1 4 0,3-4 0,-3-1 0,5 0 0,0 1 0,0-1 0,-6 0 0,15-4 0,-12 2 0,7-7 0,-5 3 0,-5-5 0,6 5 0,7-4 0,-6 4 0,13-5 0,-13 0 0,6 0 0,-1 0 0,-4 0 0,5 0 0,-1 0 0,-4 0 0,4 5 0,-6-3 0,0 3 0,0-5 0,0 0 0,0 0 0,0 0 0,-5 0 0,14 0 0,-18 0 0,18 0 0,-8 0 0,0 0 0,6 0 0,-7 0 0,0 0 0,0 0 0,0 0 0,0 0 0,0 0 0,-6 0 0,-1 0 0,0 0 0,-4 0 0,4 0 0,-6 0 0,1-5 0,-1-1 0,1 0 0,-6-3 0,5 3 0,-5 0 0,1-3 0,3 3 0,-7-5 0,7 6 0,-3-5 0,4 4 0,-4-4 0,3 4 0,-3-4 0,0 5 0,-2-6 0,-4 1 0,0-1 0,0 0 0,0 1 0,0-1 0,0 1 0,0-6 0,5 4 0,-4-5 0,4 7 0,-5-1 0,0-5 0,0 4 0,0-4 0,0 6 0,0-1 0,0 0 0,0 1 0,0-1 0,0 1 0,0-1 0,0 1 0,0-1 0,0 1 0,0-1 0,-5 1 0,-1-1 0,-5 0 0,6 1 0,-5 4 0,4-3 0,1 3 0,-5-5 0,4 1 0,0-1 0,2 1 0,-1 4 0,4-4 0,-9 9 0,9-8 0,-8 8 0,8-9 0,-9 9 0,9-8 0,-8 7 0,8-7 0,-9 8 0,9-4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8:44.0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474.63281"/>
      <inkml:brushProperty name="anchorY" value="-50246.59375"/>
      <inkml:brushProperty name="scaleFactor" value="0.5"/>
    </inkml:brush>
  </inkml:definitions>
  <inkml:trace contextRef="#ctx0" brushRef="#br0">1152 0 24575,'-10'0'0,"-1"0"0,0 0 0,1 0 0,-1 0 0,1 0 0,-1 0 0,-5 0 0,-1 0 0,-7 0 0,-5 0 0,4 0 0,-5 0 0,0 0 0,6 0 0,-13 0 0,18 0 0,-9 0 0,4 0 0,4 0 0,-8 0 0,4 0 0,-1 0 0,-5 0 0,13 0 0,-5 0 0,5 0 0,-7 0 0,1 0 0,6 0 0,-5 0 0,-2 0 0,-1 0 0,-5 0 0,7 0 0,6 0 0,-5 0 0,10 0 0,-4 5 0,-5 1 0,8 0 0,-8 4 0,5-4 0,-2 5 0,1 0 0,-5 1 0,4-1 0,1 0 0,-5 5 0,10 2 0,-5 5 0,0 0 0,4 6 0,-5 2 0,6 1 0,-1 4 0,1-5 0,5 7 0,-4 0 0,9-7 0,-9-2 0,10 5 0,-4-9 0,5 3 0,0-12 0,0-6 0,0 0 0,0 1 0,0-1 0,0 1 0,5-1 0,6 1 0,1-1 0,9 2 0,-3-6 0,11 4 0,-4-3 0,5 5 0,-7-1 0,6 1 0,-4 0 0,4 0 0,-6 0 0,7-6 0,-11 4 0,9-9 0,-11 9 0,1-9 0,3 4 0,-4-5 0,0 5 0,4-4 0,-10 3 0,5-4 0,0 0 0,2 0 0,-1 0 0,5 0 0,-5 0 0,6 0 0,-5 0 0,3 0 0,-3 5 0,-1 1 0,5 1 0,-11 2 0,5-8 0,0 9 0,-4-9 0,9 9 0,-10-5 0,4 1 0,-4-1 0,-1-5 0,6 0 0,-4 0 0,10 0 0,-5 0 0,6 0 0,0 0 0,6 0 0,-4 0 0,5 0 0,-7 0 0,0 0 0,-6 0 0,5 0 0,-11 0 0,5-5 0,-5 4 0,-1-8 0,1 7 0,-1-7 0,5-1 0,-3-2 0,3-3 0,-5 4 0,0 0 0,1-5 0,0 4 0,-5-9 0,3 9 0,-8-10 0,9 4 0,-9-5 0,5 0 0,-6 0 0,5 0 0,-4 0 0,4-1 0,-5 1 0,0 0 0,0 0 0,0 5 0,0-3 0,0 9 0,0-4 0,0 0 0,0 5 0,0-5 0,0 0 0,0 4 0,0-4 0,0 0 0,-5 4 0,4-4 0,-4 5 0,1 1 0,3-6 0,-4 4 0,0-5 0,4 7 0,-4-1 0,1 1 0,3-1 0,-9 1 0,9-1 0,-8 5 0,7-3 0,-7 3 0,3-4 0,-4-1 0,-1 0 0,1 1 0,-1-1 0,-5 0 0,4 1 0,-4 3 0,10-2 0,-4 3 0,5 0 0,-6 1 0,1 5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2:49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1792 90 24575,'-11'0'0,"0"0"0,1 0 0,-6 0 0,-2 0 0,1 0 0,-5 0 0,-2 0 0,-1 0 0,-11 0 0,4 0 0,-6 0 0,-7 0 0,5 0 0,1 0 0,-5 0 0,11 0 0,-21 0 0,21 0 0,-18 0 0,10 0 0,-7 0 0,-5 0 0,6 0 0,-9 0 0,1 0 0,0 0 0,8 0 0,-7 0 0,15 0 0,-7 0 0,0 0 0,13 0 0,-11 0 0,13 0 0,-1 0 0,3 0 0,-1 0 0,5 5 0,-5 1 0,7 11 0,-19 26 0,13-8 0,-15 22 0,19-20 0,-3 17 0,1-4 0,-10 32 0,13-23 0,-6 23 0,16-16 0,-1-1 0,7 8 0,2-16 0,6 6 0,0-8 0,0-7 0,0-10 0,0-1 0,5-13 0,7 6 0,6-12 0,-1-2 0,11 1 0,-9-4 0,34 10 0,-17-9 0,18 4 0,-16-11 0,7-1 0,3-6 0,7 0 0,0 0 0,0 0 0,8 0 0,3 0 0,0 0 0,6 0 0,-15 0 0,15 0 0,-15 0 0,15 0 0,14 0 0,-6 0 0,-27 0 0,-2 0 0,9 0 0,30 0 0,-30-7 0,16-1 0,13-6 0,-28 7 0,5 1 0,-22 6 0,-19 0 0,11 0 0,-12 0 0,6 0 0,-13 0 0,5 0 0,-5-5 0,6 4 0,0-5 0,0 1 0,0-1 0,7-1 0,1-4 0,15 4 0,-7 0 0,7-5 0,-1 4 0,-5 1 0,5-5 0,-7 11 0,3-10 0,-14 5 0,-1 0 0,-15 1 0,-1 0 0,0 4 0,1-8 0,-5 3 0,-2-5 0,-4 1 0,5 4 0,-4-9 0,4 8 0,-1-9 0,-3-1 0,9 5 0,-9-9 0,3 3 0,-4-5 0,0 5 0,0-3 0,0 3 0,0 1 0,0-5 0,0 0 0,-5-3 0,-1-3 0,-11 5 0,4-6 0,-9 4 0,8-12 0,-4 6 0,6 0 0,-6-6 0,10 13 0,-9-6 0,11 7 0,-6 0 0,1 5 0,0 2 0,0 5 0,1 1 0,-6-1 0,4 5 0,-9-9 0,9 8 0,-9-9 0,9 6 0,-9-2 0,9 1 0,-10 0 0,10 0 0,-4 0 0,0 0 0,4 1 0,-4-2 0,5 2 0,0 4 0,1-3 0,-1 3 0,1-5 0,-1 1 0,-5-1 0,4 0 0,-4 5 0,5-4 0,1 4 0,-1 1 0,1-5 0,-6 4 0,4-5 0,-4 5 0,-5-9 0,2 13 0,-3-13 0,6 9 0,5 0 0,0 2 0,1-1 0,-1 4 0,1-4 0,-1 1 0,1 2 0,-6-8 0,4 5 0,-10-7 0,4 6 0,-5-4 0,6 4 0,0-1 0,7-2 0,-1 8 0,6-4 0,0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A9FA-E313-A546-8B5C-D914B392292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EE85-D264-3B4A-BF37-14BBFE5FE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https://create.kahoot.it/details/d10947ff-e260-400e-98f7-d1a11eaa1603</a:t>
            </a:r>
          </a:p>
          <a:p>
            <a:r>
              <a:rPr lang="en-AU" dirty="0"/>
              <a:t>https://create.kahoot.it/details/9194c2c7-83bf-46bc-8dae-611d9f67b285</a:t>
            </a:r>
          </a:p>
          <a:p>
            <a:r>
              <a:rPr lang="en-AU"/>
              <a:t>https://create.kahoot.it/details/eab4a192-093b-4904-8eb0-6455e4448081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3EE85-D264-3B4A-BF37-14BBFE5FE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90.png"/><Relationship Id="rId2" Type="http://schemas.openxmlformats.org/officeDocument/2006/relationships/image" Target="../media/image48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customXml" Target="../ink/ink13.xml"/><Relationship Id="rId1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21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image" Target="../media/image70.png"/><Relationship Id="rId17" Type="http://schemas.openxmlformats.org/officeDocument/2006/relationships/image" Target="../media/image14.png"/><Relationship Id="rId2" Type="http://schemas.openxmlformats.org/officeDocument/2006/relationships/image" Target="../media/image1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174F-E5FA-8545-9B30-92454809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/>
              <a:t>Numerical Distributions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0C23-58B2-7A4E-9CB3-75B10F98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1C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7CBE6-9E98-4D49-A30D-6124D2DC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0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EED4-9B1D-5E4E-A8B8-6F2FCBB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-200932"/>
            <a:ext cx="10515600" cy="1325563"/>
          </a:xfrm>
        </p:spPr>
        <p:txBody>
          <a:bodyPr/>
          <a:lstStyle/>
          <a:p>
            <a:r>
              <a:rPr lang="en-US" dirty="0"/>
              <a:t>What to look for in a 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B5A0-9C6E-244F-84B2-20CE3841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865052"/>
            <a:ext cx="10515600" cy="4160520"/>
          </a:xfrm>
        </p:spPr>
        <p:txBody>
          <a:bodyPr/>
          <a:lstStyle/>
          <a:p>
            <a:r>
              <a:rPr lang="en-US" dirty="0"/>
              <a:t>shape and outliers</a:t>
            </a:r>
          </a:p>
          <a:p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F62A-85E4-904D-AEEB-E5CC6903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1276215"/>
            <a:ext cx="39497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7D910-0079-E647-97F6-7314230D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36" y="1132001"/>
            <a:ext cx="37465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A1D9E2-99A7-9A40-907D-109331505317}"/>
              </a:ext>
            </a:extLst>
          </p:cNvPr>
          <p:cNvSpPr/>
          <p:nvPr/>
        </p:nvSpPr>
        <p:spPr>
          <a:xfrm>
            <a:off x="3891988" y="646425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Symmetric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EBD6D-20F5-8A4E-B688-2BC27EBF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50" y="4364265"/>
            <a:ext cx="39878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C1D45-3BF2-0A4E-B073-62958566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36" y="4364265"/>
            <a:ext cx="3987800" cy="203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DBB3D-1132-E44A-9336-B299C80A4ACC}"/>
              </a:ext>
            </a:extLst>
          </p:cNvPr>
          <p:cNvSpPr/>
          <p:nvPr/>
        </p:nvSpPr>
        <p:spPr>
          <a:xfrm>
            <a:off x="4032827" y="3612826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Skewed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25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EE93E-B24B-354D-8A70-1EEC1A06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2" y="0"/>
            <a:ext cx="9347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7944-C25B-B247-BC60-A8CE8B19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8A44-23FD-374B-9A85-6DE71AFA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26"/>
            <a:ext cx="10515600" cy="4160520"/>
          </a:xfrm>
        </p:spPr>
        <p:txBody>
          <a:bodyPr/>
          <a:lstStyle/>
          <a:p>
            <a:r>
              <a:rPr lang="en-US" dirty="0"/>
              <a:t>Outliers are any data values that stand out from the main body of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E86BD-9B8D-E449-93D2-4640BA51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72" y="3851729"/>
            <a:ext cx="3987800" cy="1879600"/>
          </a:xfrm>
          <a:prstGeom prst="rect">
            <a:avLst/>
          </a:prstGeom>
        </p:spPr>
      </p:pic>
      <p:pic>
        <p:nvPicPr>
          <p:cNvPr id="3073" name="Picture 1" descr="page2image1770912">
            <a:extLst>
              <a:ext uri="{FF2B5EF4-FFF2-40B4-BE49-F238E27FC236}">
                <a16:creationId xmlns:a16="http://schemas.microsoft.com/office/drawing/2014/main" id="{7B09A5A4-A77B-0C43-B356-EAD57B91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851729"/>
            <a:ext cx="4993839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EE9E-4A86-664C-9B3F-BA70A979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35" y="3419929"/>
            <a:ext cx="571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AB3-B470-7B4C-8702-7BDF338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4776"/>
            <a:ext cx="10515600" cy="1325563"/>
          </a:xfrm>
        </p:spPr>
        <p:txBody>
          <a:bodyPr/>
          <a:lstStyle/>
          <a:p>
            <a:r>
              <a:rPr lang="en-US" dirty="0"/>
              <a:t>Centre of a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451E-4234-2345-B3CF-14051BFC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8" y="550931"/>
            <a:ext cx="12033704" cy="4160520"/>
          </a:xfrm>
        </p:spPr>
        <p:txBody>
          <a:bodyPr>
            <a:normAutofit/>
          </a:bodyPr>
          <a:lstStyle/>
          <a:p>
            <a:r>
              <a:rPr lang="en-US" sz="2400" dirty="0"/>
              <a:t>Look at a graph, or a list of the numbers, and see if the center is obvious.</a:t>
            </a:r>
          </a:p>
          <a:p>
            <a:r>
              <a:rPr lang="en-US" sz="2400" dirty="0"/>
              <a:t>Find the mean, the “average” of the data set.</a:t>
            </a:r>
          </a:p>
          <a:p>
            <a:r>
              <a:rPr lang="en-US" sz="2400" dirty="0"/>
              <a:t>Find the median, the middle number.</a:t>
            </a:r>
          </a:p>
          <a:p>
            <a:r>
              <a:rPr lang="en-US" sz="2400" dirty="0"/>
              <a:t>In general: use the </a:t>
            </a:r>
            <a:r>
              <a:rPr lang="en-US" sz="2400" b="1" dirty="0"/>
              <a:t>mean</a:t>
            </a:r>
            <a:r>
              <a:rPr lang="en-US" sz="2400" dirty="0"/>
              <a:t> if you do not have any outliers and use the </a:t>
            </a:r>
            <a:r>
              <a:rPr lang="en-US" sz="2400" b="1" dirty="0"/>
              <a:t>median</a:t>
            </a:r>
            <a:r>
              <a:rPr lang="en-US" sz="2400" dirty="0"/>
              <a:t> if you have outliers or if your graph is very skewed.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1339-31EB-954A-A6D6-4DCD3BFF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1330"/>
            <a:ext cx="44831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60EF-F05F-E14B-B2B3-354A3992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04" y="3755866"/>
            <a:ext cx="4279900" cy="311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725BE8-9F5F-7842-BCDB-CABC5C13955C}"/>
              </a:ext>
            </a:extLst>
          </p:cNvPr>
          <p:cNvSpPr/>
          <p:nvPr/>
        </p:nvSpPr>
        <p:spPr>
          <a:xfrm>
            <a:off x="144914" y="2828000"/>
            <a:ext cx="6971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Histograms 6 to 8 display the distribution of test scores for three different classes taking the same subject. They are identical in shape, but differ in where they are located along the axis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491852-B1DB-A64B-80A8-132A9498A5C9}"/>
              </a:ext>
            </a:extLst>
          </p:cNvPr>
          <p:cNvCxnSpPr>
            <a:cxnSpLocks/>
          </p:cNvCxnSpPr>
          <p:nvPr/>
        </p:nvCxnSpPr>
        <p:spPr>
          <a:xfrm flipV="1">
            <a:off x="2016000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2ADD8-96BA-E84A-BEE2-963A988E8590}"/>
              </a:ext>
            </a:extLst>
          </p:cNvPr>
          <p:cNvCxnSpPr>
            <a:cxnSpLocks/>
          </p:cNvCxnSpPr>
          <p:nvPr/>
        </p:nvCxnSpPr>
        <p:spPr>
          <a:xfrm flipV="1">
            <a:off x="33440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B8684-2D3E-1C4B-96D7-B6416328A3C6}"/>
              </a:ext>
            </a:extLst>
          </p:cNvPr>
          <p:cNvCxnSpPr>
            <a:cxnSpLocks/>
          </p:cNvCxnSpPr>
          <p:nvPr/>
        </p:nvCxnSpPr>
        <p:spPr>
          <a:xfrm flipV="1">
            <a:off x="46648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DCF-7717-EE4E-A165-288212B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median is the middle value in an </a:t>
                </a:r>
                <a:r>
                  <a:rPr lang="en-US" b="1" dirty="0">
                    <a:solidFill>
                      <a:srgbClr val="C00000">
                        <a:alpha val="60000"/>
                      </a:srgbClr>
                    </a:solidFill>
                  </a:rPr>
                  <a:t>ordered dataset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𝑛 data values the median is located at the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position.</a:t>
                </a:r>
              </a:p>
              <a:p>
                <a:r>
                  <a:rPr lang="en-US" dirty="0"/>
                  <a:t>𝑛 is odd, the median will be the middle data value</a:t>
                </a:r>
              </a:p>
              <a:p>
                <a:r>
                  <a:rPr lang="en-US" dirty="0"/>
                  <a:t>𝑛 is even, the median will be the average of the two middle data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  <a:blipFill>
                <a:blip r:embed="rId2"/>
                <a:stretch>
                  <a:fillRect l="-800" t="-2804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9993F9-7063-1F4A-9C4B-915D905C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0" y="4049764"/>
            <a:ext cx="5585193" cy="15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FAE46-CA4A-0A45-A3FD-D6C05D8D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7" y="4049765"/>
            <a:ext cx="5364679" cy="159296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04D90B-5C87-9546-9CC2-22941998D10C}"/>
              </a:ext>
            </a:extLst>
          </p:cNvPr>
          <p:cNvSpPr/>
          <p:nvPr/>
        </p:nvSpPr>
        <p:spPr>
          <a:xfrm>
            <a:off x="6700629" y="1076926"/>
            <a:ext cx="2919360" cy="6720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913DF-77F7-3F40-AF2D-37EF30CC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2893" cy="117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91877-7ECA-E14A-85E7-8EE177E1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511"/>
            <a:ext cx="69596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9C5C9-FDD9-4140-A7E6-E3B884B9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" y="3771216"/>
            <a:ext cx="5537200" cy="111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69D03-605D-7140-8243-AC7B7E1F4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1611"/>
            <a:ext cx="69596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46956-5C16-994A-877F-C85090FBF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" y="5689078"/>
            <a:ext cx="1701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0520-E3CE-CC47-A479-C0B49EE9E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849" y="2834249"/>
            <a:ext cx="81788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B9DFF-DC30-6B4F-940E-C3CEECD46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271" y="3803150"/>
            <a:ext cx="58928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1671F-9185-C247-AF7F-8281BD508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849" y="2809274"/>
            <a:ext cx="80645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419DB-01C7-7644-90F4-0248A15CC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893" y="5346178"/>
            <a:ext cx="3530600" cy="110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46FA1-B658-404F-AA9A-398D86566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" y="-26363"/>
            <a:ext cx="8562893" cy="15315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B2EEF-B97E-6F49-B698-A15706C9C76E}"/>
              </a:ext>
            </a:extLst>
          </p:cNvPr>
          <p:cNvCxnSpPr>
            <a:cxnSpLocks/>
          </p:cNvCxnSpPr>
          <p:nvPr/>
        </p:nvCxnSpPr>
        <p:spPr>
          <a:xfrm>
            <a:off x="3479800" y="162738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6890D-8ADE-9C42-9E24-7D004B8EEAEB}"/>
              </a:ext>
            </a:extLst>
          </p:cNvPr>
          <p:cNvCxnSpPr>
            <a:cxnSpLocks/>
          </p:cNvCxnSpPr>
          <p:nvPr/>
        </p:nvCxnSpPr>
        <p:spPr>
          <a:xfrm>
            <a:off x="7823201" y="254484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D56A-312C-484C-9BF6-7393CFF2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01A2-78EA-774D-AF9A-614F1881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US" dirty="0"/>
              <a:t>Range</a:t>
            </a:r>
          </a:p>
          <a:p>
            <a:r>
              <a:rPr lang="en-US" dirty="0"/>
              <a:t>Range = largest value - smallest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53F3-A471-824D-9CE6-8D090081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57" y="2790371"/>
            <a:ext cx="38862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6C85D-29B2-7E49-8B03-F18B718F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1" y="2674303"/>
            <a:ext cx="396240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C0AD4-4ADA-8742-867A-D6D6EDFD894F}"/>
              </a:ext>
            </a:extLst>
          </p:cNvPr>
          <p:cNvSpPr/>
          <p:nvPr/>
        </p:nvSpPr>
        <p:spPr>
          <a:xfrm>
            <a:off x="636814" y="5534660"/>
            <a:ext cx="1091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Histogram 10 has a spread (maximum range)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22(22−0)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 This is considerably greater than the spread of histogram 11 which has a spread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12(18−6)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59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6E885-61CE-4F42-83FC-F4CDF4D5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4192" cy="206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B8D56-EA94-474A-AFC9-740864EE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35" y="175529"/>
            <a:ext cx="3000829" cy="36236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A0F8A1-AAB6-334D-ACB1-4ACFFCD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01165"/>
              </p:ext>
            </p:extLst>
          </p:nvPr>
        </p:nvGraphicFramePr>
        <p:xfrm>
          <a:off x="-1" y="2111692"/>
          <a:ext cx="8790736" cy="2634615"/>
        </p:xfrm>
        <a:graphic>
          <a:graphicData uri="http://schemas.openxmlformats.org/drawingml/2006/table">
            <a:tbl>
              <a:tblPr/>
              <a:tblGrid>
                <a:gridCol w="4395368">
                  <a:extLst>
                    <a:ext uri="{9D8B030D-6E8A-4147-A177-3AD203B41FA5}">
                      <a16:colId xmlns:a16="http://schemas.microsoft.com/office/drawing/2014/main" val="1752706196"/>
                    </a:ext>
                  </a:extLst>
                </a:gridCol>
                <a:gridCol w="4395368">
                  <a:extLst>
                    <a:ext uri="{9D8B030D-6E8A-4147-A177-3AD203B41FA5}">
                      <a16:colId xmlns:a16="http://schemas.microsoft.com/office/drawing/2014/main" val="3012091878"/>
                    </a:ext>
                  </a:extLst>
                </a:gridCol>
              </a:tblGrid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AU" dirty="0">
                          <a:effectLst/>
                          <a:latin typeface="Open Sans"/>
                        </a:rPr>
                        <a:t>Shape and outliers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The distribution is positively skewed. There are no outliers.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06561"/>
                  </a:ext>
                </a:extLst>
              </a:tr>
              <a:tr h="980949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effectLst/>
                          <a:latin typeface="Open Sans"/>
                        </a:rPr>
                        <a:t> </a:t>
                      </a:r>
                      <a:r>
                        <a:rPr lang="en-AU" i="1" dirty="0">
                          <a:effectLst/>
                          <a:latin typeface="Open Sans"/>
                        </a:rPr>
                        <a:t>Centre: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 Count up the frequencies from either end to find the middle interval.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The distribution is centred between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170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and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340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phones per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people.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39827"/>
                  </a:ext>
                </a:extLst>
              </a:tr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3"/>
                      </a:pPr>
                      <a:r>
                        <a:rPr lang="en-AU">
                          <a:effectLst/>
                          <a:latin typeface="Open Sans"/>
                        </a:rPr>
                        <a:t> </a:t>
                      </a:r>
                      <a:r>
                        <a:rPr lang="en-AU" i="1">
                          <a:effectLst/>
                          <a:latin typeface="Open Sans"/>
                        </a:rPr>
                        <a:t>Spread:</a:t>
                      </a:r>
                      <a:r>
                        <a:rPr lang="en-AU">
                          <a:effectLst/>
                          <a:latin typeface="Open Sans"/>
                        </a:rPr>
                        <a:t> Use the maximum range to estimate the spread.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Spread=1020−0=1020 phones/1000 people</a:t>
                      </a:r>
                      <a:endParaRPr lang="en-AU" dirty="0">
                        <a:solidFill>
                          <a:srgbClr val="009EC6"/>
                        </a:solidFill>
                        <a:effectLst/>
                        <a:latin typeface="Open Sans"/>
                      </a:endParaRP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413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70BF86C-47E4-C04F-852B-FA5DEF5E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2" y="255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36792-DC9E-EC4F-9F54-C0FFDD1A378A}"/>
              </a:ext>
            </a:extLst>
          </p:cNvPr>
          <p:cNvSpPr/>
          <p:nvPr/>
        </p:nvSpPr>
        <p:spPr>
          <a:xfrm>
            <a:off x="0" y="4796971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</p:spTree>
    <p:extLst>
      <p:ext uri="{BB962C8B-B14F-4D97-AF65-F5344CB8AC3E}">
        <p14:creationId xmlns:p14="http://schemas.microsoft.com/office/powerpoint/2010/main" val="4628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57DDB-531D-FB47-A3C0-46E7FD8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9566"/>
            <a:ext cx="12179763" cy="186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68E0CD-A0B6-BA4E-8BFE-57935A568036}"/>
              </a:ext>
            </a:extLst>
          </p:cNvPr>
          <p:cNvSpPr/>
          <p:nvPr/>
        </p:nvSpPr>
        <p:spPr>
          <a:xfrm>
            <a:off x="196092" y="3970254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E2372-1DF9-FE4F-9B0B-3D27D51C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Report writing: Shape, Centre, Spread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14:cNvPr>
              <p14:cNvContentPartPr/>
              <p14:nvPr/>
            </p14:nvContentPartPr>
            <p14:xfrm>
              <a:off x="4202491" y="943970"/>
              <a:ext cx="119988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851" y="836330"/>
                <a:ext cx="1307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14:cNvPr>
              <p14:cNvContentPartPr/>
              <p14:nvPr/>
            </p14:nvContentPartPr>
            <p14:xfrm>
              <a:off x="4761211" y="2218730"/>
              <a:ext cx="7186320" cy="16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211" y="2110730"/>
                <a:ext cx="72939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14:cNvPr>
              <p14:cNvContentPartPr/>
              <p14:nvPr/>
            </p14:nvContentPartPr>
            <p14:xfrm>
              <a:off x="5747611" y="994730"/>
              <a:ext cx="121608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3971" y="887090"/>
                <a:ext cx="1323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14:cNvPr>
              <p14:cNvContentPartPr/>
              <p14:nvPr/>
            </p14:nvContentPartPr>
            <p14:xfrm>
              <a:off x="7412611" y="972410"/>
              <a:ext cx="126900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8971" y="864410"/>
                <a:ext cx="13766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14:cNvPr>
              <p14:cNvContentPartPr/>
              <p14:nvPr/>
            </p14:nvContentPartPr>
            <p14:xfrm>
              <a:off x="3600571" y="3011450"/>
              <a:ext cx="3776040" cy="9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6571" y="2903810"/>
                <a:ext cx="3883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14:cNvPr>
              <p14:cNvContentPartPr/>
              <p14:nvPr/>
            </p14:nvContentPartPr>
            <p14:xfrm>
              <a:off x="3604891" y="2690330"/>
              <a:ext cx="747288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251" y="2582330"/>
                <a:ext cx="7580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14:cNvPr>
              <p14:cNvContentPartPr/>
              <p14:nvPr/>
            </p14:nvContentPartPr>
            <p14:xfrm>
              <a:off x="2896051" y="3408530"/>
              <a:ext cx="2448360" cy="3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2051" y="3300890"/>
                <a:ext cx="255600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613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876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693A2EB-6D51-C044-9E90-E292950709CF}"/>
              </a:ext>
            </a:extLst>
          </p:cNvPr>
          <p:cNvSpPr/>
          <p:nvPr/>
        </p:nvSpPr>
        <p:spPr>
          <a:xfrm>
            <a:off x="818475" y="1434662"/>
            <a:ext cx="2508049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AAC87D-7338-BF47-BFB4-A8C41040544B}"/>
              </a:ext>
            </a:extLst>
          </p:cNvPr>
          <p:cNvSpPr/>
          <p:nvPr/>
        </p:nvSpPr>
        <p:spPr>
          <a:xfrm>
            <a:off x="7324379" y="1434662"/>
            <a:ext cx="3143924" cy="488732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AE61B5-C5D3-8F46-AF4A-561C6C9079C7}"/>
              </a:ext>
            </a:extLst>
          </p:cNvPr>
          <p:cNvSpPr/>
          <p:nvPr/>
        </p:nvSpPr>
        <p:spPr>
          <a:xfrm>
            <a:off x="818475" y="2984472"/>
            <a:ext cx="2728766" cy="1150883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834CD31-E190-0A45-8F73-5D92483EAC8C}"/>
              </a:ext>
            </a:extLst>
          </p:cNvPr>
          <p:cNvSpPr/>
          <p:nvPr/>
        </p:nvSpPr>
        <p:spPr>
          <a:xfrm>
            <a:off x="7513565" y="2984471"/>
            <a:ext cx="3731609" cy="373585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DB8480F-2CA2-1040-80CE-0364E2630550}"/>
              </a:ext>
            </a:extLst>
          </p:cNvPr>
          <p:cNvSpPr/>
          <p:nvPr/>
        </p:nvSpPr>
        <p:spPr>
          <a:xfrm>
            <a:off x="7513565" y="3397004"/>
            <a:ext cx="3731609" cy="102213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2FA8E-7A34-644E-9451-05461ABD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>
            <a:off x="1037771" y="497808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" y="4806258"/>
            <a:ext cx="1479820" cy="6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854-48F5-B749-8D3E-FA6A7DD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00092"/>
            <a:ext cx="10515600" cy="1325563"/>
          </a:xfrm>
        </p:spPr>
        <p:txBody>
          <a:bodyPr/>
          <a:lstStyle/>
          <a:p>
            <a:r>
              <a:rPr lang="en-US" dirty="0"/>
              <a:t>Histogram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2E01-4024-144E-A19A-8D1282C0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611392"/>
            <a:ext cx="10515600" cy="4160520"/>
          </a:xfrm>
        </p:spPr>
        <p:txBody>
          <a:bodyPr/>
          <a:lstStyle/>
          <a:p>
            <a:r>
              <a:rPr lang="en-US" dirty="0"/>
              <a:t>A statistical graph used to display the frequency distribution of a numerical variable; most suitable for medium to large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EC02F-B8D1-1742-ACEC-97AFB22D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44133"/>
            <a:ext cx="6604000" cy="151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9935F-D22C-8045-AF31-63FA8054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956685"/>
            <a:ext cx="6553200" cy="1930400"/>
          </a:xfrm>
          <a:prstGeom prst="rect">
            <a:avLst/>
          </a:prstGeom>
        </p:spPr>
      </p:pic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14D49FF-0D61-624D-955E-538094F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3239839"/>
            <a:ext cx="5319484" cy="3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41D-ECA1-4943-B529-908778EE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32" y="98022"/>
            <a:ext cx="9889965" cy="4701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grouped frequency distribution: a large range of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39CE8-60D7-B74B-A1FC-EBB8F288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23"/>
            <a:ext cx="7277100" cy="210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50560-E6B6-E342-8EBD-497187BC3F25}"/>
              </a:ext>
            </a:extLst>
          </p:cNvPr>
          <p:cNvSpPr/>
          <p:nvPr/>
        </p:nvSpPr>
        <p:spPr>
          <a:xfrm>
            <a:off x="0" y="3051223"/>
            <a:ext cx="7277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Open Sans"/>
              </a:rPr>
              <a:t>Set up a table as shown. Use five intervals: </a:t>
            </a:r>
            <a:r>
              <a:rPr lang="en-AU" sz="2200" dirty="0">
                <a:solidFill>
                  <a:srgbClr val="000000"/>
                </a:solidFill>
                <a:latin typeface="STIXGeneral-Regular" pitchFamily="2" charset="2"/>
              </a:rPr>
              <a:t>30.0−34.9</a:t>
            </a:r>
            <a:r>
              <a:rPr lang="en-AU" sz="2200" dirty="0">
                <a:solidFill>
                  <a:srgbClr val="000000"/>
                </a:solidFill>
                <a:latin typeface="Open Sans"/>
              </a:rPr>
              <a:t>, </a:t>
            </a:r>
            <a:r>
              <a:rPr lang="en-AU" sz="2200" dirty="0">
                <a:solidFill>
                  <a:srgbClr val="000000"/>
                </a:solidFill>
                <a:latin typeface="STIXGeneral-Regular" pitchFamily="2" charset="2"/>
              </a:rPr>
              <a:t>35.0−39.9</a:t>
            </a:r>
            <a:r>
              <a:rPr lang="en-AU" sz="2200" dirty="0">
                <a:solidFill>
                  <a:srgbClr val="000000"/>
                </a:solidFill>
                <a:latin typeface="Open Sans"/>
              </a:rPr>
              <a:t>, …, </a:t>
            </a:r>
            <a:r>
              <a:rPr lang="en-AU" sz="2200" dirty="0">
                <a:solidFill>
                  <a:srgbClr val="000000"/>
                </a:solidFill>
                <a:latin typeface="STIXGeneral-Regular" pitchFamily="2" charset="2"/>
              </a:rPr>
              <a:t>50.0−54.9</a:t>
            </a:r>
            <a:r>
              <a:rPr lang="en-AU" sz="2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Open Sans"/>
              </a:rPr>
              <a:t>List these intervals, in ascending order, under ‘Average hours worked’.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Open Sans"/>
              </a:rPr>
              <a:t>Count the number of countries whose average working hours fall into each of the intervals.</a:t>
            </a:r>
            <a:br>
              <a:rPr lang="en-AU" sz="2200" dirty="0">
                <a:solidFill>
                  <a:srgbClr val="000000"/>
                </a:solidFill>
                <a:latin typeface="Open Sans"/>
              </a:rPr>
            </a:br>
            <a:r>
              <a:rPr lang="en-AU" sz="2200" dirty="0">
                <a:solidFill>
                  <a:srgbClr val="000000"/>
                </a:solidFill>
                <a:latin typeface="Open Sans"/>
              </a:rPr>
              <a:t>Record these values in the ‘Number’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Open Sans"/>
              </a:rPr>
              <a:t>Convert the counts into percentages and record in the ‘Percentage’ column.</a:t>
            </a:r>
          </a:p>
          <a:p>
            <a:pPr>
              <a:buFont typeface="+mj-lt"/>
              <a:buAutoNum type="arabicPeriod"/>
            </a:pPr>
            <a:r>
              <a:rPr lang="en-AU" sz="2200" dirty="0">
                <a:solidFill>
                  <a:srgbClr val="000000"/>
                </a:solidFill>
                <a:latin typeface="Open Sans"/>
              </a:rPr>
              <a:t>Total the number and percentage columns, which may not total </a:t>
            </a:r>
            <a:r>
              <a:rPr lang="en-AU" sz="2200" dirty="0">
                <a:solidFill>
                  <a:srgbClr val="000000"/>
                </a:solidFill>
                <a:latin typeface="STIXGeneral-Regular" pitchFamily="2" charset="2"/>
              </a:rPr>
              <a:t>100%</a:t>
            </a:r>
            <a:r>
              <a:rPr lang="en-AU" sz="2200" dirty="0">
                <a:solidFill>
                  <a:srgbClr val="000000"/>
                </a:solidFill>
                <a:latin typeface="Open Sans"/>
              </a:rPr>
              <a:t> because of rounding.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21C3C7-B2BA-AB43-9BD3-8DA95E27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64655"/>
              </p:ext>
            </p:extLst>
          </p:nvPr>
        </p:nvGraphicFramePr>
        <p:xfrm>
          <a:off x="7445515" y="581324"/>
          <a:ext cx="4451958" cy="3135630"/>
        </p:xfrm>
        <a:graphic>
          <a:graphicData uri="http://schemas.openxmlformats.org/drawingml/2006/table">
            <a:tbl>
              <a:tblPr/>
              <a:tblGrid>
                <a:gridCol w="1483986">
                  <a:extLst>
                    <a:ext uri="{9D8B030D-6E8A-4147-A177-3AD203B41FA5}">
                      <a16:colId xmlns:a16="http://schemas.microsoft.com/office/drawing/2014/main" val="885258756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3488031000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8113149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Average hours worked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11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30.0−34.9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4.3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6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35.0−39.9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40.0−44.9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34.8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45.0−49.9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21.7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8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STIXGeneral-Regular" pitchFamily="2" charset="2"/>
                        </a:rPr>
                        <a:t>50.0−54.9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1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99.9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361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14:cNvPr>
              <p14:cNvContentPartPr/>
              <p14:nvPr/>
            </p14:nvContentPartPr>
            <p14:xfrm>
              <a:off x="3304435" y="2858578"/>
              <a:ext cx="974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571BEF-5337-6149-8DF5-70E527040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795" y="2750578"/>
                <a:ext cx="1081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14:cNvPr>
              <p14:cNvContentPartPr/>
              <p14:nvPr/>
            </p14:nvContentPartPr>
            <p14:xfrm>
              <a:off x="1246315" y="3530338"/>
              <a:ext cx="419364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A5B0A-4852-204F-8EB4-842C730B0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15" y="3422698"/>
                <a:ext cx="4301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14:cNvPr>
              <p14:cNvContentPartPr/>
              <p14:nvPr/>
            </p14:nvContentPartPr>
            <p14:xfrm>
              <a:off x="6251035" y="2185027"/>
              <a:ext cx="30564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71120B-723C-E64A-A050-70BF82D66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2395" y="2176387"/>
                <a:ext cx="323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14:cNvPr>
              <p14:cNvContentPartPr/>
              <p14:nvPr/>
            </p14:nvContentPartPr>
            <p14:xfrm>
              <a:off x="5533555" y="1690747"/>
              <a:ext cx="455760" cy="29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F15D0A-0D20-DF4F-8D74-B0CF80CA5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5915" y="1673107"/>
                <a:ext cx="491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14:cNvPr>
              <p14:cNvContentPartPr/>
              <p14:nvPr/>
            </p14:nvContentPartPr>
            <p14:xfrm>
              <a:off x="4400995" y="2223187"/>
              <a:ext cx="345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D84819-6C3C-3147-BFFF-B25153E7B5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2995" y="2205547"/>
                <a:ext cx="380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14:cNvPr>
              <p14:cNvContentPartPr/>
              <p14:nvPr/>
            </p14:nvContentPartPr>
            <p14:xfrm>
              <a:off x="3183835" y="1735027"/>
              <a:ext cx="344160" cy="27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A30EAF-525E-B744-946A-15955C086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6195" y="1717387"/>
                <a:ext cx="379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/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100%=4.3%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100%=26.1%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100%=34.8%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100%=21.7%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100%=13.0%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AU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687D6-4E89-E141-AD75-ECBC6BC6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98" y="3299445"/>
                <a:ext cx="4421414" cy="4177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14:cNvPr>
              <p14:cNvContentPartPr/>
              <p14:nvPr/>
            </p14:nvContentPartPr>
            <p14:xfrm>
              <a:off x="9424714" y="1500037"/>
              <a:ext cx="493560" cy="30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EBC9A3-387E-0E46-B06C-797D42256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5714" y="1491037"/>
                <a:ext cx="511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14:cNvPr>
              <p14:cNvContentPartPr/>
              <p14:nvPr/>
            </p14:nvContentPartPr>
            <p14:xfrm>
              <a:off x="9424714" y="3014218"/>
              <a:ext cx="470520" cy="31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F06B4C-A803-1248-81C5-F046CDA344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6714" y="2996239"/>
                <a:ext cx="506160" cy="34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14:cNvPr>
              <p14:cNvContentPartPr/>
              <p14:nvPr/>
            </p14:nvContentPartPr>
            <p14:xfrm>
              <a:off x="10685197" y="3325258"/>
              <a:ext cx="964800" cy="47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005F72-5A73-6A4A-BFCE-78F83F437A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6197" y="3316258"/>
                <a:ext cx="9824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8F9AB-FC14-5A47-B6E0-96D3EE6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29465" cy="725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20F2B-A0B4-594E-BD8B-7B794A5A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1022"/>
              </p:ext>
            </p:extLst>
          </p:nvPr>
        </p:nvGraphicFramePr>
        <p:xfrm>
          <a:off x="7964714" y="46777"/>
          <a:ext cx="3937000" cy="286131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140967097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00645685"/>
                    </a:ext>
                  </a:extLst>
                </a:gridCol>
              </a:tblGrid>
              <a:tr h="368660"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effectLst/>
                          <a:latin typeface="Open Sans"/>
                        </a:rPr>
                        <a:t>Average hours worked</a:t>
                      </a:r>
                      <a:endParaRPr lang="en-AU"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64620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30.0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34.9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1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9952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35.0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39.9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96501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40.0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44.9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8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3522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45.0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49.9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5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5340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50.0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–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54.9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Open Sans"/>
                        </a:rPr>
                        <a:t>3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58104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 algn="ctr" fontAlgn="t"/>
                      <a:r>
                        <a:rPr lang="en-AU" i="1"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23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2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65D330-AED9-0945-9684-205C4AEDE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715" y="0"/>
            <a:ext cx="4564638" cy="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281BE-BDCB-A04E-9AC5-AA3D41E3A7AD}"/>
              </a:ext>
            </a:extLst>
          </p:cNvPr>
          <p:cNvSpPr/>
          <p:nvPr/>
        </p:nvSpPr>
        <p:spPr>
          <a:xfrm>
            <a:off x="5805714" y="35889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horizontal axis with the variable name, ‘Average hours worked’. Mark the scale using the start of each interval: 30, 35, …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Label the vertical axis ‘Frequency’. Scale allowing for the maximum frequency, 8.</a:t>
            </a:r>
          </a:p>
          <a:p>
            <a:pPr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Finally, for each interval draw a bar, making the height equal to the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56345-E5F5-8E4C-971A-4657CD98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9" y="962939"/>
            <a:ext cx="3767811" cy="50916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83E555-26FF-1D4C-96C7-223153CB0A1A}"/>
              </a:ext>
            </a:extLst>
          </p:cNvPr>
          <p:cNvSpPr/>
          <p:nvPr/>
        </p:nvSpPr>
        <p:spPr>
          <a:xfrm>
            <a:off x="1335314" y="5348373"/>
            <a:ext cx="3585028" cy="885371"/>
          </a:xfrm>
          <a:prstGeom prst="frame">
            <a:avLst>
              <a:gd name="adj1" fmla="val 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D70A4C-CF4F-234A-9B0A-17362EA87607}"/>
              </a:ext>
            </a:extLst>
          </p:cNvPr>
          <p:cNvSpPr/>
          <p:nvPr/>
        </p:nvSpPr>
        <p:spPr>
          <a:xfrm>
            <a:off x="696687" y="2264229"/>
            <a:ext cx="595085" cy="1625600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38219FA-4B1B-B646-80C1-F236A225E2F1}"/>
              </a:ext>
            </a:extLst>
          </p:cNvPr>
          <p:cNvSpPr/>
          <p:nvPr/>
        </p:nvSpPr>
        <p:spPr>
          <a:xfrm>
            <a:off x="1625600" y="1378857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B13A-E2D9-3940-9376-5AC26CAC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5102"/>
            <a:ext cx="10515600" cy="1325563"/>
          </a:xfrm>
        </p:spPr>
        <p:txBody>
          <a:bodyPr/>
          <a:lstStyle/>
          <a:p>
            <a:r>
              <a:rPr lang="en-US" dirty="0"/>
              <a:t>Constructing a histogram from raw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A14DA-4B63-084A-9585-08B12809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1" y="1842407"/>
            <a:ext cx="116078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52534-10A3-C841-9079-7E983BD5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19"/>
            <a:ext cx="5791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767</Words>
  <Application>Microsoft Office PowerPoint</Application>
  <PresentationFormat>Widescreen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Open Sans</vt:lpstr>
      <vt:lpstr>BrushVTI</vt:lpstr>
      <vt:lpstr>Numerical Distributions</vt:lpstr>
      <vt:lpstr>PowerPoint Presentation</vt:lpstr>
      <vt:lpstr>PowerPoint Presentation</vt:lpstr>
      <vt:lpstr>PowerPoint Presentation</vt:lpstr>
      <vt:lpstr>Difference between Histogram &amp; Bar Chart</vt:lpstr>
      <vt:lpstr>Histogram </vt:lpstr>
      <vt:lpstr>The grouped frequency distribution: a large range of values</vt:lpstr>
      <vt:lpstr>PowerPoint Presentation</vt:lpstr>
      <vt:lpstr>Constructing a histogram from raw data</vt:lpstr>
      <vt:lpstr>What to look for in a histogram?</vt:lpstr>
      <vt:lpstr>PowerPoint Presentation</vt:lpstr>
      <vt:lpstr>Outliers</vt:lpstr>
      <vt:lpstr>Centre of a distribution</vt:lpstr>
      <vt:lpstr>Determining the median</vt:lpstr>
      <vt:lpstr>PowerPoint Presentation</vt:lpstr>
      <vt:lpstr>Spread</vt:lpstr>
      <vt:lpstr>PowerPoint Presentation</vt:lpstr>
      <vt:lpstr>Report writing: Shape, Centre, Spread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Distributions</dc:title>
  <dc:creator>Yongmei Zhang</dc:creator>
  <cp:lastModifiedBy>Lyn ZHANG</cp:lastModifiedBy>
  <cp:revision>30</cp:revision>
  <dcterms:created xsi:type="dcterms:W3CDTF">2020-07-07T01:39:23Z</dcterms:created>
  <dcterms:modified xsi:type="dcterms:W3CDTF">2022-07-14T05:07:04Z</dcterms:modified>
</cp:coreProperties>
</file>